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4"/>
  </p:notesMasterIdLst>
  <p:sldIdLst>
    <p:sldId id="263" r:id="rId2"/>
    <p:sldId id="264" r:id="rId3"/>
    <p:sldId id="262" r:id="rId4"/>
    <p:sldId id="269" r:id="rId5"/>
    <p:sldId id="278" r:id="rId6"/>
    <p:sldId id="270" r:id="rId7"/>
    <p:sldId id="275" r:id="rId8"/>
    <p:sldId id="265" r:id="rId9"/>
    <p:sldId id="271" r:id="rId10"/>
    <p:sldId id="257" r:id="rId11"/>
    <p:sldId id="259" r:id="rId12"/>
    <p:sldId id="266" r:id="rId13"/>
    <p:sldId id="258" r:id="rId14"/>
    <p:sldId id="261" r:id="rId15"/>
    <p:sldId id="274" r:id="rId16"/>
    <p:sldId id="267" r:id="rId17"/>
    <p:sldId id="268" r:id="rId18"/>
    <p:sldId id="273" r:id="rId19"/>
    <p:sldId id="277" r:id="rId20"/>
    <p:sldId id="272" r:id="rId21"/>
    <p:sldId id="276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CC9900"/>
    <a:srgbClr val="CCFF99"/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92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7BD447-B494-44B8-893A-D661CFAE4DBA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5E036B15-5882-445A-AB84-DC2EB0CFFA04}">
      <dgm:prSet phldrT="[Text]" custT="1"/>
      <dgm:spPr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  <dgm:t>
        <a:bodyPr/>
        <a:lstStyle/>
        <a:p>
          <a:r>
            <a:rPr lang="bn-BD" sz="115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৩</a:t>
          </a:r>
          <a:endParaRPr lang="en-US" sz="11500" b="1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5292A489-DCC9-4E76-AE45-662819D84BD5}" type="parTrans" cxnId="{81091997-194B-4554-AFD2-AD7FF8C165C6}">
      <dgm:prSet/>
      <dgm:spPr/>
      <dgm:t>
        <a:bodyPr/>
        <a:lstStyle/>
        <a:p>
          <a:endParaRPr lang="en-US"/>
        </a:p>
      </dgm:t>
    </dgm:pt>
    <dgm:pt modelId="{E652A818-0B96-4728-A267-C331A0C1497C}" type="sibTrans" cxnId="{81091997-194B-4554-AFD2-AD7FF8C165C6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950C7EAB-9474-438A-9D1B-AC5CBF1A6160}">
      <dgm:prSet phldrT="[Text]" custT="1"/>
      <dgm:spPr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  <dgm:t>
        <a:bodyPr/>
        <a:lstStyle/>
        <a:p>
          <a:r>
            <a:rPr lang="bn-BD" sz="138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০</a:t>
          </a:r>
          <a:endParaRPr lang="en-US" sz="13800" b="1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0FDD15F6-4FCC-4D11-9EF1-656E8980E660}" type="parTrans" cxnId="{08538574-914E-41EF-844F-0F4706C9EE1C}">
      <dgm:prSet/>
      <dgm:spPr/>
      <dgm:t>
        <a:bodyPr/>
        <a:lstStyle/>
        <a:p>
          <a:endParaRPr lang="en-US"/>
        </a:p>
      </dgm:t>
    </dgm:pt>
    <dgm:pt modelId="{E97C9590-4235-4A21-B4A5-2F0CDB41E71C}" type="sibTrans" cxnId="{08538574-914E-41EF-844F-0F4706C9EE1C}">
      <dgm:prSet/>
      <dgm:spPr>
        <a:solidFill>
          <a:schemeClr val="tx1"/>
        </a:solidFill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C48AD228-3DE2-4777-A0A0-9840CFF24B3E}">
      <dgm:prSet phldrT="[Text]" custT="1"/>
      <dgm:spPr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127000" dist="38100" dir="2700000" algn="ctr">
            <a:srgbClr val="000000">
              <a:alpha val="45000"/>
            </a:srgbClr>
          </a:outerShdw>
        </a:effectLst>
        <a:scene3d>
          <a:camera prst="perspectiveFront" fov="2700000">
            <a:rot lat="20376000" lon="1938000" rev="20112001"/>
          </a:camera>
          <a:lightRig rig="soft" dir="t">
            <a:rot lat="0" lon="0" rev="0"/>
          </a:lightRig>
        </a:scene3d>
        <a:sp3d prstMaterial="translucentPowder">
          <a:bevelT w="203200" h="50800" prst="softRound"/>
        </a:sp3d>
      </dgm:spPr>
      <dgm:t>
        <a:bodyPr/>
        <a:lstStyle/>
        <a:p>
          <a:r>
            <a:rPr lang="bn-BD" sz="115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৩</a:t>
          </a:r>
          <a:endParaRPr lang="en-US" sz="11500" b="1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C58E8F12-6C9C-4CF7-9507-D383AE9FE8BF}" type="parTrans" cxnId="{AA37B511-0238-4417-B656-DAABF59A21E2}">
      <dgm:prSet/>
      <dgm:spPr/>
      <dgm:t>
        <a:bodyPr/>
        <a:lstStyle/>
        <a:p>
          <a:endParaRPr lang="en-US"/>
        </a:p>
      </dgm:t>
    </dgm:pt>
    <dgm:pt modelId="{FDCACE5B-380E-4C72-87CC-F7943A52F6BC}" type="sibTrans" cxnId="{AA37B511-0238-4417-B656-DAABF59A21E2}">
      <dgm:prSet/>
      <dgm:spPr/>
      <dgm:t>
        <a:bodyPr/>
        <a:lstStyle/>
        <a:p>
          <a:endParaRPr lang="en-US"/>
        </a:p>
      </dgm:t>
    </dgm:pt>
    <dgm:pt modelId="{953FA673-39CD-485A-BA9E-B5E304728E0D}" type="pres">
      <dgm:prSet presAssocID="{3D7BD447-B494-44B8-893A-D661CFAE4DBA}" presName="linearFlow" presStyleCnt="0">
        <dgm:presLayoutVars>
          <dgm:dir/>
          <dgm:resizeHandles val="exact"/>
        </dgm:presLayoutVars>
      </dgm:prSet>
      <dgm:spPr/>
    </dgm:pt>
    <dgm:pt modelId="{D66798BF-2EC5-477A-908A-F920E5258BBC}" type="pres">
      <dgm:prSet presAssocID="{5E036B15-5882-445A-AB84-DC2EB0CFFA0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1FCA7F-8789-40D3-A508-9F5C2053781E}" type="pres">
      <dgm:prSet presAssocID="{E652A818-0B96-4728-A267-C331A0C1497C}" presName="spacerL" presStyleCnt="0"/>
      <dgm:spPr/>
    </dgm:pt>
    <dgm:pt modelId="{038BB4C1-BE2C-426C-9731-2648F747C3C4}" type="pres">
      <dgm:prSet presAssocID="{E652A818-0B96-4728-A267-C331A0C1497C}" presName="sibTrans" presStyleLbl="sibTrans2D1" presStyleIdx="0" presStyleCnt="2"/>
      <dgm:spPr/>
      <dgm:t>
        <a:bodyPr/>
        <a:lstStyle/>
        <a:p>
          <a:endParaRPr lang="en-US"/>
        </a:p>
      </dgm:t>
    </dgm:pt>
    <dgm:pt modelId="{940CF2FC-05BF-4C00-B11E-F376A71D2873}" type="pres">
      <dgm:prSet presAssocID="{E652A818-0B96-4728-A267-C331A0C1497C}" presName="spacerR" presStyleCnt="0"/>
      <dgm:spPr/>
    </dgm:pt>
    <dgm:pt modelId="{460EB612-D3E4-480A-B2B1-306EF48A2CB7}" type="pres">
      <dgm:prSet presAssocID="{950C7EAB-9474-438A-9D1B-AC5CBF1A616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856927-B00A-4111-89BC-7BDCB746408C}" type="pres">
      <dgm:prSet presAssocID="{E97C9590-4235-4A21-B4A5-2F0CDB41E71C}" presName="spacerL" presStyleCnt="0"/>
      <dgm:spPr/>
    </dgm:pt>
    <dgm:pt modelId="{ECFF04D5-FA04-4852-B208-D825799D83A4}" type="pres">
      <dgm:prSet presAssocID="{E97C9590-4235-4A21-B4A5-2F0CDB41E71C}" presName="sibTrans" presStyleLbl="sibTrans2D1" presStyleIdx="1" presStyleCnt="2"/>
      <dgm:spPr/>
      <dgm:t>
        <a:bodyPr/>
        <a:lstStyle/>
        <a:p>
          <a:endParaRPr lang="en-US"/>
        </a:p>
      </dgm:t>
    </dgm:pt>
    <dgm:pt modelId="{BEF8757C-EC1C-414D-A573-7DAD2F894B2D}" type="pres">
      <dgm:prSet presAssocID="{E97C9590-4235-4A21-B4A5-2F0CDB41E71C}" presName="spacerR" presStyleCnt="0"/>
      <dgm:spPr/>
    </dgm:pt>
    <dgm:pt modelId="{A6C1014C-EA30-48CD-BB30-199279EA862D}" type="pres">
      <dgm:prSet presAssocID="{C48AD228-3DE2-4777-A0A0-9840CFF24B3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CDF26CB-A6B0-446A-8951-CBEA52E97CE7}" type="presOf" srcId="{E97C9590-4235-4A21-B4A5-2F0CDB41E71C}" destId="{ECFF04D5-FA04-4852-B208-D825799D83A4}" srcOrd="0" destOrd="0" presId="urn:microsoft.com/office/officeart/2005/8/layout/equation1"/>
    <dgm:cxn modelId="{08538574-914E-41EF-844F-0F4706C9EE1C}" srcId="{3D7BD447-B494-44B8-893A-D661CFAE4DBA}" destId="{950C7EAB-9474-438A-9D1B-AC5CBF1A6160}" srcOrd="1" destOrd="0" parTransId="{0FDD15F6-4FCC-4D11-9EF1-656E8980E660}" sibTransId="{E97C9590-4235-4A21-B4A5-2F0CDB41E71C}"/>
    <dgm:cxn modelId="{A8A4542D-2B50-4248-B795-11BAAF0DA0DA}" type="presOf" srcId="{5E036B15-5882-445A-AB84-DC2EB0CFFA04}" destId="{D66798BF-2EC5-477A-908A-F920E5258BBC}" srcOrd="0" destOrd="0" presId="urn:microsoft.com/office/officeart/2005/8/layout/equation1"/>
    <dgm:cxn modelId="{AA37B511-0238-4417-B656-DAABF59A21E2}" srcId="{3D7BD447-B494-44B8-893A-D661CFAE4DBA}" destId="{C48AD228-3DE2-4777-A0A0-9840CFF24B3E}" srcOrd="2" destOrd="0" parTransId="{C58E8F12-6C9C-4CF7-9507-D383AE9FE8BF}" sibTransId="{FDCACE5B-380E-4C72-87CC-F7943A52F6BC}"/>
    <dgm:cxn modelId="{C9E467D2-91A2-4A30-8429-63AE90FD3047}" type="presOf" srcId="{950C7EAB-9474-438A-9D1B-AC5CBF1A6160}" destId="{460EB612-D3E4-480A-B2B1-306EF48A2CB7}" srcOrd="0" destOrd="0" presId="urn:microsoft.com/office/officeart/2005/8/layout/equation1"/>
    <dgm:cxn modelId="{81091997-194B-4554-AFD2-AD7FF8C165C6}" srcId="{3D7BD447-B494-44B8-893A-D661CFAE4DBA}" destId="{5E036B15-5882-445A-AB84-DC2EB0CFFA04}" srcOrd="0" destOrd="0" parTransId="{5292A489-DCC9-4E76-AE45-662819D84BD5}" sibTransId="{E652A818-0B96-4728-A267-C331A0C1497C}"/>
    <dgm:cxn modelId="{CBA5F995-93B9-478F-8209-11241CAA12D6}" type="presOf" srcId="{E652A818-0B96-4728-A267-C331A0C1497C}" destId="{038BB4C1-BE2C-426C-9731-2648F747C3C4}" srcOrd="0" destOrd="0" presId="urn:microsoft.com/office/officeart/2005/8/layout/equation1"/>
    <dgm:cxn modelId="{377B6AC0-19D7-4331-8E0B-3BCEBBFB3713}" type="presOf" srcId="{C48AD228-3DE2-4777-A0A0-9840CFF24B3E}" destId="{A6C1014C-EA30-48CD-BB30-199279EA862D}" srcOrd="0" destOrd="0" presId="urn:microsoft.com/office/officeart/2005/8/layout/equation1"/>
    <dgm:cxn modelId="{E2F037C5-5A2D-4EFC-964A-D2EE6EDE6AEB}" type="presOf" srcId="{3D7BD447-B494-44B8-893A-D661CFAE4DBA}" destId="{953FA673-39CD-485A-BA9E-B5E304728E0D}" srcOrd="0" destOrd="0" presId="urn:microsoft.com/office/officeart/2005/8/layout/equation1"/>
    <dgm:cxn modelId="{68B48668-18FF-4AAB-8EFB-4AA6D70C0FC6}" type="presParOf" srcId="{953FA673-39CD-485A-BA9E-B5E304728E0D}" destId="{D66798BF-2EC5-477A-908A-F920E5258BBC}" srcOrd="0" destOrd="0" presId="urn:microsoft.com/office/officeart/2005/8/layout/equation1"/>
    <dgm:cxn modelId="{669599ED-B1AF-421B-BA08-0B54075D875F}" type="presParOf" srcId="{953FA673-39CD-485A-BA9E-B5E304728E0D}" destId="{691FCA7F-8789-40D3-A508-9F5C2053781E}" srcOrd="1" destOrd="0" presId="urn:microsoft.com/office/officeart/2005/8/layout/equation1"/>
    <dgm:cxn modelId="{E02FACB4-3CB7-4A39-8BA4-476222B6406D}" type="presParOf" srcId="{953FA673-39CD-485A-BA9E-B5E304728E0D}" destId="{038BB4C1-BE2C-426C-9731-2648F747C3C4}" srcOrd="2" destOrd="0" presId="urn:microsoft.com/office/officeart/2005/8/layout/equation1"/>
    <dgm:cxn modelId="{D8E76963-7847-4118-9B0C-411C739CF0B1}" type="presParOf" srcId="{953FA673-39CD-485A-BA9E-B5E304728E0D}" destId="{940CF2FC-05BF-4C00-B11E-F376A71D2873}" srcOrd="3" destOrd="0" presId="urn:microsoft.com/office/officeart/2005/8/layout/equation1"/>
    <dgm:cxn modelId="{58898496-3C62-472A-8CB6-A596567EA9BC}" type="presParOf" srcId="{953FA673-39CD-485A-BA9E-B5E304728E0D}" destId="{460EB612-D3E4-480A-B2B1-306EF48A2CB7}" srcOrd="4" destOrd="0" presId="urn:microsoft.com/office/officeart/2005/8/layout/equation1"/>
    <dgm:cxn modelId="{ED819EB1-4DA7-4665-9867-4532F0DE203D}" type="presParOf" srcId="{953FA673-39CD-485A-BA9E-B5E304728E0D}" destId="{3C856927-B00A-4111-89BC-7BDCB746408C}" srcOrd="5" destOrd="0" presId="urn:microsoft.com/office/officeart/2005/8/layout/equation1"/>
    <dgm:cxn modelId="{53EF97E5-9939-4733-893B-748246BDF656}" type="presParOf" srcId="{953FA673-39CD-485A-BA9E-B5E304728E0D}" destId="{ECFF04D5-FA04-4852-B208-D825799D83A4}" srcOrd="6" destOrd="0" presId="urn:microsoft.com/office/officeart/2005/8/layout/equation1"/>
    <dgm:cxn modelId="{79958A9D-FDBB-40C4-99BF-C0885E74DC23}" type="presParOf" srcId="{953FA673-39CD-485A-BA9E-B5E304728E0D}" destId="{BEF8757C-EC1C-414D-A573-7DAD2F894B2D}" srcOrd="7" destOrd="0" presId="urn:microsoft.com/office/officeart/2005/8/layout/equation1"/>
    <dgm:cxn modelId="{E589FD38-42A8-40DF-98F0-29159D053DBC}" type="presParOf" srcId="{953FA673-39CD-485A-BA9E-B5E304728E0D}" destId="{A6C1014C-EA30-48CD-BB30-199279EA862D}" srcOrd="8" destOrd="0" presId="urn:microsoft.com/office/officeart/2005/8/layout/equation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DAC9FF-4A9C-4D2F-AD15-3A4E46226774}" type="doc">
      <dgm:prSet loTypeId="urn:microsoft.com/office/officeart/2005/8/layout/equation2" loCatId="process" qsTypeId="urn:microsoft.com/office/officeart/2005/8/quickstyle/3d3" qsCatId="3D" csTypeId="urn:microsoft.com/office/officeart/2005/8/colors/accent1_2" csCatId="accent1" phldr="1"/>
      <dgm:spPr/>
    </dgm:pt>
    <dgm:pt modelId="{CD6DF80E-249E-46CA-8FEF-E4BDF18E572E}">
      <dgm:prSet phldrT="[Text]" custT="1"/>
      <dgm:spPr/>
      <dgm:t>
        <a:bodyPr/>
        <a:lstStyle/>
        <a:p>
          <a:r>
            <a:rPr lang="bn-BD" sz="166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৭</a:t>
          </a:r>
          <a:endParaRPr lang="en-US" sz="16600" b="1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6934FE66-6840-46B9-AE51-B569B3E2A67B}" type="parTrans" cxnId="{EA0630DA-D7BC-4968-A210-2227E428853F}">
      <dgm:prSet/>
      <dgm:spPr/>
      <dgm:t>
        <a:bodyPr/>
        <a:lstStyle/>
        <a:p>
          <a:endParaRPr lang="en-US"/>
        </a:p>
      </dgm:t>
    </dgm:pt>
    <dgm:pt modelId="{982E3F35-8486-4FAB-9797-9D4AFEA65A57}" type="sibTrans" cxnId="{EA0630DA-D7BC-4968-A210-2227E428853F}">
      <dgm:prSet/>
      <dgm:spPr/>
      <dgm:t>
        <a:bodyPr/>
        <a:lstStyle/>
        <a:p>
          <a:endParaRPr lang="en-US"/>
        </a:p>
      </dgm:t>
    </dgm:pt>
    <dgm:pt modelId="{60A6A54C-80A3-49CF-8DE9-422168C02691}">
      <dgm:prSet phldrT="[Text]" custT="1"/>
      <dgm:spPr/>
      <dgm:t>
        <a:bodyPr/>
        <a:lstStyle/>
        <a:p>
          <a:r>
            <a:rPr lang="bn-BD" sz="7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৩</a:t>
          </a:r>
          <a:endParaRPr lang="en-US" sz="7200" b="1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D104E7FB-623D-4C09-8C6B-B0C8FD89B11F}" type="sibTrans" cxnId="{9473BF5A-7324-493F-9138-9E2366A4B1A0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FA6A5984-0FB7-4302-8324-DADF9D80A63E}" type="parTrans" cxnId="{9473BF5A-7324-493F-9138-9E2366A4B1A0}">
      <dgm:prSet/>
      <dgm:spPr/>
      <dgm:t>
        <a:bodyPr/>
        <a:lstStyle/>
        <a:p>
          <a:endParaRPr lang="en-US"/>
        </a:p>
      </dgm:t>
    </dgm:pt>
    <dgm:pt modelId="{8ED3B875-50CC-4FB4-A06C-25EA3BDFBAAD}">
      <dgm:prSet custT="1"/>
      <dgm:spPr/>
      <dgm:t>
        <a:bodyPr/>
        <a:lstStyle/>
        <a:p>
          <a:r>
            <a:rPr lang="bn-BD" sz="8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৪</a:t>
          </a:r>
          <a:endParaRPr lang="en-US" sz="8000" b="1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EFB74B82-BEBD-4B58-AF84-FEFE74D3573E}" type="sibTrans" cxnId="{FFB89793-AB26-40C9-ACCC-FA945E2936B5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044C05E3-3EC4-4E76-A396-E6B7D2FF30AA}" type="parTrans" cxnId="{FFB89793-AB26-40C9-ACCC-FA945E2936B5}">
      <dgm:prSet/>
      <dgm:spPr/>
      <dgm:t>
        <a:bodyPr/>
        <a:lstStyle/>
        <a:p>
          <a:endParaRPr lang="en-US"/>
        </a:p>
      </dgm:t>
    </dgm:pt>
    <dgm:pt modelId="{3CAFE230-1960-4640-AC0F-9E9BBAB11DEC}" type="pres">
      <dgm:prSet presAssocID="{64DAC9FF-4A9C-4D2F-AD15-3A4E46226774}" presName="Name0" presStyleCnt="0">
        <dgm:presLayoutVars>
          <dgm:dir/>
          <dgm:resizeHandles val="exact"/>
        </dgm:presLayoutVars>
      </dgm:prSet>
      <dgm:spPr/>
    </dgm:pt>
    <dgm:pt modelId="{AC5ABBA4-69F0-4BDF-B38F-B83B3E95CB61}" type="pres">
      <dgm:prSet presAssocID="{64DAC9FF-4A9C-4D2F-AD15-3A4E46226774}" presName="vNodes" presStyleCnt="0"/>
      <dgm:spPr/>
    </dgm:pt>
    <dgm:pt modelId="{88034199-1601-4ECF-BEEA-8223F2C39878}" type="pres">
      <dgm:prSet presAssocID="{8ED3B875-50CC-4FB4-A06C-25EA3BDFBAA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6FB943-EDE4-48AE-BCF3-D7062AA48FB5}" type="pres">
      <dgm:prSet presAssocID="{EFB74B82-BEBD-4B58-AF84-FEFE74D3573E}" presName="spacerT" presStyleCnt="0"/>
      <dgm:spPr/>
    </dgm:pt>
    <dgm:pt modelId="{218EB69C-1474-4363-B443-E71DDD96B531}" type="pres">
      <dgm:prSet presAssocID="{EFB74B82-BEBD-4B58-AF84-FEFE74D3573E}" presName="sibTrans" presStyleLbl="sibTrans2D1" presStyleIdx="0" presStyleCnt="2"/>
      <dgm:spPr/>
      <dgm:t>
        <a:bodyPr/>
        <a:lstStyle/>
        <a:p>
          <a:endParaRPr lang="en-US"/>
        </a:p>
      </dgm:t>
    </dgm:pt>
    <dgm:pt modelId="{21C680FE-3DC7-4968-9FB4-A64FB8FA706D}" type="pres">
      <dgm:prSet presAssocID="{EFB74B82-BEBD-4B58-AF84-FEFE74D3573E}" presName="spacerB" presStyleCnt="0"/>
      <dgm:spPr/>
    </dgm:pt>
    <dgm:pt modelId="{F4106414-3005-4CB6-A53B-E845D47BD565}" type="pres">
      <dgm:prSet presAssocID="{60A6A54C-80A3-49CF-8DE9-422168C02691}" presName="node" presStyleLbl="node1" presStyleIdx="1" presStyleCnt="3" custLinFactY="63965" custLinFactNeighborX="4538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C5B3DA-5762-492F-AA4E-316CE241DE86}" type="pres">
      <dgm:prSet presAssocID="{64DAC9FF-4A9C-4D2F-AD15-3A4E46226774}" presName="sibTransLast" presStyleLbl="sibTrans2D1" presStyleIdx="1" presStyleCnt="2"/>
      <dgm:spPr/>
      <dgm:t>
        <a:bodyPr/>
        <a:lstStyle/>
        <a:p>
          <a:endParaRPr lang="en-US"/>
        </a:p>
      </dgm:t>
    </dgm:pt>
    <dgm:pt modelId="{D9D10533-351B-4935-A908-20322C23B56C}" type="pres">
      <dgm:prSet presAssocID="{64DAC9FF-4A9C-4D2F-AD15-3A4E46226774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B5506F72-BE22-45AF-981B-7AA7967EEE5A}" type="pres">
      <dgm:prSet presAssocID="{64DAC9FF-4A9C-4D2F-AD15-3A4E46226774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5E25C2-B08B-451F-B3E8-BC8FDB3B247A}" type="presOf" srcId="{D104E7FB-623D-4C09-8C6B-B0C8FD89B11F}" destId="{D9D10533-351B-4935-A908-20322C23B56C}" srcOrd="1" destOrd="0" presId="urn:microsoft.com/office/officeart/2005/8/layout/equation2"/>
    <dgm:cxn modelId="{D4D8CDCC-C611-4140-ACE1-C51252D141DA}" type="presOf" srcId="{64DAC9FF-4A9C-4D2F-AD15-3A4E46226774}" destId="{3CAFE230-1960-4640-AC0F-9E9BBAB11DEC}" srcOrd="0" destOrd="0" presId="urn:microsoft.com/office/officeart/2005/8/layout/equation2"/>
    <dgm:cxn modelId="{23C8203C-16B8-4ED9-9850-8A964DA2BF17}" type="presOf" srcId="{8ED3B875-50CC-4FB4-A06C-25EA3BDFBAAD}" destId="{88034199-1601-4ECF-BEEA-8223F2C39878}" srcOrd="0" destOrd="0" presId="urn:microsoft.com/office/officeart/2005/8/layout/equation2"/>
    <dgm:cxn modelId="{FFB89793-AB26-40C9-ACCC-FA945E2936B5}" srcId="{64DAC9FF-4A9C-4D2F-AD15-3A4E46226774}" destId="{8ED3B875-50CC-4FB4-A06C-25EA3BDFBAAD}" srcOrd="0" destOrd="0" parTransId="{044C05E3-3EC4-4E76-A396-E6B7D2FF30AA}" sibTransId="{EFB74B82-BEBD-4B58-AF84-FEFE74D3573E}"/>
    <dgm:cxn modelId="{9473BF5A-7324-493F-9138-9E2366A4B1A0}" srcId="{64DAC9FF-4A9C-4D2F-AD15-3A4E46226774}" destId="{60A6A54C-80A3-49CF-8DE9-422168C02691}" srcOrd="1" destOrd="0" parTransId="{FA6A5984-0FB7-4302-8324-DADF9D80A63E}" sibTransId="{D104E7FB-623D-4C09-8C6B-B0C8FD89B11F}"/>
    <dgm:cxn modelId="{F1CF0C49-8671-452D-88B6-42AE561431A9}" type="presOf" srcId="{CD6DF80E-249E-46CA-8FEF-E4BDF18E572E}" destId="{B5506F72-BE22-45AF-981B-7AA7967EEE5A}" srcOrd="0" destOrd="0" presId="urn:microsoft.com/office/officeart/2005/8/layout/equation2"/>
    <dgm:cxn modelId="{F30A6748-D745-46E1-854C-2D5E1B539CC4}" type="presOf" srcId="{60A6A54C-80A3-49CF-8DE9-422168C02691}" destId="{F4106414-3005-4CB6-A53B-E845D47BD565}" srcOrd="0" destOrd="0" presId="urn:microsoft.com/office/officeart/2005/8/layout/equation2"/>
    <dgm:cxn modelId="{EA0630DA-D7BC-4968-A210-2227E428853F}" srcId="{64DAC9FF-4A9C-4D2F-AD15-3A4E46226774}" destId="{CD6DF80E-249E-46CA-8FEF-E4BDF18E572E}" srcOrd="2" destOrd="0" parTransId="{6934FE66-6840-46B9-AE51-B569B3E2A67B}" sibTransId="{982E3F35-8486-4FAB-9797-9D4AFEA65A57}"/>
    <dgm:cxn modelId="{E563831B-7B0E-455A-A65C-4A2FCC44486A}" type="presOf" srcId="{EFB74B82-BEBD-4B58-AF84-FEFE74D3573E}" destId="{218EB69C-1474-4363-B443-E71DDD96B531}" srcOrd="0" destOrd="0" presId="urn:microsoft.com/office/officeart/2005/8/layout/equation2"/>
    <dgm:cxn modelId="{00D54E7B-91B7-43F7-BBF7-1F47DB2E7CB3}" type="presOf" srcId="{D104E7FB-623D-4C09-8C6B-B0C8FD89B11F}" destId="{E4C5B3DA-5762-492F-AA4E-316CE241DE86}" srcOrd="0" destOrd="0" presId="urn:microsoft.com/office/officeart/2005/8/layout/equation2"/>
    <dgm:cxn modelId="{73F64A38-9171-4EF4-A5D6-23CFEC9CECFE}" type="presParOf" srcId="{3CAFE230-1960-4640-AC0F-9E9BBAB11DEC}" destId="{AC5ABBA4-69F0-4BDF-B38F-B83B3E95CB61}" srcOrd="0" destOrd="0" presId="urn:microsoft.com/office/officeart/2005/8/layout/equation2"/>
    <dgm:cxn modelId="{27FB1A7C-C9BF-4046-8283-6B79485F2880}" type="presParOf" srcId="{AC5ABBA4-69F0-4BDF-B38F-B83B3E95CB61}" destId="{88034199-1601-4ECF-BEEA-8223F2C39878}" srcOrd="0" destOrd="0" presId="urn:microsoft.com/office/officeart/2005/8/layout/equation2"/>
    <dgm:cxn modelId="{A8E28E6C-C426-488B-BB3A-CD4A1758A0CE}" type="presParOf" srcId="{AC5ABBA4-69F0-4BDF-B38F-B83B3E95CB61}" destId="{6D6FB943-EDE4-48AE-BCF3-D7062AA48FB5}" srcOrd="1" destOrd="0" presId="urn:microsoft.com/office/officeart/2005/8/layout/equation2"/>
    <dgm:cxn modelId="{56AD6B1F-3632-4381-B38B-F0568BD5EB78}" type="presParOf" srcId="{AC5ABBA4-69F0-4BDF-B38F-B83B3E95CB61}" destId="{218EB69C-1474-4363-B443-E71DDD96B531}" srcOrd="2" destOrd="0" presId="urn:microsoft.com/office/officeart/2005/8/layout/equation2"/>
    <dgm:cxn modelId="{F3CFA59C-605B-48D7-BAA7-4F0823977D2F}" type="presParOf" srcId="{AC5ABBA4-69F0-4BDF-B38F-B83B3E95CB61}" destId="{21C680FE-3DC7-4968-9FB4-A64FB8FA706D}" srcOrd="3" destOrd="0" presId="urn:microsoft.com/office/officeart/2005/8/layout/equation2"/>
    <dgm:cxn modelId="{77C8D52C-E0AD-4F3A-8F94-A25A73E49356}" type="presParOf" srcId="{AC5ABBA4-69F0-4BDF-B38F-B83B3E95CB61}" destId="{F4106414-3005-4CB6-A53B-E845D47BD565}" srcOrd="4" destOrd="0" presId="urn:microsoft.com/office/officeart/2005/8/layout/equation2"/>
    <dgm:cxn modelId="{05C716DB-39E8-4C4A-B9F2-5CD19A2FFEF7}" type="presParOf" srcId="{3CAFE230-1960-4640-AC0F-9E9BBAB11DEC}" destId="{E4C5B3DA-5762-492F-AA4E-316CE241DE86}" srcOrd="1" destOrd="0" presId="urn:microsoft.com/office/officeart/2005/8/layout/equation2"/>
    <dgm:cxn modelId="{FDB69BCD-B335-4681-AB80-779BC0B9BE13}" type="presParOf" srcId="{E4C5B3DA-5762-492F-AA4E-316CE241DE86}" destId="{D9D10533-351B-4935-A908-20322C23B56C}" srcOrd="0" destOrd="0" presId="urn:microsoft.com/office/officeart/2005/8/layout/equation2"/>
    <dgm:cxn modelId="{4620A41B-E006-4C61-8CD8-9659C95B9531}" type="presParOf" srcId="{3CAFE230-1960-4640-AC0F-9E9BBAB11DEC}" destId="{B5506F72-BE22-45AF-981B-7AA7967EEE5A}" srcOrd="2" destOrd="0" presId="urn:microsoft.com/office/officeart/2005/8/layout/equati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E195C0-9BAB-4D8C-A1F8-5C890DE18DB2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B39ED1-E352-4EE5-95E4-FBDE8ED052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39ED1-E352-4EE5-95E4-FBDE8ED0528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7000" r="-9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2"/>
          <p:cNvSpPr/>
          <p:nvPr/>
        </p:nvSpPr>
        <p:spPr>
          <a:xfrm>
            <a:off x="0" y="228600"/>
            <a:ext cx="2209800" cy="21336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স্বা</a:t>
            </a:r>
            <a:endParaRPr lang="en-US" sz="13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Cloud 9"/>
          <p:cNvSpPr/>
          <p:nvPr/>
        </p:nvSpPr>
        <p:spPr>
          <a:xfrm>
            <a:off x="2209800" y="228600"/>
            <a:ext cx="2209800" cy="21336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endParaRPr lang="en-US" sz="13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Cloud 10"/>
          <p:cNvSpPr/>
          <p:nvPr/>
        </p:nvSpPr>
        <p:spPr>
          <a:xfrm>
            <a:off x="4419600" y="228600"/>
            <a:ext cx="2209800" cy="21336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</a:t>
            </a:r>
            <a:endParaRPr lang="en-US" sz="13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Cloud 11"/>
          <p:cNvSpPr/>
          <p:nvPr/>
        </p:nvSpPr>
        <p:spPr>
          <a:xfrm>
            <a:off x="6629400" y="304800"/>
            <a:ext cx="2209800" cy="21336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en-US" sz="13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 descr="seagull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062912" y="152400"/>
            <a:ext cx="1081088" cy="571500"/>
          </a:xfrm>
          <a:prstGeom prst="rect">
            <a:avLst/>
          </a:prstGeom>
        </p:spPr>
      </p:pic>
      <p:pic>
        <p:nvPicPr>
          <p:cNvPr id="14" name="Picture 13" descr="seagull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867400" y="0"/>
            <a:ext cx="1081088" cy="571500"/>
          </a:xfrm>
          <a:prstGeom prst="rect">
            <a:avLst/>
          </a:prstGeom>
        </p:spPr>
      </p:pic>
      <p:pic>
        <p:nvPicPr>
          <p:cNvPr id="15" name="Picture 14" descr="seagull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657600" y="0"/>
            <a:ext cx="1081088" cy="571500"/>
          </a:xfrm>
          <a:prstGeom prst="rect">
            <a:avLst/>
          </a:prstGeom>
        </p:spPr>
      </p:pic>
      <p:pic>
        <p:nvPicPr>
          <p:cNvPr id="16" name="Picture 15" descr="seagull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524000" y="152400"/>
            <a:ext cx="1081088" cy="571500"/>
          </a:xfrm>
          <a:prstGeom prst="rect">
            <a:avLst/>
          </a:prstGeom>
        </p:spPr>
      </p:pic>
      <p:sp>
        <p:nvSpPr>
          <p:cNvPr id="17" name="Cloud 16"/>
          <p:cNvSpPr/>
          <p:nvPr/>
        </p:nvSpPr>
        <p:spPr>
          <a:xfrm>
            <a:off x="457200" y="3886200"/>
            <a:ext cx="8229600" cy="213360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219200" y="2362200"/>
            <a:ext cx="3048000" cy="1600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0800000" flipV="1">
            <a:off x="4724400" y="2362200"/>
            <a:ext cx="2743200" cy="1524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4000500" y="2781300"/>
            <a:ext cx="16002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6200000" flipH="1">
            <a:off x="3238500" y="2628900"/>
            <a:ext cx="1524000" cy="838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0" y="0"/>
            <a:ext cx="9144000" cy="1588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0" y="6856412"/>
            <a:ext cx="9144000" cy="1588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5715000" y="3429000"/>
            <a:ext cx="6858000" cy="1588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-3428206" y="3428206"/>
            <a:ext cx="6858000" cy="1588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2" grpId="0" animBg="1"/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 Brace 1"/>
          <p:cNvSpPr/>
          <p:nvPr/>
        </p:nvSpPr>
        <p:spPr>
          <a:xfrm flipH="1">
            <a:off x="-1" y="0"/>
            <a:ext cx="457200" cy="6858000"/>
          </a:xfrm>
          <a:prstGeom prst="leftBrace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Left Brace 2"/>
          <p:cNvSpPr/>
          <p:nvPr/>
        </p:nvSpPr>
        <p:spPr>
          <a:xfrm flipH="1">
            <a:off x="8915400" y="0"/>
            <a:ext cx="457200" cy="6858000"/>
          </a:xfrm>
          <a:prstGeom prst="leftBrace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e 3"/>
          <p:cNvSpPr/>
          <p:nvPr/>
        </p:nvSpPr>
        <p:spPr>
          <a:xfrm rot="16200000" flipH="1">
            <a:off x="4343400" y="-4572000"/>
            <a:ext cx="457200" cy="9144000"/>
          </a:xfrm>
          <a:prstGeom prst="leftBrace">
            <a:avLst/>
          </a:prstGeom>
          <a:solidFill>
            <a:srgbClr val="00B0F0"/>
          </a:solidFill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Brace 4"/>
          <p:cNvSpPr/>
          <p:nvPr/>
        </p:nvSpPr>
        <p:spPr>
          <a:xfrm rot="16200000" flipH="1">
            <a:off x="4343400" y="2057400"/>
            <a:ext cx="457200" cy="9144000"/>
          </a:xfrm>
          <a:prstGeom prst="leftBrace">
            <a:avLst/>
          </a:prstGeom>
          <a:solidFill>
            <a:srgbClr val="00B0F0"/>
          </a:solidFill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lus 5"/>
          <p:cNvSpPr/>
          <p:nvPr/>
        </p:nvSpPr>
        <p:spPr>
          <a:xfrm>
            <a:off x="0" y="0"/>
            <a:ext cx="9144000" cy="6858000"/>
          </a:xfrm>
          <a:prstGeom prst="mathPlus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ছোট্ট বন্ধুরা তোমরা কেমন আছো?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00">
            <a:alpha val="3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0" y="0"/>
            <a:ext cx="9144000" cy="45719"/>
          </a:xfrm>
          <a:custGeom>
            <a:avLst/>
            <a:gdLst>
              <a:gd name="connsiteX0" fmla="*/ 0 w 9260114"/>
              <a:gd name="connsiteY0" fmla="*/ 29028 h 29028"/>
              <a:gd name="connsiteX1" fmla="*/ 9260114 w 9260114"/>
              <a:gd name="connsiteY1" fmla="*/ 0 h 29028"/>
              <a:gd name="connsiteX2" fmla="*/ 9260114 w 9260114"/>
              <a:gd name="connsiteY2" fmla="*/ 0 h 29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60114" h="29028">
                <a:moveTo>
                  <a:pt x="0" y="29028"/>
                </a:moveTo>
                <a:lnTo>
                  <a:pt x="9260114" y="0"/>
                </a:lnTo>
                <a:lnTo>
                  <a:pt x="9260114" y="0"/>
                </a:lnTo>
              </a:path>
            </a:pathLst>
          </a:cu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0" y="6835140"/>
            <a:ext cx="9144000" cy="45719"/>
          </a:xfrm>
          <a:custGeom>
            <a:avLst/>
            <a:gdLst>
              <a:gd name="connsiteX0" fmla="*/ 0 w 9260114"/>
              <a:gd name="connsiteY0" fmla="*/ 29028 h 29028"/>
              <a:gd name="connsiteX1" fmla="*/ 9260114 w 9260114"/>
              <a:gd name="connsiteY1" fmla="*/ 0 h 29028"/>
              <a:gd name="connsiteX2" fmla="*/ 9260114 w 9260114"/>
              <a:gd name="connsiteY2" fmla="*/ 0 h 29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60114" h="29028">
                <a:moveTo>
                  <a:pt x="0" y="29028"/>
                </a:moveTo>
                <a:lnTo>
                  <a:pt x="9260114" y="0"/>
                </a:lnTo>
                <a:lnTo>
                  <a:pt x="9260114" y="0"/>
                </a:lnTo>
              </a:path>
            </a:pathLst>
          </a:cu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 flipH="1">
            <a:off x="-16690" y="58056"/>
            <a:ext cx="45719" cy="6799943"/>
          </a:xfrm>
          <a:custGeom>
            <a:avLst/>
            <a:gdLst>
              <a:gd name="connsiteX0" fmla="*/ 0 w 14514"/>
              <a:gd name="connsiteY0" fmla="*/ 0 h 6705600"/>
              <a:gd name="connsiteX1" fmla="*/ 14514 w 14514"/>
              <a:gd name="connsiteY1" fmla="*/ 6705600 h 6705600"/>
              <a:gd name="connsiteX2" fmla="*/ 14514 w 14514"/>
              <a:gd name="connsiteY2" fmla="*/ 6705600 h 670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14" h="6705600">
                <a:moveTo>
                  <a:pt x="0" y="0"/>
                </a:moveTo>
                <a:lnTo>
                  <a:pt x="14514" y="6705600"/>
                </a:lnTo>
                <a:lnTo>
                  <a:pt x="14514" y="6705600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 flipH="1">
            <a:off x="9143999" y="0"/>
            <a:ext cx="45719" cy="6858000"/>
          </a:xfrm>
          <a:custGeom>
            <a:avLst/>
            <a:gdLst>
              <a:gd name="connsiteX0" fmla="*/ 0 w 14514"/>
              <a:gd name="connsiteY0" fmla="*/ 0 h 6705600"/>
              <a:gd name="connsiteX1" fmla="*/ 14514 w 14514"/>
              <a:gd name="connsiteY1" fmla="*/ 6705600 h 6705600"/>
              <a:gd name="connsiteX2" fmla="*/ 14514 w 14514"/>
              <a:gd name="connsiteY2" fmla="*/ 6705600 h 670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14" h="6705600">
                <a:moveTo>
                  <a:pt x="0" y="0"/>
                </a:moveTo>
                <a:lnTo>
                  <a:pt x="14514" y="6705600"/>
                </a:lnTo>
                <a:lnTo>
                  <a:pt x="14514" y="6705600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914400"/>
            <a:ext cx="3832018" cy="3470584"/>
          </a:xfrm>
          <a:custGeom>
            <a:avLst/>
            <a:gdLst>
              <a:gd name="connsiteX0" fmla="*/ 315832 w 3832018"/>
              <a:gd name="connsiteY0" fmla="*/ 1966800 h 3470584"/>
              <a:gd name="connsiteX1" fmla="*/ 272289 w 3832018"/>
              <a:gd name="connsiteY1" fmla="*/ 1937771 h 3470584"/>
              <a:gd name="connsiteX2" fmla="*/ 243261 w 3832018"/>
              <a:gd name="connsiteY2" fmla="*/ 1894228 h 3470584"/>
              <a:gd name="connsiteX3" fmla="*/ 199718 w 3832018"/>
              <a:gd name="connsiteY3" fmla="*/ 1850685 h 3470584"/>
              <a:gd name="connsiteX4" fmla="*/ 199718 w 3832018"/>
              <a:gd name="connsiteY4" fmla="*/ 1531371 h 3470584"/>
              <a:gd name="connsiteX5" fmla="*/ 214232 w 3832018"/>
              <a:gd name="connsiteY5" fmla="*/ 1487828 h 3470584"/>
              <a:gd name="connsiteX6" fmla="*/ 257775 w 3832018"/>
              <a:gd name="connsiteY6" fmla="*/ 1444285 h 3470584"/>
              <a:gd name="connsiteX7" fmla="*/ 286803 w 3832018"/>
              <a:gd name="connsiteY7" fmla="*/ 1400742 h 3470584"/>
              <a:gd name="connsiteX8" fmla="*/ 272289 w 3832018"/>
              <a:gd name="connsiteY8" fmla="*/ 1270114 h 3470584"/>
              <a:gd name="connsiteX9" fmla="*/ 272289 w 3832018"/>
              <a:gd name="connsiteY9" fmla="*/ 1110457 h 3470584"/>
              <a:gd name="connsiteX10" fmla="*/ 330346 w 3832018"/>
              <a:gd name="connsiteY10" fmla="*/ 1066914 h 3470584"/>
              <a:gd name="connsiteX11" fmla="*/ 417432 w 3832018"/>
              <a:gd name="connsiteY11" fmla="*/ 1037885 h 3470584"/>
              <a:gd name="connsiteX12" fmla="*/ 460975 w 3832018"/>
              <a:gd name="connsiteY12" fmla="*/ 994342 h 3470584"/>
              <a:gd name="connsiteX13" fmla="*/ 460975 w 3832018"/>
              <a:gd name="connsiteY13" fmla="*/ 863714 h 3470584"/>
              <a:gd name="connsiteX14" fmla="*/ 402918 w 3832018"/>
              <a:gd name="connsiteY14" fmla="*/ 776628 h 3470584"/>
              <a:gd name="connsiteX15" fmla="*/ 373889 w 3832018"/>
              <a:gd name="connsiteY15" fmla="*/ 733085 h 3470584"/>
              <a:gd name="connsiteX16" fmla="*/ 417432 w 3832018"/>
              <a:gd name="connsiteY16" fmla="*/ 529885 h 3470584"/>
              <a:gd name="connsiteX17" fmla="*/ 548061 w 3832018"/>
              <a:gd name="connsiteY17" fmla="*/ 544400 h 3470584"/>
              <a:gd name="connsiteX18" fmla="*/ 678689 w 3832018"/>
              <a:gd name="connsiteY18" fmla="*/ 529885 h 3470584"/>
              <a:gd name="connsiteX19" fmla="*/ 707718 w 3832018"/>
              <a:gd name="connsiteY19" fmla="*/ 428285 h 3470584"/>
              <a:gd name="connsiteX20" fmla="*/ 736746 w 3832018"/>
              <a:gd name="connsiteY20" fmla="*/ 341200 h 3470584"/>
              <a:gd name="connsiteX21" fmla="*/ 765775 w 3832018"/>
              <a:gd name="connsiteY21" fmla="*/ 297657 h 3470584"/>
              <a:gd name="connsiteX22" fmla="*/ 954461 w 3832018"/>
              <a:gd name="connsiteY22" fmla="*/ 326685 h 3470584"/>
              <a:gd name="connsiteX23" fmla="*/ 998003 w 3832018"/>
              <a:gd name="connsiteY23" fmla="*/ 355714 h 3470584"/>
              <a:gd name="connsiteX24" fmla="*/ 1085089 w 3832018"/>
              <a:gd name="connsiteY24" fmla="*/ 341200 h 3470584"/>
              <a:gd name="connsiteX25" fmla="*/ 1128632 w 3832018"/>
              <a:gd name="connsiteY25" fmla="*/ 254114 h 3470584"/>
              <a:gd name="connsiteX26" fmla="*/ 1157661 w 3832018"/>
              <a:gd name="connsiteY26" fmla="*/ 210571 h 3470584"/>
              <a:gd name="connsiteX27" fmla="*/ 1172175 w 3832018"/>
              <a:gd name="connsiteY27" fmla="*/ 167028 h 3470584"/>
              <a:gd name="connsiteX28" fmla="*/ 1331832 w 3832018"/>
              <a:gd name="connsiteY28" fmla="*/ 167028 h 3470584"/>
              <a:gd name="connsiteX29" fmla="*/ 1389889 w 3832018"/>
              <a:gd name="connsiteY29" fmla="*/ 210571 h 3470584"/>
              <a:gd name="connsiteX30" fmla="*/ 1462461 w 3832018"/>
              <a:gd name="connsiteY30" fmla="*/ 297657 h 3470584"/>
              <a:gd name="connsiteX31" fmla="*/ 1549546 w 3832018"/>
              <a:gd name="connsiteY31" fmla="*/ 283142 h 3470584"/>
              <a:gd name="connsiteX32" fmla="*/ 1593089 w 3832018"/>
              <a:gd name="connsiteY32" fmla="*/ 181542 h 3470584"/>
              <a:gd name="connsiteX33" fmla="*/ 1622118 w 3832018"/>
              <a:gd name="connsiteY33" fmla="*/ 138000 h 3470584"/>
              <a:gd name="connsiteX34" fmla="*/ 1796289 w 3832018"/>
              <a:gd name="connsiteY34" fmla="*/ 152514 h 3470584"/>
              <a:gd name="connsiteX35" fmla="*/ 1825318 w 3832018"/>
              <a:gd name="connsiteY35" fmla="*/ 196057 h 3470584"/>
              <a:gd name="connsiteX36" fmla="*/ 1839832 w 3832018"/>
              <a:gd name="connsiteY36" fmla="*/ 399257 h 3470584"/>
              <a:gd name="connsiteX37" fmla="*/ 1854346 w 3832018"/>
              <a:gd name="connsiteY37" fmla="*/ 442800 h 3470584"/>
              <a:gd name="connsiteX38" fmla="*/ 2043032 w 3832018"/>
              <a:gd name="connsiteY38" fmla="*/ 370228 h 3470584"/>
              <a:gd name="connsiteX39" fmla="*/ 2057546 w 3832018"/>
              <a:gd name="connsiteY39" fmla="*/ 167028 h 3470584"/>
              <a:gd name="connsiteX40" fmla="*/ 2188175 w 3832018"/>
              <a:gd name="connsiteY40" fmla="*/ 65428 h 3470584"/>
              <a:gd name="connsiteX41" fmla="*/ 2347832 w 3832018"/>
              <a:gd name="connsiteY41" fmla="*/ 79942 h 3470584"/>
              <a:gd name="connsiteX42" fmla="*/ 2434918 w 3832018"/>
              <a:gd name="connsiteY42" fmla="*/ 152514 h 3470584"/>
              <a:gd name="connsiteX43" fmla="*/ 2478461 w 3832018"/>
              <a:gd name="connsiteY43" fmla="*/ 167028 h 3470584"/>
              <a:gd name="connsiteX44" fmla="*/ 2652632 w 3832018"/>
              <a:gd name="connsiteY44" fmla="*/ 152514 h 3470584"/>
              <a:gd name="connsiteX45" fmla="*/ 2696175 w 3832018"/>
              <a:gd name="connsiteY45" fmla="*/ 94457 h 3470584"/>
              <a:gd name="connsiteX46" fmla="*/ 2754232 w 3832018"/>
              <a:gd name="connsiteY46" fmla="*/ 7371 h 3470584"/>
              <a:gd name="connsiteX47" fmla="*/ 2986461 w 3832018"/>
              <a:gd name="connsiteY47" fmla="*/ 21885 h 3470584"/>
              <a:gd name="connsiteX48" fmla="*/ 3000975 w 3832018"/>
              <a:gd name="connsiteY48" fmla="*/ 79942 h 3470584"/>
              <a:gd name="connsiteX49" fmla="*/ 3015489 w 3832018"/>
              <a:gd name="connsiteY49" fmla="*/ 225085 h 3470584"/>
              <a:gd name="connsiteX50" fmla="*/ 3073546 w 3832018"/>
              <a:gd name="connsiteY50" fmla="*/ 210571 h 3470584"/>
              <a:gd name="connsiteX51" fmla="*/ 3160632 w 3832018"/>
              <a:gd name="connsiteY51" fmla="*/ 152514 h 3470584"/>
              <a:gd name="connsiteX52" fmla="*/ 3204175 w 3832018"/>
              <a:gd name="connsiteY52" fmla="*/ 123485 h 3470584"/>
              <a:gd name="connsiteX53" fmla="*/ 3247718 w 3832018"/>
              <a:gd name="connsiteY53" fmla="*/ 108971 h 3470584"/>
              <a:gd name="connsiteX54" fmla="*/ 3363832 w 3832018"/>
              <a:gd name="connsiteY54" fmla="*/ 123485 h 3470584"/>
              <a:gd name="connsiteX55" fmla="*/ 3392861 w 3832018"/>
              <a:gd name="connsiteY55" fmla="*/ 225085 h 3470584"/>
              <a:gd name="connsiteX56" fmla="*/ 3378346 w 3832018"/>
              <a:gd name="connsiteY56" fmla="*/ 312171 h 3470584"/>
              <a:gd name="connsiteX57" fmla="*/ 3363832 w 3832018"/>
              <a:gd name="connsiteY57" fmla="*/ 355714 h 3470584"/>
              <a:gd name="connsiteX58" fmla="*/ 3349318 w 3832018"/>
              <a:gd name="connsiteY58" fmla="*/ 413771 h 3470584"/>
              <a:gd name="connsiteX59" fmla="*/ 3363832 w 3832018"/>
              <a:gd name="connsiteY59" fmla="*/ 457314 h 3470584"/>
              <a:gd name="connsiteX60" fmla="*/ 3523489 w 3832018"/>
              <a:gd name="connsiteY60" fmla="*/ 500857 h 3470584"/>
              <a:gd name="connsiteX61" fmla="*/ 3494461 w 3832018"/>
              <a:gd name="connsiteY61" fmla="*/ 675028 h 3470584"/>
              <a:gd name="connsiteX62" fmla="*/ 3465432 w 3832018"/>
              <a:gd name="connsiteY62" fmla="*/ 762114 h 3470584"/>
              <a:gd name="connsiteX63" fmla="*/ 3479946 w 3832018"/>
              <a:gd name="connsiteY63" fmla="*/ 805657 h 3470584"/>
              <a:gd name="connsiteX64" fmla="*/ 3581546 w 3832018"/>
              <a:gd name="connsiteY64" fmla="*/ 834685 h 3470584"/>
              <a:gd name="connsiteX65" fmla="*/ 3639603 w 3832018"/>
              <a:gd name="connsiteY65" fmla="*/ 863714 h 3470584"/>
              <a:gd name="connsiteX66" fmla="*/ 3654118 w 3832018"/>
              <a:gd name="connsiteY66" fmla="*/ 1037885 h 3470584"/>
              <a:gd name="connsiteX67" fmla="*/ 3610575 w 3832018"/>
              <a:gd name="connsiteY67" fmla="*/ 1081428 h 3470584"/>
              <a:gd name="connsiteX68" fmla="*/ 3668632 w 3832018"/>
              <a:gd name="connsiteY68" fmla="*/ 1284628 h 3470584"/>
              <a:gd name="connsiteX69" fmla="*/ 3712175 w 3832018"/>
              <a:gd name="connsiteY69" fmla="*/ 1299142 h 3470584"/>
              <a:gd name="connsiteX70" fmla="*/ 3755718 w 3832018"/>
              <a:gd name="connsiteY70" fmla="*/ 1357200 h 3470584"/>
              <a:gd name="connsiteX71" fmla="*/ 3741203 w 3832018"/>
              <a:gd name="connsiteY71" fmla="*/ 1429771 h 3470584"/>
              <a:gd name="connsiteX72" fmla="*/ 3654118 w 3832018"/>
              <a:gd name="connsiteY72" fmla="*/ 1516857 h 3470584"/>
              <a:gd name="connsiteX73" fmla="*/ 3596061 w 3832018"/>
              <a:gd name="connsiteY73" fmla="*/ 1531371 h 3470584"/>
              <a:gd name="connsiteX74" fmla="*/ 3567032 w 3832018"/>
              <a:gd name="connsiteY74" fmla="*/ 1574914 h 3470584"/>
              <a:gd name="connsiteX75" fmla="*/ 3654118 w 3832018"/>
              <a:gd name="connsiteY75" fmla="*/ 1603942 h 3470584"/>
              <a:gd name="connsiteX76" fmla="*/ 3755718 w 3832018"/>
              <a:gd name="connsiteY76" fmla="*/ 1647485 h 3470584"/>
              <a:gd name="connsiteX77" fmla="*/ 3799261 w 3832018"/>
              <a:gd name="connsiteY77" fmla="*/ 1705542 h 3470584"/>
              <a:gd name="connsiteX78" fmla="*/ 3828289 w 3832018"/>
              <a:gd name="connsiteY78" fmla="*/ 1749085 h 3470584"/>
              <a:gd name="connsiteX79" fmla="*/ 3813775 w 3832018"/>
              <a:gd name="connsiteY79" fmla="*/ 1894228 h 3470584"/>
              <a:gd name="connsiteX80" fmla="*/ 3770232 w 3832018"/>
              <a:gd name="connsiteY80" fmla="*/ 1908742 h 3470584"/>
              <a:gd name="connsiteX81" fmla="*/ 3697661 w 3832018"/>
              <a:gd name="connsiteY81" fmla="*/ 1894228 h 3470584"/>
              <a:gd name="connsiteX82" fmla="*/ 3654118 w 3832018"/>
              <a:gd name="connsiteY82" fmla="*/ 1908742 h 3470584"/>
              <a:gd name="connsiteX83" fmla="*/ 3683146 w 3832018"/>
              <a:gd name="connsiteY83" fmla="*/ 2010342 h 3470584"/>
              <a:gd name="connsiteX84" fmla="*/ 3697661 w 3832018"/>
              <a:gd name="connsiteY84" fmla="*/ 2053885 h 3470584"/>
              <a:gd name="connsiteX85" fmla="*/ 3755718 w 3832018"/>
              <a:gd name="connsiteY85" fmla="*/ 2140971 h 3470584"/>
              <a:gd name="connsiteX86" fmla="*/ 3784746 w 3832018"/>
              <a:gd name="connsiteY86" fmla="*/ 2228057 h 3470584"/>
              <a:gd name="connsiteX87" fmla="*/ 3770232 w 3832018"/>
              <a:gd name="connsiteY87" fmla="*/ 2300628 h 3470584"/>
              <a:gd name="connsiteX88" fmla="*/ 3726689 w 3832018"/>
              <a:gd name="connsiteY88" fmla="*/ 2315142 h 3470584"/>
              <a:gd name="connsiteX89" fmla="*/ 3581546 w 3832018"/>
              <a:gd name="connsiteY89" fmla="*/ 2344171 h 3470584"/>
              <a:gd name="connsiteX90" fmla="*/ 3552518 w 3832018"/>
              <a:gd name="connsiteY90" fmla="*/ 2387714 h 3470584"/>
              <a:gd name="connsiteX91" fmla="*/ 3538003 w 3832018"/>
              <a:gd name="connsiteY91" fmla="*/ 2460285 h 3470584"/>
              <a:gd name="connsiteX92" fmla="*/ 3421889 w 3832018"/>
              <a:gd name="connsiteY92" fmla="*/ 2503828 h 3470584"/>
              <a:gd name="connsiteX93" fmla="*/ 3465432 w 3832018"/>
              <a:gd name="connsiteY93" fmla="*/ 2590914 h 3470584"/>
              <a:gd name="connsiteX94" fmla="*/ 3508975 w 3832018"/>
              <a:gd name="connsiteY94" fmla="*/ 2736057 h 3470584"/>
              <a:gd name="connsiteX95" fmla="*/ 3465432 w 3832018"/>
              <a:gd name="connsiteY95" fmla="*/ 2852171 h 3470584"/>
              <a:gd name="connsiteX96" fmla="*/ 3349318 w 3832018"/>
              <a:gd name="connsiteY96" fmla="*/ 2837657 h 3470584"/>
              <a:gd name="connsiteX97" fmla="*/ 3305775 w 3832018"/>
              <a:gd name="connsiteY97" fmla="*/ 2823142 h 3470584"/>
              <a:gd name="connsiteX98" fmla="*/ 3262232 w 3832018"/>
              <a:gd name="connsiteY98" fmla="*/ 2794114 h 3470584"/>
              <a:gd name="connsiteX99" fmla="*/ 3218689 w 3832018"/>
              <a:gd name="connsiteY99" fmla="*/ 2808628 h 3470584"/>
              <a:gd name="connsiteX100" fmla="*/ 3175146 w 3832018"/>
              <a:gd name="connsiteY100" fmla="*/ 3098914 h 3470584"/>
              <a:gd name="connsiteX101" fmla="*/ 3117089 w 3832018"/>
              <a:gd name="connsiteY101" fmla="*/ 3127942 h 3470584"/>
              <a:gd name="connsiteX102" fmla="*/ 2942918 w 3832018"/>
              <a:gd name="connsiteY102" fmla="*/ 3113428 h 3470584"/>
              <a:gd name="connsiteX103" fmla="*/ 2855832 w 3832018"/>
              <a:gd name="connsiteY103" fmla="*/ 3026342 h 3470584"/>
              <a:gd name="connsiteX104" fmla="*/ 2652632 w 3832018"/>
              <a:gd name="connsiteY104" fmla="*/ 3040857 h 3470584"/>
              <a:gd name="connsiteX105" fmla="*/ 2609089 w 3832018"/>
              <a:gd name="connsiteY105" fmla="*/ 3171485 h 3470584"/>
              <a:gd name="connsiteX106" fmla="*/ 2551032 w 3832018"/>
              <a:gd name="connsiteY106" fmla="*/ 3258571 h 3470584"/>
              <a:gd name="connsiteX107" fmla="*/ 2463946 w 3832018"/>
              <a:gd name="connsiteY107" fmla="*/ 3200514 h 3470584"/>
              <a:gd name="connsiteX108" fmla="*/ 2420403 w 3832018"/>
              <a:gd name="connsiteY108" fmla="*/ 3171485 h 3470584"/>
              <a:gd name="connsiteX109" fmla="*/ 2405889 w 3832018"/>
              <a:gd name="connsiteY109" fmla="*/ 3127942 h 3470584"/>
              <a:gd name="connsiteX110" fmla="*/ 2275261 w 3832018"/>
              <a:gd name="connsiteY110" fmla="*/ 3142457 h 3470584"/>
              <a:gd name="connsiteX111" fmla="*/ 2086575 w 3832018"/>
              <a:gd name="connsiteY111" fmla="*/ 3171485 h 3470584"/>
              <a:gd name="connsiteX112" fmla="*/ 2057546 w 3832018"/>
              <a:gd name="connsiteY112" fmla="*/ 3215028 h 3470584"/>
              <a:gd name="connsiteX113" fmla="*/ 2028518 w 3832018"/>
              <a:gd name="connsiteY113" fmla="*/ 3302114 h 3470584"/>
              <a:gd name="connsiteX114" fmla="*/ 1970461 w 3832018"/>
              <a:gd name="connsiteY114" fmla="*/ 3360171 h 3470584"/>
              <a:gd name="connsiteX115" fmla="*/ 1796289 w 3832018"/>
              <a:gd name="connsiteY115" fmla="*/ 3345657 h 3470584"/>
              <a:gd name="connsiteX116" fmla="*/ 1752746 w 3832018"/>
              <a:gd name="connsiteY116" fmla="*/ 3331142 h 3470584"/>
              <a:gd name="connsiteX117" fmla="*/ 1694689 w 3832018"/>
              <a:gd name="connsiteY117" fmla="*/ 3127942 h 3470584"/>
              <a:gd name="connsiteX118" fmla="*/ 1549546 w 3832018"/>
              <a:gd name="connsiteY118" fmla="*/ 3156971 h 3470584"/>
              <a:gd name="connsiteX119" fmla="*/ 1506003 w 3832018"/>
              <a:gd name="connsiteY119" fmla="*/ 3244057 h 3470584"/>
              <a:gd name="connsiteX120" fmla="*/ 1476975 w 3832018"/>
              <a:gd name="connsiteY120" fmla="*/ 3287600 h 3470584"/>
              <a:gd name="connsiteX121" fmla="*/ 1389889 w 3832018"/>
              <a:gd name="connsiteY121" fmla="*/ 3331142 h 3470584"/>
              <a:gd name="connsiteX122" fmla="*/ 1302803 w 3832018"/>
              <a:gd name="connsiteY122" fmla="*/ 3374685 h 3470584"/>
              <a:gd name="connsiteX123" fmla="*/ 1273775 w 3832018"/>
              <a:gd name="connsiteY123" fmla="*/ 3287600 h 3470584"/>
              <a:gd name="connsiteX124" fmla="*/ 1259261 w 3832018"/>
              <a:gd name="connsiteY124" fmla="*/ 3171485 h 3470584"/>
              <a:gd name="connsiteX125" fmla="*/ 1056061 w 3832018"/>
              <a:gd name="connsiteY125" fmla="*/ 3229542 h 3470584"/>
              <a:gd name="connsiteX126" fmla="*/ 1012518 w 3832018"/>
              <a:gd name="connsiteY126" fmla="*/ 3389200 h 3470584"/>
              <a:gd name="connsiteX127" fmla="*/ 998003 w 3832018"/>
              <a:gd name="connsiteY127" fmla="*/ 3432742 h 3470584"/>
              <a:gd name="connsiteX128" fmla="*/ 954461 w 3832018"/>
              <a:gd name="connsiteY128" fmla="*/ 3447257 h 3470584"/>
              <a:gd name="connsiteX129" fmla="*/ 838346 w 3832018"/>
              <a:gd name="connsiteY129" fmla="*/ 3432742 h 3470584"/>
              <a:gd name="connsiteX130" fmla="*/ 852861 w 3832018"/>
              <a:gd name="connsiteY130" fmla="*/ 3040857 h 3470584"/>
              <a:gd name="connsiteX131" fmla="*/ 838346 w 3832018"/>
              <a:gd name="connsiteY131" fmla="*/ 2953771 h 3470584"/>
              <a:gd name="connsiteX132" fmla="*/ 780289 w 3832018"/>
              <a:gd name="connsiteY132" fmla="*/ 2968285 h 3470584"/>
              <a:gd name="connsiteX133" fmla="*/ 736746 w 3832018"/>
              <a:gd name="connsiteY133" fmla="*/ 2997314 h 3470584"/>
              <a:gd name="connsiteX134" fmla="*/ 693203 w 3832018"/>
              <a:gd name="connsiteY134" fmla="*/ 3011828 h 3470584"/>
              <a:gd name="connsiteX135" fmla="*/ 664175 w 3832018"/>
              <a:gd name="connsiteY135" fmla="*/ 3055371 h 3470584"/>
              <a:gd name="connsiteX136" fmla="*/ 577089 w 3832018"/>
              <a:gd name="connsiteY136" fmla="*/ 3098914 h 3470584"/>
              <a:gd name="connsiteX137" fmla="*/ 402918 w 3832018"/>
              <a:gd name="connsiteY137" fmla="*/ 3069885 h 3470584"/>
              <a:gd name="connsiteX138" fmla="*/ 359375 w 3832018"/>
              <a:gd name="connsiteY138" fmla="*/ 3040857 h 3470584"/>
              <a:gd name="connsiteX139" fmla="*/ 344861 w 3832018"/>
              <a:gd name="connsiteY139" fmla="*/ 2997314 h 3470584"/>
              <a:gd name="connsiteX140" fmla="*/ 98118 w 3832018"/>
              <a:gd name="connsiteY140" fmla="*/ 2750571 h 3470584"/>
              <a:gd name="connsiteX141" fmla="*/ 54575 w 3832018"/>
              <a:gd name="connsiteY141" fmla="*/ 2707028 h 3470584"/>
              <a:gd name="connsiteX142" fmla="*/ 112632 w 3832018"/>
              <a:gd name="connsiteY142" fmla="*/ 2576400 h 3470584"/>
              <a:gd name="connsiteX143" fmla="*/ 228746 w 3832018"/>
              <a:gd name="connsiteY143" fmla="*/ 2474800 h 3470584"/>
              <a:gd name="connsiteX144" fmla="*/ 272289 w 3832018"/>
              <a:gd name="connsiteY144" fmla="*/ 2445771 h 3470584"/>
              <a:gd name="connsiteX145" fmla="*/ 301318 w 3832018"/>
              <a:gd name="connsiteY145" fmla="*/ 2402228 h 3470584"/>
              <a:gd name="connsiteX146" fmla="*/ 199718 w 3832018"/>
              <a:gd name="connsiteY146" fmla="*/ 2228057 h 3470584"/>
              <a:gd name="connsiteX147" fmla="*/ 156175 w 3832018"/>
              <a:gd name="connsiteY147" fmla="*/ 2213542 h 3470584"/>
              <a:gd name="connsiteX148" fmla="*/ 69089 w 3832018"/>
              <a:gd name="connsiteY148" fmla="*/ 2155485 h 3470584"/>
              <a:gd name="connsiteX149" fmla="*/ 11032 w 3832018"/>
              <a:gd name="connsiteY149" fmla="*/ 2068400 h 3470584"/>
              <a:gd name="connsiteX150" fmla="*/ 25546 w 3832018"/>
              <a:gd name="connsiteY150" fmla="*/ 2024857 h 3470584"/>
              <a:gd name="connsiteX151" fmla="*/ 199718 w 3832018"/>
              <a:gd name="connsiteY151" fmla="*/ 1937771 h 3470584"/>
              <a:gd name="connsiteX152" fmla="*/ 315832 w 3832018"/>
              <a:gd name="connsiteY152" fmla="*/ 1966800 h 3470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</a:cxnLst>
            <a:rect l="l" t="t" r="r" b="b"/>
            <a:pathLst>
              <a:path w="3832018" h="3470584">
                <a:moveTo>
                  <a:pt x="315832" y="1966800"/>
                </a:moveTo>
                <a:cubicBezTo>
                  <a:pt x="301318" y="1957124"/>
                  <a:pt x="284624" y="1950106"/>
                  <a:pt x="272289" y="1937771"/>
                </a:cubicBezTo>
                <a:cubicBezTo>
                  <a:pt x="259954" y="1925436"/>
                  <a:pt x="254428" y="1907629"/>
                  <a:pt x="243261" y="1894228"/>
                </a:cubicBezTo>
                <a:cubicBezTo>
                  <a:pt x="230120" y="1878459"/>
                  <a:pt x="214232" y="1865199"/>
                  <a:pt x="199718" y="1850685"/>
                </a:cubicBezTo>
                <a:cubicBezTo>
                  <a:pt x="175053" y="1702703"/>
                  <a:pt x="176511" y="1751836"/>
                  <a:pt x="199718" y="1531371"/>
                </a:cubicBezTo>
                <a:cubicBezTo>
                  <a:pt x="201320" y="1516156"/>
                  <a:pt x="205745" y="1500558"/>
                  <a:pt x="214232" y="1487828"/>
                </a:cubicBezTo>
                <a:cubicBezTo>
                  <a:pt x="225618" y="1470749"/>
                  <a:pt x="244634" y="1460054"/>
                  <a:pt x="257775" y="1444285"/>
                </a:cubicBezTo>
                <a:cubicBezTo>
                  <a:pt x="268942" y="1430884"/>
                  <a:pt x="277127" y="1415256"/>
                  <a:pt x="286803" y="1400742"/>
                </a:cubicBezTo>
                <a:cubicBezTo>
                  <a:pt x="281965" y="1357199"/>
                  <a:pt x="278485" y="1313484"/>
                  <a:pt x="272289" y="1270114"/>
                </a:cubicBezTo>
                <a:cubicBezTo>
                  <a:pt x="264043" y="1212394"/>
                  <a:pt x="239357" y="1169735"/>
                  <a:pt x="272289" y="1110457"/>
                </a:cubicBezTo>
                <a:cubicBezTo>
                  <a:pt x="284037" y="1089311"/>
                  <a:pt x="308709" y="1077732"/>
                  <a:pt x="330346" y="1066914"/>
                </a:cubicBezTo>
                <a:cubicBezTo>
                  <a:pt x="357714" y="1053230"/>
                  <a:pt x="417432" y="1037885"/>
                  <a:pt x="417432" y="1037885"/>
                </a:cubicBezTo>
                <a:cubicBezTo>
                  <a:pt x="431946" y="1023371"/>
                  <a:pt x="449589" y="1011421"/>
                  <a:pt x="460975" y="994342"/>
                </a:cubicBezTo>
                <a:cubicBezTo>
                  <a:pt x="485785" y="957127"/>
                  <a:pt x="476101" y="900016"/>
                  <a:pt x="460975" y="863714"/>
                </a:cubicBezTo>
                <a:cubicBezTo>
                  <a:pt x="447557" y="831510"/>
                  <a:pt x="422270" y="805657"/>
                  <a:pt x="402918" y="776628"/>
                </a:cubicBezTo>
                <a:lnTo>
                  <a:pt x="373889" y="733085"/>
                </a:lnTo>
                <a:cubicBezTo>
                  <a:pt x="388403" y="665352"/>
                  <a:pt x="370447" y="580785"/>
                  <a:pt x="417432" y="529885"/>
                </a:cubicBezTo>
                <a:cubicBezTo>
                  <a:pt x="447148" y="497693"/>
                  <a:pt x="504250" y="544400"/>
                  <a:pt x="548061" y="544400"/>
                </a:cubicBezTo>
                <a:cubicBezTo>
                  <a:pt x="591872" y="544400"/>
                  <a:pt x="635146" y="534723"/>
                  <a:pt x="678689" y="529885"/>
                </a:cubicBezTo>
                <a:cubicBezTo>
                  <a:pt x="727469" y="383541"/>
                  <a:pt x="653039" y="610546"/>
                  <a:pt x="707718" y="428285"/>
                </a:cubicBezTo>
                <a:cubicBezTo>
                  <a:pt x="716510" y="398977"/>
                  <a:pt x="719773" y="366659"/>
                  <a:pt x="736746" y="341200"/>
                </a:cubicBezTo>
                <a:lnTo>
                  <a:pt x="765775" y="297657"/>
                </a:lnTo>
                <a:cubicBezTo>
                  <a:pt x="807394" y="301819"/>
                  <a:pt x="902156" y="300532"/>
                  <a:pt x="954461" y="326685"/>
                </a:cubicBezTo>
                <a:cubicBezTo>
                  <a:pt x="970063" y="334486"/>
                  <a:pt x="983489" y="346038"/>
                  <a:pt x="998003" y="355714"/>
                </a:cubicBezTo>
                <a:cubicBezTo>
                  <a:pt x="1027032" y="350876"/>
                  <a:pt x="1058767" y="354361"/>
                  <a:pt x="1085089" y="341200"/>
                </a:cubicBezTo>
                <a:cubicBezTo>
                  <a:pt x="1112821" y="327334"/>
                  <a:pt x="1117183" y="277013"/>
                  <a:pt x="1128632" y="254114"/>
                </a:cubicBezTo>
                <a:cubicBezTo>
                  <a:pt x="1136433" y="238512"/>
                  <a:pt x="1147985" y="225085"/>
                  <a:pt x="1157661" y="210571"/>
                </a:cubicBezTo>
                <a:cubicBezTo>
                  <a:pt x="1162499" y="196057"/>
                  <a:pt x="1161357" y="177846"/>
                  <a:pt x="1172175" y="167028"/>
                </a:cubicBezTo>
                <a:cubicBezTo>
                  <a:pt x="1204990" y="134213"/>
                  <a:pt x="1322230" y="165828"/>
                  <a:pt x="1331832" y="167028"/>
                </a:cubicBezTo>
                <a:cubicBezTo>
                  <a:pt x="1351184" y="181542"/>
                  <a:pt x="1374146" y="192204"/>
                  <a:pt x="1389889" y="210571"/>
                </a:cubicBezTo>
                <a:cubicBezTo>
                  <a:pt x="1488102" y="325153"/>
                  <a:pt x="1351426" y="223633"/>
                  <a:pt x="1462461" y="297657"/>
                </a:cubicBezTo>
                <a:cubicBezTo>
                  <a:pt x="1491489" y="292819"/>
                  <a:pt x="1523224" y="296303"/>
                  <a:pt x="1549546" y="283142"/>
                </a:cubicBezTo>
                <a:cubicBezTo>
                  <a:pt x="1582674" y="266578"/>
                  <a:pt x="1582311" y="206691"/>
                  <a:pt x="1593089" y="181542"/>
                </a:cubicBezTo>
                <a:cubicBezTo>
                  <a:pt x="1599960" y="165509"/>
                  <a:pt x="1612442" y="152514"/>
                  <a:pt x="1622118" y="138000"/>
                </a:cubicBezTo>
                <a:cubicBezTo>
                  <a:pt x="1680175" y="142838"/>
                  <a:pt x="1740272" y="136509"/>
                  <a:pt x="1796289" y="152514"/>
                </a:cubicBezTo>
                <a:cubicBezTo>
                  <a:pt x="1813062" y="157306"/>
                  <a:pt x="1822286" y="178878"/>
                  <a:pt x="1825318" y="196057"/>
                </a:cubicBezTo>
                <a:cubicBezTo>
                  <a:pt x="1837119" y="262930"/>
                  <a:pt x="1831898" y="331816"/>
                  <a:pt x="1839832" y="399257"/>
                </a:cubicBezTo>
                <a:cubicBezTo>
                  <a:pt x="1841620" y="414452"/>
                  <a:pt x="1849508" y="428286"/>
                  <a:pt x="1854346" y="442800"/>
                </a:cubicBezTo>
                <a:cubicBezTo>
                  <a:pt x="1905960" y="437065"/>
                  <a:pt x="2020348" y="451891"/>
                  <a:pt x="2043032" y="370228"/>
                </a:cubicBezTo>
                <a:cubicBezTo>
                  <a:pt x="2061207" y="304799"/>
                  <a:pt x="2035113" y="231122"/>
                  <a:pt x="2057546" y="167028"/>
                </a:cubicBezTo>
                <a:cubicBezTo>
                  <a:pt x="2083408" y="93137"/>
                  <a:pt x="2132535" y="83974"/>
                  <a:pt x="2188175" y="65428"/>
                </a:cubicBezTo>
                <a:cubicBezTo>
                  <a:pt x="2241394" y="70266"/>
                  <a:pt x="2295580" y="68745"/>
                  <a:pt x="2347832" y="79942"/>
                </a:cubicBezTo>
                <a:cubicBezTo>
                  <a:pt x="2382822" y="87440"/>
                  <a:pt x="2409201" y="135370"/>
                  <a:pt x="2434918" y="152514"/>
                </a:cubicBezTo>
                <a:cubicBezTo>
                  <a:pt x="2447648" y="161001"/>
                  <a:pt x="2463947" y="162190"/>
                  <a:pt x="2478461" y="167028"/>
                </a:cubicBezTo>
                <a:cubicBezTo>
                  <a:pt x="2536518" y="162190"/>
                  <a:pt x="2597363" y="170937"/>
                  <a:pt x="2652632" y="152514"/>
                </a:cubicBezTo>
                <a:cubicBezTo>
                  <a:pt x="2675581" y="144864"/>
                  <a:pt x="2682303" y="114275"/>
                  <a:pt x="2696175" y="94457"/>
                </a:cubicBezTo>
                <a:cubicBezTo>
                  <a:pt x="2716182" y="65876"/>
                  <a:pt x="2754232" y="7371"/>
                  <a:pt x="2754232" y="7371"/>
                </a:cubicBezTo>
                <a:cubicBezTo>
                  <a:pt x="2831642" y="12209"/>
                  <a:pt x="2912052" y="0"/>
                  <a:pt x="2986461" y="21885"/>
                </a:cubicBezTo>
                <a:cubicBezTo>
                  <a:pt x="3005598" y="27514"/>
                  <a:pt x="2998154" y="60195"/>
                  <a:pt x="3000975" y="79942"/>
                </a:cubicBezTo>
                <a:cubicBezTo>
                  <a:pt x="3007851" y="128076"/>
                  <a:pt x="3010651" y="176704"/>
                  <a:pt x="3015489" y="225085"/>
                </a:cubicBezTo>
                <a:cubicBezTo>
                  <a:pt x="3034841" y="220247"/>
                  <a:pt x="3055704" y="219492"/>
                  <a:pt x="3073546" y="210571"/>
                </a:cubicBezTo>
                <a:cubicBezTo>
                  <a:pt x="3104751" y="194969"/>
                  <a:pt x="3131603" y="171866"/>
                  <a:pt x="3160632" y="152514"/>
                </a:cubicBezTo>
                <a:cubicBezTo>
                  <a:pt x="3175146" y="142838"/>
                  <a:pt x="3187626" y="129001"/>
                  <a:pt x="3204175" y="123485"/>
                </a:cubicBezTo>
                <a:lnTo>
                  <a:pt x="3247718" y="108971"/>
                </a:lnTo>
                <a:cubicBezTo>
                  <a:pt x="3286423" y="113809"/>
                  <a:pt x="3327175" y="110155"/>
                  <a:pt x="3363832" y="123485"/>
                </a:cubicBezTo>
                <a:cubicBezTo>
                  <a:pt x="3432059" y="148295"/>
                  <a:pt x="3402073" y="179028"/>
                  <a:pt x="3392861" y="225085"/>
                </a:cubicBezTo>
                <a:cubicBezTo>
                  <a:pt x="3387089" y="253943"/>
                  <a:pt x="3384730" y="283443"/>
                  <a:pt x="3378346" y="312171"/>
                </a:cubicBezTo>
                <a:cubicBezTo>
                  <a:pt x="3375027" y="327106"/>
                  <a:pt x="3368035" y="341003"/>
                  <a:pt x="3363832" y="355714"/>
                </a:cubicBezTo>
                <a:cubicBezTo>
                  <a:pt x="3358352" y="374894"/>
                  <a:pt x="3354156" y="394419"/>
                  <a:pt x="3349318" y="413771"/>
                </a:cubicBezTo>
                <a:cubicBezTo>
                  <a:pt x="3354156" y="428285"/>
                  <a:pt x="3351382" y="448421"/>
                  <a:pt x="3363832" y="457314"/>
                </a:cubicBezTo>
                <a:cubicBezTo>
                  <a:pt x="3392474" y="477773"/>
                  <a:pt x="3486901" y="493539"/>
                  <a:pt x="3523489" y="500857"/>
                </a:cubicBezTo>
                <a:cubicBezTo>
                  <a:pt x="3513198" y="583184"/>
                  <a:pt x="3515010" y="606532"/>
                  <a:pt x="3494461" y="675028"/>
                </a:cubicBezTo>
                <a:cubicBezTo>
                  <a:pt x="3485668" y="704336"/>
                  <a:pt x="3465432" y="762114"/>
                  <a:pt x="3465432" y="762114"/>
                </a:cubicBezTo>
                <a:cubicBezTo>
                  <a:pt x="3470270" y="776628"/>
                  <a:pt x="3469128" y="794839"/>
                  <a:pt x="3479946" y="805657"/>
                </a:cubicBezTo>
                <a:cubicBezTo>
                  <a:pt x="3486886" y="812597"/>
                  <a:pt x="3581044" y="834560"/>
                  <a:pt x="3581546" y="834685"/>
                </a:cubicBezTo>
                <a:cubicBezTo>
                  <a:pt x="3600898" y="844361"/>
                  <a:pt x="3622981" y="849863"/>
                  <a:pt x="3639603" y="863714"/>
                </a:cubicBezTo>
                <a:cubicBezTo>
                  <a:pt x="3691962" y="907347"/>
                  <a:pt x="3672999" y="981243"/>
                  <a:pt x="3654118" y="1037885"/>
                </a:cubicBezTo>
                <a:cubicBezTo>
                  <a:pt x="3647627" y="1057358"/>
                  <a:pt x="3625089" y="1066914"/>
                  <a:pt x="3610575" y="1081428"/>
                </a:cubicBezTo>
                <a:cubicBezTo>
                  <a:pt x="3622084" y="1219539"/>
                  <a:pt x="3577948" y="1239287"/>
                  <a:pt x="3668632" y="1284628"/>
                </a:cubicBezTo>
                <a:cubicBezTo>
                  <a:pt x="3682316" y="1291470"/>
                  <a:pt x="3697661" y="1294304"/>
                  <a:pt x="3712175" y="1299142"/>
                </a:cubicBezTo>
                <a:cubicBezTo>
                  <a:pt x="3726689" y="1318495"/>
                  <a:pt x="3750470" y="1333585"/>
                  <a:pt x="3755718" y="1357200"/>
                </a:cubicBezTo>
                <a:cubicBezTo>
                  <a:pt x="3761069" y="1381282"/>
                  <a:pt x="3751222" y="1407228"/>
                  <a:pt x="3741203" y="1429771"/>
                </a:cubicBezTo>
                <a:cubicBezTo>
                  <a:pt x="3725917" y="1464165"/>
                  <a:pt x="3689865" y="1501537"/>
                  <a:pt x="3654118" y="1516857"/>
                </a:cubicBezTo>
                <a:cubicBezTo>
                  <a:pt x="3635783" y="1524715"/>
                  <a:pt x="3615413" y="1526533"/>
                  <a:pt x="3596061" y="1531371"/>
                </a:cubicBezTo>
                <a:cubicBezTo>
                  <a:pt x="3586385" y="1545885"/>
                  <a:pt x="3556135" y="1561292"/>
                  <a:pt x="3567032" y="1574914"/>
                </a:cubicBezTo>
                <a:cubicBezTo>
                  <a:pt x="3586147" y="1598808"/>
                  <a:pt x="3625089" y="1594266"/>
                  <a:pt x="3654118" y="1603942"/>
                </a:cubicBezTo>
                <a:cubicBezTo>
                  <a:pt x="3718181" y="1625296"/>
                  <a:pt x="3683985" y="1611619"/>
                  <a:pt x="3755718" y="1647485"/>
                </a:cubicBezTo>
                <a:cubicBezTo>
                  <a:pt x="3770232" y="1666837"/>
                  <a:pt x="3785201" y="1685857"/>
                  <a:pt x="3799261" y="1705542"/>
                </a:cubicBezTo>
                <a:cubicBezTo>
                  <a:pt x="3809400" y="1719737"/>
                  <a:pt x="3826951" y="1731692"/>
                  <a:pt x="3828289" y="1749085"/>
                </a:cubicBezTo>
                <a:cubicBezTo>
                  <a:pt x="3832018" y="1797564"/>
                  <a:pt x="3830391" y="1848533"/>
                  <a:pt x="3813775" y="1894228"/>
                </a:cubicBezTo>
                <a:cubicBezTo>
                  <a:pt x="3808547" y="1908606"/>
                  <a:pt x="3784746" y="1903904"/>
                  <a:pt x="3770232" y="1908742"/>
                </a:cubicBezTo>
                <a:cubicBezTo>
                  <a:pt x="3746042" y="1903904"/>
                  <a:pt x="3722330" y="1894228"/>
                  <a:pt x="3697661" y="1894228"/>
                </a:cubicBezTo>
                <a:cubicBezTo>
                  <a:pt x="3682362" y="1894228"/>
                  <a:pt x="3656016" y="1893561"/>
                  <a:pt x="3654118" y="1908742"/>
                </a:cubicBezTo>
                <a:cubicBezTo>
                  <a:pt x="3649749" y="1943692"/>
                  <a:pt x="3673025" y="1976606"/>
                  <a:pt x="3683146" y="2010342"/>
                </a:cubicBezTo>
                <a:cubicBezTo>
                  <a:pt x="3687542" y="2024996"/>
                  <a:pt x="3690231" y="2040511"/>
                  <a:pt x="3697661" y="2053885"/>
                </a:cubicBezTo>
                <a:cubicBezTo>
                  <a:pt x="3714604" y="2084383"/>
                  <a:pt x="3755718" y="2140971"/>
                  <a:pt x="3755718" y="2140971"/>
                </a:cubicBezTo>
                <a:cubicBezTo>
                  <a:pt x="3765394" y="2170000"/>
                  <a:pt x="3781976" y="2197584"/>
                  <a:pt x="3784746" y="2228057"/>
                </a:cubicBezTo>
                <a:cubicBezTo>
                  <a:pt x="3786979" y="2252625"/>
                  <a:pt x="3783916" y="2280102"/>
                  <a:pt x="3770232" y="2300628"/>
                </a:cubicBezTo>
                <a:cubicBezTo>
                  <a:pt x="3761745" y="2313358"/>
                  <a:pt x="3741400" y="2310939"/>
                  <a:pt x="3726689" y="2315142"/>
                </a:cubicBezTo>
                <a:cubicBezTo>
                  <a:pt x="3666056" y="2332466"/>
                  <a:pt x="3649989" y="2332764"/>
                  <a:pt x="3581546" y="2344171"/>
                </a:cubicBezTo>
                <a:cubicBezTo>
                  <a:pt x="3571870" y="2358685"/>
                  <a:pt x="3558643" y="2371381"/>
                  <a:pt x="3552518" y="2387714"/>
                </a:cubicBezTo>
                <a:cubicBezTo>
                  <a:pt x="3543856" y="2410813"/>
                  <a:pt x="3550242" y="2438866"/>
                  <a:pt x="3538003" y="2460285"/>
                </a:cubicBezTo>
                <a:cubicBezTo>
                  <a:pt x="3518713" y="2494043"/>
                  <a:pt x="3448240" y="2498558"/>
                  <a:pt x="3421889" y="2503828"/>
                </a:cubicBezTo>
                <a:cubicBezTo>
                  <a:pt x="3474818" y="2662618"/>
                  <a:pt x="3390406" y="2422107"/>
                  <a:pt x="3465432" y="2590914"/>
                </a:cubicBezTo>
                <a:cubicBezTo>
                  <a:pt x="3485626" y="2636349"/>
                  <a:pt x="3496912" y="2687804"/>
                  <a:pt x="3508975" y="2736057"/>
                </a:cubicBezTo>
                <a:cubicBezTo>
                  <a:pt x="3507399" y="2743936"/>
                  <a:pt x="3496577" y="2845942"/>
                  <a:pt x="3465432" y="2852171"/>
                </a:cubicBezTo>
                <a:cubicBezTo>
                  <a:pt x="3427184" y="2859821"/>
                  <a:pt x="3388023" y="2842495"/>
                  <a:pt x="3349318" y="2837657"/>
                </a:cubicBezTo>
                <a:cubicBezTo>
                  <a:pt x="3334804" y="2832819"/>
                  <a:pt x="3319459" y="2829984"/>
                  <a:pt x="3305775" y="2823142"/>
                </a:cubicBezTo>
                <a:cubicBezTo>
                  <a:pt x="3290173" y="2815341"/>
                  <a:pt x="3279439" y="2796982"/>
                  <a:pt x="3262232" y="2794114"/>
                </a:cubicBezTo>
                <a:cubicBezTo>
                  <a:pt x="3247141" y="2791599"/>
                  <a:pt x="3233203" y="2803790"/>
                  <a:pt x="3218689" y="2808628"/>
                </a:cubicBezTo>
                <a:cubicBezTo>
                  <a:pt x="3217705" y="2825353"/>
                  <a:pt x="3246795" y="3039207"/>
                  <a:pt x="3175146" y="3098914"/>
                </a:cubicBezTo>
                <a:cubicBezTo>
                  <a:pt x="3158524" y="3112765"/>
                  <a:pt x="3136441" y="3118266"/>
                  <a:pt x="3117089" y="3127942"/>
                </a:cubicBezTo>
                <a:cubicBezTo>
                  <a:pt x="3059032" y="3123104"/>
                  <a:pt x="2997215" y="3134543"/>
                  <a:pt x="2942918" y="3113428"/>
                </a:cubicBezTo>
                <a:cubicBezTo>
                  <a:pt x="2904657" y="3098549"/>
                  <a:pt x="2855832" y="3026342"/>
                  <a:pt x="2855832" y="3026342"/>
                </a:cubicBezTo>
                <a:cubicBezTo>
                  <a:pt x="2788099" y="3031180"/>
                  <a:pt x="2718510" y="3024387"/>
                  <a:pt x="2652632" y="3040857"/>
                </a:cubicBezTo>
                <a:cubicBezTo>
                  <a:pt x="2617044" y="3049754"/>
                  <a:pt x="2609996" y="3166951"/>
                  <a:pt x="2609089" y="3171485"/>
                </a:cubicBezTo>
                <a:cubicBezTo>
                  <a:pt x="2594670" y="3243581"/>
                  <a:pt x="2607390" y="3220999"/>
                  <a:pt x="2551032" y="3258571"/>
                </a:cubicBezTo>
                <a:lnTo>
                  <a:pt x="2463946" y="3200514"/>
                </a:lnTo>
                <a:lnTo>
                  <a:pt x="2420403" y="3171485"/>
                </a:lnTo>
                <a:cubicBezTo>
                  <a:pt x="2415565" y="3156971"/>
                  <a:pt x="2416707" y="3138760"/>
                  <a:pt x="2405889" y="3127942"/>
                </a:cubicBezTo>
                <a:cubicBezTo>
                  <a:pt x="2367346" y="3089399"/>
                  <a:pt x="2308805" y="3137297"/>
                  <a:pt x="2275261" y="3142457"/>
                </a:cubicBezTo>
                <a:lnTo>
                  <a:pt x="2086575" y="3171485"/>
                </a:lnTo>
                <a:cubicBezTo>
                  <a:pt x="2076899" y="3185999"/>
                  <a:pt x="2064631" y="3199087"/>
                  <a:pt x="2057546" y="3215028"/>
                </a:cubicBezTo>
                <a:cubicBezTo>
                  <a:pt x="2045119" y="3242990"/>
                  <a:pt x="2050155" y="3280477"/>
                  <a:pt x="2028518" y="3302114"/>
                </a:cubicBezTo>
                <a:lnTo>
                  <a:pt x="1970461" y="3360171"/>
                </a:lnTo>
                <a:cubicBezTo>
                  <a:pt x="1912404" y="3355333"/>
                  <a:pt x="1854037" y="3353357"/>
                  <a:pt x="1796289" y="3345657"/>
                </a:cubicBezTo>
                <a:cubicBezTo>
                  <a:pt x="1781124" y="3343635"/>
                  <a:pt x="1757245" y="3345765"/>
                  <a:pt x="1752746" y="3331142"/>
                </a:cubicBezTo>
                <a:cubicBezTo>
                  <a:pt x="1682715" y="3103541"/>
                  <a:pt x="1802895" y="3200080"/>
                  <a:pt x="1694689" y="3127942"/>
                </a:cubicBezTo>
                <a:cubicBezTo>
                  <a:pt x="1646308" y="3137618"/>
                  <a:pt x="1595090" y="3137994"/>
                  <a:pt x="1549546" y="3156971"/>
                </a:cubicBezTo>
                <a:cubicBezTo>
                  <a:pt x="1523277" y="3167916"/>
                  <a:pt x="1516171" y="3223721"/>
                  <a:pt x="1506003" y="3244057"/>
                </a:cubicBezTo>
                <a:cubicBezTo>
                  <a:pt x="1498202" y="3259659"/>
                  <a:pt x="1489310" y="3275265"/>
                  <a:pt x="1476975" y="3287600"/>
                </a:cubicBezTo>
                <a:cubicBezTo>
                  <a:pt x="1448839" y="3315736"/>
                  <a:pt x="1425303" y="3319338"/>
                  <a:pt x="1389889" y="3331142"/>
                </a:cubicBezTo>
                <a:cubicBezTo>
                  <a:pt x="1388428" y="3332116"/>
                  <a:pt x="1314822" y="3386704"/>
                  <a:pt x="1302803" y="3374685"/>
                </a:cubicBezTo>
                <a:cubicBezTo>
                  <a:pt x="1281167" y="3353049"/>
                  <a:pt x="1273775" y="3287600"/>
                  <a:pt x="1273775" y="3287600"/>
                </a:cubicBezTo>
                <a:cubicBezTo>
                  <a:pt x="1268937" y="3248895"/>
                  <a:pt x="1292954" y="3191139"/>
                  <a:pt x="1259261" y="3171485"/>
                </a:cubicBezTo>
                <a:cubicBezTo>
                  <a:pt x="1155855" y="3111165"/>
                  <a:pt x="1107932" y="3177671"/>
                  <a:pt x="1056061" y="3229542"/>
                </a:cubicBezTo>
                <a:cubicBezTo>
                  <a:pt x="1029942" y="3438485"/>
                  <a:pt x="1067404" y="3279429"/>
                  <a:pt x="1012518" y="3389200"/>
                </a:cubicBezTo>
                <a:cubicBezTo>
                  <a:pt x="1005676" y="3402884"/>
                  <a:pt x="1008821" y="3421924"/>
                  <a:pt x="998003" y="3432742"/>
                </a:cubicBezTo>
                <a:cubicBezTo>
                  <a:pt x="987185" y="3443560"/>
                  <a:pt x="968975" y="3442419"/>
                  <a:pt x="954461" y="3447257"/>
                </a:cubicBezTo>
                <a:cubicBezTo>
                  <a:pt x="915756" y="3442419"/>
                  <a:pt x="847806" y="3470584"/>
                  <a:pt x="838346" y="3432742"/>
                </a:cubicBezTo>
                <a:cubicBezTo>
                  <a:pt x="806642" y="3305927"/>
                  <a:pt x="852861" y="3171575"/>
                  <a:pt x="852861" y="3040857"/>
                </a:cubicBezTo>
                <a:cubicBezTo>
                  <a:pt x="852861" y="3011428"/>
                  <a:pt x="843184" y="2982800"/>
                  <a:pt x="838346" y="2953771"/>
                </a:cubicBezTo>
                <a:cubicBezTo>
                  <a:pt x="818994" y="2958609"/>
                  <a:pt x="798624" y="2960427"/>
                  <a:pt x="780289" y="2968285"/>
                </a:cubicBezTo>
                <a:cubicBezTo>
                  <a:pt x="764255" y="2975157"/>
                  <a:pt x="752348" y="2989513"/>
                  <a:pt x="736746" y="2997314"/>
                </a:cubicBezTo>
                <a:cubicBezTo>
                  <a:pt x="723062" y="3004156"/>
                  <a:pt x="707717" y="3006990"/>
                  <a:pt x="693203" y="3011828"/>
                </a:cubicBezTo>
                <a:cubicBezTo>
                  <a:pt x="683527" y="3026342"/>
                  <a:pt x="676510" y="3043036"/>
                  <a:pt x="664175" y="3055371"/>
                </a:cubicBezTo>
                <a:cubicBezTo>
                  <a:pt x="636038" y="3083508"/>
                  <a:pt x="612504" y="3087109"/>
                  <a:pt x="577089" y="3098914"/>
                </a:cubicBezTo>
                <a:cubicBezTo>
                  <a:pt x="535688" y="3094314"/>
                  <a:pt x="451553" y="3094203"/>
                  <a:pt x="402918" y="3069885"/>
                </a:cubicBezTo>
                <a:cubicBezTo>
                  <a:pt x="387316" y="3062084"/>
                  <a:pt x="373889" y="3050533"/>
                  <a:pt x="359375" y="3040857"/>
                </a:cubicBezTo>
                <a:cubicBezTo>
                  <a:pt x="354537" y="3026343"/>
                  <a:pt x="346463" y="3012529"/>
                  <a:pt x="344861" y="2997314"/>
                </a:cubicBezTo>
                <a:cubicBezTo>
                  <a:pt x="312179" y="2686843"/>
                  <a:pt x="421084" y="2770756"/>
                  <a:pt x="98118" y="2750571"/>
                </a:cubicBezTo>
                <a:cubicBezTo>
                  <a:pt x="83604" y="2736057"/>
                  <a:pt x="58601" y="2727156"/>
                  <a:pt x="54575" y="2707028"/>
                </a:cubicBezTo>
                <a:cubicBezTo>
                  <a:pt x="35596" y="2612132"/>
                  <a:pt x="58960" y="2612180"/>
                  <a:pt x="112632" y="2576400"/>
                </a:cubicBezTo>
                <a:cubicBezTo>
                  <a:pt x="161013" y="2503829"/>
                  <a:pt x="127146" y="2542534"/>
                  <a:pt x="228746" y="2474800"/>
                </a:cubicBezTo>
                <a:lnTo>
                  <a:pt x="272289" y="2445771"/>
                </a:lnTo>
                <a:cubicBezTo>
                  <a:pt x="281965" y="2431257"/>
                  <a:pt x="299392" y="2419565"/>
                  <a:pt x="301318" y="2402228"/>
                </a:cubicBezTo>
                <a:cubicBezTo>
                  <a:pt x="308703" y="2335762"/>
                  <a:pt x="267648" y="2250701"/>
                  <a:pt x="199718" y="2228057"/>
                </a:cubicBezTo>
                <a:cubicBezTo>
                  <a:pt x="185204" y="2223219"/>
                  <a:pt x="169549" y="2220972"/>
                  <a:pt x="156175" y="2213542"/>
                </a:cubicBezTo>
                <a:cubicBezTo>
                  <a:pt x="125677" y="2196599"/>
                  <a:pt x="69089" y="2155485"/>
                  <a:pt x="69089" y="2155485"/>
                </a:cubicBezTo>
                <a:cubicBezTo>
                  <a:pt x="49737" y="2126457"/>
                  <a:pt x="0" y="2101498"/>
                  <a:pt x="11032" y="2068400"/>
                </a:cubicBezTo>
                <a:cubicBezTo>
                  <a:pt x="15870" y="2053886"/>
                  <a:pt x="14728" y="2035675"/>
                  <a:pt x="25546" y="2024857"/>
                </a:cubicBezTo>
                <a:cubicBezTo>
                  <a:pt x="54899" y="1995504"/>
                  <a:pt x="152500" y="1937771"/>
                  <a:pt x="199718" y="1937771"/>
                </a:cubicBezTo>
                <a:lnTo>
                  <a:pt x="315832" y="196680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272143" y="2529034"/>
            <a:ext cx="3323772" cy="791108"/>
          </a:xfrm>
          <a:custGeom>
            <a:avLst/>
            <a:gdLst>
              <a:gd name="connsiteX0" fmla="*/ 14514 w 3323772"/>
              <a:gd name="connsiteY0" fmla="*/ 791108 h 791108"/>
              <a:gd name="connsiteX1" fmla="*/ 0 w 3323772"/>
              <a:gd name="connsiteY1" fmla="*/ 747566 h 791108"/>
              <a:gd name="connsiteX2" fmla="*/ 14514 w 3323772"/>
              <a:gd name="connsiteY2" fmla="*/ 704023 h 791108"/>
              <a:gd name="connsiteX3" fmla="*/ 87086 w 3323772"/>
              <a:gd name="connsiteY3" fmla="*/ 616937 h 791108"/>
              <a:gd name="connsiteX4" fmla="*/ 159657 w 3323772"/>
              <a:gd name="connsiteY4" fmla="*/ 486308 h 791108"/>
              <a:gd name="connsiteX5" fmla="*/ 203200 w 3323772"/>
              <a:gd name="connsiteY5" fmla="*/ 457280 h 791108"/>
              <a:gd name="connsiteX6" fmla="*/ 275772 w 3323772"/>
              <a:gd name="connsiteY6" fmla="*/ 384708 h 791108"/>
              <a:gd name="connsiteX7" fmla="*/ 406400 w 3323772"/>
              <a:gd name="connsiteY7" fmla="*/ 283108 h 791108"/>
              <a:gd name="connsiteX8" fmla="*/ 522514 w 3323772"/>
              <a:gd name="connsiteY8" fmla="*/ 254080 h 791108"/>
              <a:gd name="connsiteX9" fmla="*/ 696686 w 3323772"/>
              <a:gd name="connsiteY9" fmla="*/ 210537 h 791108"/>
              <a:gd name="connsiteX10" fmla="*/ 1117600 w 3323772"/>
              <a:gd name="connsiteY10" fmla="*/ 225051 h 791108"/>
              <a:gd name="connsiteX11" fmla="*/ 1248229 w 3323772"/>
              <a:gd name="connsiteY11" fmla="*/ 283108 h 791108"/>
              <a:gd name="connsiteX12" fmla="*/ 1291772 w 3323772"/>
              <a:gd name="connsiteY12" fmla="*/ 297623 h 791108"/>
              <a:gd name="connsiteX13" fmla="*/ 1378857 w 3323772"/>
              <a:gd name="connsiteY13" fmla="*/ 370194 h 791108"/>
              <a:gd name="connsiteX14" fmla="*/ 1422400 w 3323772"/>
              <a:gd name="connsiteY14" fmla="*/ 384708 h 791108"/>
              <a:gd name="connsiteX15" fmla="*/ 1465943 w 3323772"/>
              <a:gd name="connsiteY15" fmla="*/ 413737 h 791108"/>
              <a:gd name="connsiteX16" fmla="*/ 1553029 w 3323772"/>
              <a:gd name="connsiteY16" fmla="*/ 442766 h 791108"/>
              <a:gd name="connsiteX17" fmla="*/ 1654629 w 3323772"/>
              <a:gd name="connsiteY17" fmla="*/ 471794 h 791108"/>
              <a:gd name="connsiteX18" fmla="*/ 1930400 w 3323772"/>
              <a:gd name="connsiteY18" fmla="*/ 457280 h 791108"/>
              <a:gd name="connsiteX19" fmla="*/ 2061029 w 3323772"/>
              <a:gd name="connsiteY19" fmla="*/ 428251 h 791108"/>
              <a:gd name="connsiteX20" fmla="*/ 2148114 w 3323772"/>
              <a:gd name="connsiteY20" fmla="*/ 355680 h 791108"/>
              <a:gd name="connsiteX21" fmla="*/ 2191657 w 3323772"/>
              <a:gd name="connsiteY21" fmla="*/ 312137 h 791108"/>
              <a:gd name="connsiteX22" fmla="*/ 2249714 w 3323772"/>
              <a:gd name="connsiteY22" fmla="*/ 283108 h 791108"/>
              <a:gd name="connsiteX23" fmla="*/ 2293257 w 3323772"/>
              <a:gd name="connsiteY23" fmla="*/ 239566 h 791108"/>
              <a:gd name="connsiteX24" fmla="*/ 2336800 w 3323772"/>
              <a:gd name="connsiteY24" fmla="*/ 210537 h 791108"/>
              <a:gd name="connsiteX25" fmla="*/ 2423886 w 3323772"/>
              <a:gd name="connsiteY25" fmla="*/ 137966 h 791108"/>
              <a:gd name="connsiteX26" fmla="*/ 2481943 w 3323772"/>
              <a:gd name="connsiteY26" fmla="*/ 108937 h 791108"/>
              <a:gd name="connsiteX27" fmla="*/ 2612572 w 3323772"/>
              <a:gd name="connsiteY27" fmla="*/ 50880 h 791108"/>
              <a:gd name="connsiteX28" fmla="*/ 2772229 w 3323772"/>
              <a:gd name="connsiteY28" fmla="*/ 36366 h 791108"/>
              <a:gd name="connsiteX29" fmla="*/ 2830286 w 3323772"/>
              <a:gd name="connsiteY29" fmla="*/ 21851 h 791108"/>
              <a:gd name="connsiteX30" fmla="*/ 3236686 w 3323772"/>
              <a:gd name="connsiteY30" fmla="*/ 50880 h 791108"/>
              <a:gd name="connsiteX31" fmla="*/ 3323772 w 3323772"/>
              <a:gd name="connsiteY31" fmla="*/ 94423 h 7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323772" h="791108">
                <a:moveTo>
                  <a:pt x="14514" y="791108"/>
                </a:moveTo>
                <a:cubicBezTo>
                  <a:pt x="9676" y="776594"/>
                  <a:pt x="0" y="762865"/>
                  <a:pt x="0" y="747566"/>
                </a:cubicBezTo>
                <a:cubicBezTo>
                  <a:pt x="0" y="732267"/>
                  <a:pt x="7672" y="717707"/>
                  <a:pt x="14514" y="704023"/>
                </a:cubicBezTo>
                <a:cubicBezTo>
                  <a:pt x="34721" y="663609"/>
                  <a:pt x="54987" y="649036"/>
                  <a:pt x="87086" y="616937"/>
                </a:cubicBezTo>
                <a:cubicBezTo>
                  <a:pt x="102211" y="571562"/>
                  <a:pt x="116879" y="514826"/>
                  <a:pt x="159657" y="486308"/>
                </a:cubicBezTo>
                <a:lnTo>
                  <a:pt x="203200" y="457280"/>
                </a:lnTo>
                <a:cubicBezTo>
                  <a:pt x="256420" y="377452"/>
                  <a:pt x="203200" y="445184"/>
                  <a:pt x="275772" y="384708"/>
                </a:cubicBezTo>
                <a:cubicBezTo>
                  <a:pt x="325864" y="342965"/>
                  <a:pt x="333035" y="307563"/>
                  <a:pt x="406400" y="283108"/>
                </a:cubicBezTo>
                <a:cubicBezTo>
                  <a:pt x="538533" y="239065"/>
                  <a:pt x="329832" y="306630"/>
                  <a:pt x="522514" y="254080"/>
                </a:cubicBezTo>
                <a:cubicBezTo>
                  <a:pt x="703236" y="204792"/>
                  <a:pt x="516213" y="240615"/>
                  <a:pt x="696686" y="210537"/>
                </a:cubicBezTo>
                <a:cubicBezTo>
                  <a:pt x="836991" y="215375"/>
                  <a:pt x="977725" y="213062"/>
                  <a:pt x="1117600" y="225051"/>
                </a:cubicBezTo>
                <a:cubicBezTo>
                  <a:pt x="1207981" y="232798"/>
                  <a:pt x="1186782" y="252384"/>
                  <a:pt x="1248229" y="283108"/>
                </a:cubicBezTo>
                <a:cubicBezTo>
                  <a:pt x="1261913" y="289950"/>
                  <a:pt x="1277258" y="292785"/>
                  <a:pt x="1291772" y="297623"/>
                </a:cubicBezTo>
                <a:cubicBezTo>
                  <a:pt x="1323873" y="329725"/>
                  <a:pt x="1338441" y="349986"/>
                  <a:pt x="1378857" y="370194"/>
                </a:cubicBezTo>
                <a:cubicBezTo>
                  <a:pt x="1392541" y="377036"/>
                  <a:pt x="1407886" y="379870"/>
                  <a:pt x="1422400" y="384708"/>
                </a:cubicBezTo>
                <a:cubicBezTo>
                  <a:pt x="1436914" y="394384"/>
                  <a:pt x="1450002" y="406652"/>
                  <a:pt x="1465943" y="413737"/>
                </a:cubicBezTo>
                <a:cubicBezTo>
                  <a:pt x="1493905" y="426165"/>
                  <a:pt x="1524000" y="433090"/>
                  <a:pt x="1553029" y="442766"/>
                </a:cubicBezTo>
                <a:cubicBezTo>
                  <a:pt x="1615491" y="463587"/>
                  <a:pt x="1581737" y="453571"/>
                  <a:pt x="1654629" y="471794"/>
                </a:cubicBezTo>
                <a:cubicBezTo>
                  <a:pt x="1746553" y="466956"/>
                  <a:pt x="1838667" y="464924"/>
                  <a:pt x="1930400" y="457280"/>
                </a:cubicBezTo>
                <a:cubicBezTo>
                  <a:pt x="1958048" y="454976"/>
                  <a:pt x="2031182" y="435713"/>
                  <a:pt x="2061029" y="428251"/>
                </a:cubicBezTo>
                <a:cubicBezTo>
                  <a:pt x="2188242" y="301038"/>
                  <a:pt x="2026871" y="456716"/>
                  <a:pt x="2148114" y="355680"/>
                </a:cubicBezTo>
                <a:cubicBezTo>
                  <a:pt x="2163883" y="342539"/>
                  <a:pt x="2174954" y="324068"/>
                  <a:pt x="2191657" y="312137"/>
                </a:cubicBezTo>
                <a:cubicBezTo>
                  <a:pt x="2209263" y="299561"/>
                  <a:pt x="2232108" y="295684"/>
                  <a:pt x="2249714" y="283108"/>
                </a:cubicBezTo>
                <a:cubicBezTo>
                  <a:pt x="2266417" y="271177"/>
                  <a:pt x="2277488" y="252706"/>
                  <a:pt x="2293257" y="239566"/>
                </a:cubicBezTo>
                <a:cubicBezTo>
                  <a:pt x="2306658" y="228399"/>
                  <a:pt x="2323399" y="221704"/>
                  <a:pt x="2336800" y="210537"/>
                </a:cubicBezTo>
                <a:cubicBezTo>
                  <a:pt x="2402299" y="155954"/>
                  <a:pt x="2355087" y="177280"/>
                  <a:pt x="2423886" y="137966"/>
                </a:cubicBezTo>
                <a:cubicBezTo>
                  <a:pt x="2442672" y="127231"/>
                  <a:pt x="2463157" y="119672"/>
                  <a:pt x="2481943" y="108937"/>
                </a:cubicBezTo>
                <a:cubicBezTo>
                  <a:pt x="2544120" y="73407"/>
                  <a:pt x="2520909" y="67055"/>
                  <a:pt x="2612572" y="50880"/>
                </a:cubicBezTo>
                <a:cubicBezTo>
                  <a:pt x="2665197" y="41593"/>
                  <a:pt x="2719010" y="41204"/>
                  <a:pt x="2772229" y="36366"/>
                </a:cubicBezTo>
                <a:cubicBezTo>
                  <a:pt x="2791581" y="31528"/>
                  <a:pt x="2810338" y="21851"/>
                  <a:pt x="2830286" y="21851"/>
                </a:cubicBezTo>
                <a:cubicBezTo>
                  <a:pt x="3163050" y="21851"/>
                  <a:pt x="3084041" y="0"/>
                  <a:pt x="3236686" y="50880"/>
                </a:cubicBezTo>
                <a:cubicBezTo>
                  <a:pt x="3276449" y="110526"/>
                  <a:pt x="3248270" y="94423"/>
                  <a:pt x="3323772" y="94423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954315" y="1215571"/>
            <a:ext cx="2409371" cy="1831900"/>
          </a:xfrm>
          <a:custGeom>
            <a:avLst/>
            <a:gdLst>
              <a:gd name="connsiteX0" fmla="*/ 0 w 2409371"/>
              <a:gd name="connsiteY0" fmla="*/ 116114 h 1831900"/>
              <a:gd name="connsiteX1" fmla="*/ 43542 w 2409371"/>
              <a:gd name="connsiteY1" fmla="*/ 101600 h 1831900"/>
              <a:gd name="connsiteX2" fmla="*/ 130628 w 2409371"/>
              <a:gd name="connsiteY2" fmla="*/ 145143 h 1831900"/>
              <a:gd name="connsiteX3" fmla="*/ 174171 w 2409371"/>
              <a:gd name="connsiteY3" fmla="*/ 159657 h 1831900"/>
              <a:gd name="connsiteX4" fmla="*/ 304800 w 2409371"/>
              <a:gd name="connsiteY4" fmla="*/ 275771 h 1831900"/>
              <a:gd name="connsiteX5" fmla="*/ 319314 w 2409371"/>
              <a:gd name="connsiteY5" fmla="*/ 319314 h 1831900"/>
              <a:gd name="connsiteX6" fmla="*/ 406400 w 2409371"/>
              <a:gd name="connsiteY6" fmla="*/ 377371 h 1831900"/>
              <a:gd name="connsiteX7" fmla="*/ 435428 w 2409371"/>
              <a:gd name="connsiteY7" fmla="*/ 420914 h 1831900"/>
              <a:gd name="connsiteX8" fmla="*/ 449942 w 2409371"/>
              <a:gd name="connsiteY8" fmla="*/ 464457 h 1831900"/>
              <a:gd name="connsiteX9" fmla="*/ 493485 w 2409371"/>
              <a:gd name="connsiteY9" fmla="*/ 508000 h 1831900"/>
              <a:gd name="connsiteX10" fmla="*/ 551542 w 2409371"/>
              <a:gd name="connsiteY10" fmla="*/ 595086 h 1831900"/>
              <a:gd name="connsiteX11" fmla="*/ 566057 w 2409371"/>
              <a:gd name="connsiteY11" fmla="*/ 638629 h 1831900"/>
              <a:gd name="connsiteX12" fmla="*/ 609600 w 2409371"/>
              <a:gd name="connsiteY12" fmla="*/ 682171 h 1831900"/>
              <a:gd name="connsiteX13" fmla="*/ 653142 w 2409371"/>
              <a:gd name="connsiteY13" fmla="*/ 769257 h 1831900"/>
              <a:gd name="connsiteX14" fmla="*/ 682171 w 2409371"/>
              <a:gd name="connsiteY14" fmla="*/ 812800 h 1831900"/>
              <a:gd name="connsiteX15" fmla="*/ 725714 w 2409371"/>
              <a:gd name="connsiteY15" fmla="*/ 957943 h 1831900"/>
              <a:gd name="connsiteX16" fmla="*/ 754742 w 2409371"/>
              <a:gd name="connsiteY16" fmla="*/ 1001486 h 1831900"/>
              <a:gd name="connsiteX17" fmla="*/ 769257 w 2409371"/>
              <a:gd name="connsiteY17" fmla="*/ 1045029 h 1831900"/>
              <a:gd name="connsiteX18" fmla="*/ 798285 w 2409371"/>
              <a:gd name="connsiteY18" fmla="*/ 1088571 h 1831900"/>
              <a:gd name="connsiteX19" fmla="*/ 856342 w 2409371"/>
              <a:gd name="connsiteY19" fmla="*/ 1190171 h 1831900"/>
              <a:gd name="connsiteX20" fmla="*/ 899885 w 2409371"/>
              <a:gd name="connsiteY20" fmla="*/ 1291771 h 1831900"/>
              <a:gd name="connsiteX21" fmla="*/ 914400 w 2409371"/>
              <a:gd name="connsiteY21" fmla="*/ 1349829 h 1831900"/>
              <a:gd name="connsiteX22" fmla="*/ 943428 w 2409371"/>
              <a:gd name="connsiteY22" fmla="*/ 1393371 h 1831900"/>
              <a:gd name="connsiteX23" fmla="*/ 972457 w 2409371"/>
              <a:gd name="connsiteY23" fmla="*/ 1465943 h 1831900"/>
              <a:gd name="connsiteX24" fmla="*/ 1016000 w 2409371"/>
              <a:gd name="connsiteY24" fmla="*/ 1654629 h 1831900"/>
              <a:gd name="connsiteX25" fmla="*/ 1030514 w 2409371"/>
              <a:gd name="connsiteY25" fmla="*/ 1698171 h 1831900"/>
              <a:gd name="connsiteX26" fmla="*/ 1045028 w 2409371"/>
              <a:gd name="connsiteY26" fmla="*/ 1741714 h 1831900"/>
              <a:gd name="connsiteX27" fmla="*/ 1074057 w 2409371"/>
              <a:gd name="connsiteY27" fmla="*/ 1494971 h 1831900"/>
              <a:gd name="connsiteX28" fmla="*/ 1117600 w 2409371"/>
              <a:gd name="connsiteY28" fmla="*/ 1335314 h 1831900"/>
              <a:gd name="connsiteX29" fmla="*/ 1132114 w 2409371"/>
              <a:gd name="connsiteY29" fmla="*/ 1219200 h 1831900"/>
              <a:gd name="connsiteX30" fmla="*/ 1161142 w 2409371"/>
              <a:gd name="connsiteY30" fmla="*/ 1132114 h 1831900"/>
              <a:gd name="connsiteX31" fmla="*/ 1175657 w 2409371"/>
              <a:gd name="connsiteY31" fmla="*/ 1074057 h 1831900"/>
              <a:gd name="connsiteX32" fmla="*/ 1204685 w 2409371"/>
              <a:gd name="connsiteY32" fmla="*/ 986971 h 1831900"/>
              <a:gd name="connsiteX33" fmla="*/ 1219200 w 2409371"/>
              <a:gd name="connsiteY33" fmla="*/ 928914 h 1831900"/>
              <a:gd name="connsiteX34" fmla="*/ 1277257 w 2409371"/>
              <a:gd name="connsiteY34" fmla="*/ 841829 h 1831900"/>
              <a:gd name="connsiteX35" fmla="*/ 1349828 w 2409371"/>
              <a:gd name="connsiteY35" fmla="*/ 754743 h 1831900"/>
              <a:gd name="connsiteX36" fmla="*/ 1407885 w 2409371"/>
              <a:gd name="connsiteY36" fmla="*/ 682171 h 1831900"/>
              <a:gd name="connsiteX37" fmla="*/ 1465942 w 2409371"/>
              <a:gd name="connsiteY37" fmla="*/ 595086 h 1831900"/>
              <a:gd name="connsiteX38" fmla="*/ 1494971 w 2409371"/>
              <a:gd name="connsiteY38" fmla="*/ 551543 h 1831900"/>
              <a:gd name="connsiteX39" fmla="*/ 1524000 w 2409371"/>
              <a:gd name="connsiteY39" fmla="*/ 508000 h 1831900"/>
              <a:gd name="connsiteX40" fmla="*/ 1567542 w 2409371"/>
              <a:gd name="connsiteY40" fmla="*/ 478971 h 1831900"/>
              <a:gd name="connsiteX41" fmla="*/ 1625600 w 2409371"/>
              <a:gd name="connsiteY41" fmla="*/ 406400 h 1831900"/>
              <a:gd name="connsiteX42" fmla="*/ 1756228 w 2409371"/>
              <a:gd name="connsiteY42" fmla="*/ 304800 h 1831900"/>
              <a:gd name="connsiteX43" fmla="*/ 1814285 w 2409371"/>
              <a:gd name="connsiteY43" fmla="*/ 290286 h 1831900"/>
              <a:gd name="connsiteX44" fmla="*/ 1915885 w 2409371"/>
              <a:gd name="connsiteY44" fmla="*/ 217714 h 1831900"/>
              <a:gd name="connsiteX45" fmla="*/ 2017485 w 2409371"/>
              <a:gd name="connsiteY45" fmla="*/ 188686 h 1831900"/>
              <a:gd name="connsiteX46" fmla="*/ 2148114 w 2409371"/>
              <a:gd name="connsiteY46" fmla="*/ 130629 h 1831900"/>
              <a:gd name="connsiteX47" fmla="*/ 2191657 w 2409371"/>
              <a:gd name="connsiteY47" fmla="*/ 116114 h 1831900"/>
              <a:gd name="connsiteX48" fmla="*/ 2235200 w 2409371"/>
              <a:gd name="connsiteY48" fmla="*/ 87086 h 1831900"/>
              <a:gd name="connsiteX49" fmla="*/ 2278742 w 2409371"/>
              <a:gd name="connsiteY49" fmla="*/ 72571 h 1831900"/>
              <a:gd name="connsiteX50" fmla="*/ 2365828 w 2409371"/>
              <a:gd name="connsiteY50" fmla="*/ 14514 h 1831900"/>
              <a:gd name="connsiteX51" fmla="*/ 2409371 w 2409371"/>
              <a:gd name="connsiteY51" fmla="*/ 0 h 18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409371" h="1831900">
                <a:moveTo>
                  <a:pt x="0" y="116114"/>
                </a:moveTo>
                <a:cubicBezTo>
                  <a:pt x="14514" y="111276"/>
                  <a:pt x="28243" y="101600"/>
                  <a:pt x="43542" y="101600"/>
                </a:cubicBezTo>
                <a:cubicBezTo>
                  <a:pt x="80026" y="101600"/>
                  <a:pt x="101273" y="130465"/>
                  <a:pt x="130628" y="145143"/>
                </a:cubicBezTo>
                <a:cubicBezTo>
                  <a:pt x="144312" y="151985"/>
                  <a:pt x="159657" y="154819"/>
                  <a:pt x="174171" y="159657"/>
                </a:cubicBezTo>
                <a:cubicBezTo>
                  <a:pt x="273592" y="259078"/>
                  <a:pt x="227099" y="223971"/>
                  <a:pt x="304800" y="275771"/>
                </a:cubicBezTo>
                <a:cubicBezTo>
                  <a:pt x="309638" y="290285"/>
                  <a:pt x="308496" y="308496"/>
                  <a:pt x="319314" y="319314"/>
                </a:cubicBezTo>
                <a:cubicBezTo>
                  <a:pt x="343984" y="343984"/>
                  <a:pt x="406400" y="377371"/>
                  <a:pt x="406400" y="377371"/>
                </a:cubicBezTo>
                <a:cubicBezTo>
                  <a:pt x="416076" y="391885"/>
                  <a:pt x="427627" y="405312"/>
                  <a:pt x="435428" y="420914"/>
                </a:cubicBezTo>
                <a:cubicBezTo>
                  <a:pt x="442270" y="434598"/>
                  <a:pt x="441455" y="451727"/>
                  <a:pt x="449942" y="464457"/>
                </a:cubicBezTo>
                <a:cubicBezTo>
                  <a:pt x="461328" y="481536"/>
                  <a:pt x="478971" y="493486"/>
                  <a:pt x="493485" y="508000"/>
                </a:cubicBezTo>
                <a:cubicBezTo>
                  <a:pt x="527998" y="611535"/>
                  <a:pt x="479060" y="486363"/>
                  <a:pt x="551542" y="595086"/>
                </a:cubicBezTo>
                <a:cubicBezTo>
                  <a:pt x="560029" y="607816"/>
                  <a:pt x="557570" y="625899"/>
                  <a:pt x="566057" y="638629"/>
                </a:cubicBezTo>
                <a:cubicBezTo>
                  <a:pt x="577443" y="655708"/>
                  <a:pt x="596459" y="666402"/>
                  <a:pt x="609600" y="682171"/>
                </a:cubicBezTo>
                <a:cubicBezTo>
                  <a:pt x="661594" y="744564"/>
                  <a:pt x="620412" y="703798"/>
                  <a:pt x="653142" y="769257"/>
                </a:cubicBezTo>
                <a:cubicBezTo>
                  <a:pt x="660943" y="784859"/>
                  <a:pt x="672495" y="798286"/>
                  <a:pt x="682171" y="812800"/>
                </a:cubicBezTo>
                <a:cubicBezTo>
                  <a:pt x="690285" y="845256"/>
                  <a:pt x="711578" y="936738"/>
                  <a:pt x="725714" y="957943"/>
                </a:cubicBezTo>
                <a:cubicBezTo>
                  <a:pt x="735390" y="972457"/>
                  <a:pt x="746941" y="985884"/>
                  <a:pt x="754742" y="1001486"/>
                </a:cubicBezTo>
                <a:cubicBezTo>
                  <a:pt x="761584" y="1015170"/>
                  <a:pt x="762415" y="1031345"/>
                  <a:pt x="769257" y="1045029"/>
                </a:cubicBezTo>
                <a:cubicBezTo>
                  <a:pt x="777058" y="1060631"/>
                  <a:pt x="790484" y="1072969"/>
                  <a:pt x="798285" y="1088571"/>
                </a:cubicBezTo>
                <a:cubicBezTo>
                  <a:pt x="853696" y="1199391"/>
                  <a:pt x="751055" y="1049786"/>
                  <a:pt x="856342" y="1190171"/>
                </a:cubicBezTo>
                <a:cubicBezTo>
                  <a:pt x="898015" y="1356855"/>
                  <a:pt x="839744" y="1151442"/>
                  <a:pt x="899885" y="1291771"/>
                </a:cubicBezTo>
                <a:cubicBezTo>
                  <a:pt x="907743" y="1310106"/>
                  <a:pt x="906542" y="1331494"/>
                  <a:pt x="914400" y="1349829"/>
                </a:cubicBezTo>
                <a:cubicBezTo>
                  <a:pt x="921271" y="1365862"/>
                  <a:pt x="935627" y="1377769"/>
                  <a:pt x="943428" y="1393371"/>
                </a:cubicBezTo>
                <a:cubicBezTo>
                  <a:pt x="955080" y="1416675"/>
                  <a:pt x="962781" y="1441752"/>
                  <a:pt x="972457" y="1465943"/>
                </a:cubicBezTo>
                <a:cubicBezTo>
                  <a:pt x="991298" y="1597835"/>
                  <a:pt x="976152" y="1535087"/>
                  <a:pt x="1016000" y="1654629"/>
                </a:cubicBezTo>
                <a:lnTo>
                  <a:pt x="1030514" y="1698171"/>
                </a:lnTo>
                <a:lnTo>
                  <a:pt x="1045028" y="1741714"/>
                </a:lnTo>
                <a:cubicBezTo>
                  <a:pt x="1084988" y="1581871"/>
                  <a:pt x="1025924" y="1831900"/>
                  <a:pt x="1074057" y="1494971"/>
                </a:cubicBezTo>
                <a:cubicBezTo>
                  <a:pt x="1082243" y="1437668"/>
                  <a:pt x="1099884" y="1388460"/>
                  <a:pt x="1117600" y="1335314"/>
                </a:cubicBezTo>
                <a:cubicBezTo>
                  <a:pt x="1122438" y="1296609"/>
                  <a:pt x="1123941" y="1257340"/>
                  <a:pt x="1132114" y="1219200"/>
                </a:cubicBezTo>
                <a:cubicBezTo>
                  <a:pt x="1138525" y="1189280"/>
                  <a:pt x="1153720" y="1161799"/>
                  <a:pt x="1161142" y="1132114"/>
                </a:cubicBezTo>
                <a:cubicBezTo>
                  <a:pt x="1165980" y="1112762"/>
                  <a:pt x="1169925" y="1093164"/>
                  <a:pt x="1175657" y="1074057"/>
                </a:cubicBezTo>
                <a:cubicBezTo>
                  <a:pt x="1184450" y="1044749"/>
                  <a:pt x="1197263" y="1016656"/>
                  <a:pt x="1204685" y="986971"/>
                </a:cubicBezTo>
                <a:cubicBezTo>
                  <a:pt x="1209523" y="967619"/>
                  <a:pt x="1210279" y="946756"/>
                  <a:pt x="1219200" y="928914"/>
                </a:cubicBezTo>
                <a:cubicBezTo>
                  <a:pt x="1234802" y="897710"/>
                  <a:pt x="1257905" y="870857"/>
                  <a:pt x="1277257" y="841829"/>
                </a:cubicBezTo>
                <a:cubicBezTo>
                  <a:pt x="1317673" y="781205"/>
                  <a:pt x="1293948" y="810623"/>
                  <a:pt x="1349828" y="754743"/>
                </a:cubicBezTo>
                <a:cubicBezTo>
                  <a:pt x="1382512" y="656688"/>
                  <a:pt x="1337184" y="762972"/>
                  <a:pt x="1407885" y="682171"/>
                </a:cubicBezTo>
                <a:cubicBezTo>
                  <a:pt x="1430859" y="655915"/>
                  <a:pt x="1446590" y="624114"/>
                  <a:pt x="1465942" y="595086"/>
                </a:cubicBezTo>
                <a:lnTo>
                  <a:pt x="1494971" y="551543"/>
                </a:lnTo>
                <a:cubicBezTo>
                  <a:pt x="1504647" y="537029"/>
                  <a:pt x="1509486" y="517676"/>
                  <a:pt x="1524000" y="508000"/>
                </a:cubicBezTo>
                <a:lnTo>
                  <a:pt x="1567542" y="478971"/>
                </a:lnTo>
                <a:cubicBezTo>
                  <a:pt x="1591371" y="407490"/>
                  <a:pt x="1564998" y="456902"/>
                  <a:pt x="1625600" y="406400"/>
                </a:cubicBezTo>
                <a:cubicBezTo>
                  <a:pt x="1669527" y="369793"/>
                  <a:pt x="1693338" y="320522"/>
                  <a:pt x="1756228" y="304800"/>
                </a:cubicBezTo>
                <a:lnTo>
                  <a:pt x="1814285" y="290286"/>
                </a:lnTo>
                <a:cubicBezTo>
                  <a:pt x="1827432" y="280425"/>
                  <a:pt x="1894663" y="228325"/>
                  <a:pt x="1915885" y="217714"/>
                </a:cubicBezTo>
                <a:cubicBezTo>
                  <a:pt x="1936706" y="207303"/>
                  <a:pt x="1998885" y="193336"/>
                  <a:pt x="2017485" y="188686"/>
                </a:cubicBezTo>
                <a:cubicBezTo>
                  <a:pt x="2086489" y="142683"/>
                  <a:pt x="2044477" y="165175"/>
                  <a:pt x="2148114" y="130629"/>
                </a:cubicBezTo>
                <a:cubicBezTo>
                  <a:pt x="2162628" y="125791"/>
                  <a:pt x="2178927" y="124601"/>
                  <a:pt x="2191657" y="116114"/>
                </a:cubicBezTo>
                <a:cubicBezTo>
                  <a:pt x="2206171" y="106438"/>
                  <a:pt x="2219598" y="94887"/>
                  <a:pt x="2235200" y="87086"/>
                </a:cubicBezTo>
                <a:cubicBezTo>
                  <a:pt x="2248884" y="80244"/>
                  <a:pt x="2265368" y="80001"/>
                  <a:pt x="2278742" y="72571"/>
                </a:cubicBezTo>
                <a:cubicBezTo>
                  <a:pt x="2309240" y="55628"/>
                  <a:pt x="2332730" y="25546"/>
                  <a:pt x="2365828" y="14514"/>
                </a:cubicBezTo>
                <a:lnTo>
                  <a:pt x="2409371" y="0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98885" y="504485"/>
            <a:ext cx="1650306" cy="2423886"/>
          </a:xfrm>
          <a:custGeom>
            <a:avLst/>
            <a:gdLst>
              <a:gd name="connsiteX0" fmla="*/ 1586090 w 1650306"/>
              <a:gd name="connsiteY0" fmla="*/ 2423886 h 2423886"/>
              <a:gd name="connsiteX1" fmla="*/ 1629633 w 1650306"/>
              <a:gd name="connsiteY1" fmla="*/ 1886857 h 2423886"/>
              <a:gd name="connsiteX2" fmla="*/ 1615118 w 1650306"/>
              <a:gd name="connsiteY2" fmla="*/ 827315 h 2423886"/>
              <a:gd name="connsiteX3" fmla="*/ 1586090 w 1650306"/>
              <a:gd name="connsiteY3" fmla="*/ 667657 h 2423886"/>
              <a:gd name="connsiteX4" fmla="*/ 1571576 w 1650306"/>
              <a:gd name="connsiteY4" fmla="*/ 609600 h 2423886"/>
              <a:gd name="connsiteX5" fmla="*/ 1557061 w 1650306"/>
              <a:gd name="connsiteY5" fmla="*/ 566057 h 2423886"/>
              <a:gd name="connsiteX6" fmla="*/ 1542547 w 1650306"/>
              <a:gd name="connsiteY6" fmla="*/ 508000 h 2423886"/>
              <a:gd name="connsiteX7" fmla="*/ 1513518 w 1650306"/>
              <a:gd name="connsiteY7" fmla="*/ 464457 h 2423886"/>
              <a:gd name="connsiteX8" fmla="*/ 1484490 w 1650306"/>
              <a:gd name="connsiteY8" fmla="*/ 377372 h 2423886"/>
              <a:gd name="connsiteX9" fmla="*/ 1426433 w 1650306"/>
              <a:gd name="connsiteY9" fmla="*/ 290286 h 2423886"/>
              <a:gd name="connsiteX10" fmla="*/ 1295804 w 1650306"/>
              <a:gd name="connsiteY10" fmla="*/ 188686 h 2423886"/>
              <a:gd name="connsiteX11" fmla="*/ 1252261 w 1650306"/>
              <a:gd name="connsiteY11" fmla="*/ 174172 h 2423886"/>
              <a:gd name="connsiteX12" fmla="*/ 1165176 w 1650306"/>
              <a:gd name="connsiteY12" fmla="*/ 130629 h 2423886"/>
              <a:gd name="connsiteX13" fmla="*/ 1078090 w 1650306"/>
              <a:gd name="connsiteY13" fmla="*/ 72572 h 2423886"/>
              <a:gd name="connsiteX14" fmla="*/ 991004 w 1650306"/>
              <a:gd name="connsiteY14" fmla="*/ 58057 h 2423886"/>
              <a:gd name="connsiteX15" fmla="*/ 903918 w 1650306"/>
              <a:gd name="connsiteY15" fmla="*/ 29029 h 2423886"/>
              <a:gd name="connsiteX16" fmla="*/ 860376 w 1650306"/>
              <a:gd name="connsiteY16" fmla="*/ 14515 h 2423886"/>
              <a:gd name="connsiteX17" fmla="*/ 729747 w 1650306"/>
              <a:gd name="connsiteY17" fmla="*/ 0 h 2423886"/>
              <a:gd name="connsiteX18" fmla="*/ 221747 w 1650306"/>
              <a:gd name="connsiteY18" fmla="*/ 14515 h 2423886"/>
              <a:gd name="connsiteX19" fmla="*/ 134661 w 1650306"/>
              <a:gd name="connsiteY19" fmla="*/ 43543 h 2423886"/>
              <a:gd name="connsiteX20" fmla="*/ 91118 w 1650306"/>
              <a:gd name="connsiteY20" fmla="*/ 72572 h 2423886"/>
              <a:gd name="connsiteX21" fmla="*/ 76604 w 1650306"/>
              <a:gd name="connsiteY21" fmla="*/ 116115 h 2423886"/>
              <a:gd name="connsiteX22" fmla="*/ 62090 w 1650306"/>
              <a:gd name="connsiteY22" fmla="*/ 29029 h 2423886"/>
              <a:gd name="connsiteX23" fmla="*/ 18547 w 1650306"/>
              <a:gd name="connsiteY23" fmla="*/ 43543 h 2423886"/>
              <a:gd name="connsiteX24" fmla="*/ 33061 w 1650306"/>
              <a:gd name="connsiteY24" fmla="*/ 232229 h 2423886"/>
              <a:gd name="connsiteX25" fmla="*/ 134661 w 1650306"/>
              <a:gd name="connsiteY25" fmla="*/ 232229 h 242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650306" h="2423886">
                <a:moveTo>
                  <a:pt x="1586090" y="2423886"/>
                </a:moveTo>
                <a:cubicBezTo>
                  <a:pt x="1650306" y="2231233"/>
                  <a:pt x="1625604" y="2317918"/>
                  <a:pt x="1629633" y="1886857"/>
                </a:cubicBezTo>
                <a:cubicBezTo>
                  <a:pt x="1632934" y="1533659"/>
                  <a:pt x="1623837" y="1180421"/>
                  <a:pt x="1615118" y="827315"/>
                </a:cubicBezTo>
                <a:cubicBezTo>
                  <a:pt x="1612197" y="709011"/>
                  <a:pt x="1607647" y="743109"/>
                  <a:pt x="1586090" y="667657"/>
                </a:cubicBezTo>
                <a:cubicBezTo>
                  <a:pt x="1580610" y="648477"/>
                  <a:pt x="1577056" y="628780"/>
                  <a:pt x="1571576" y="609600"/>
                </a:cubicBezTo>
                <a:cubicBezTo>
                  <a:pt x="1567373" y="594889"/>
                  <a:pt x="1561264" y="580768"/>
                  <a:pt x="1557061" y="566057"/>
                </a:cubicBezTo>
                <a:cubicBezTo>
                  <a:pt x="1551581" y="546877"/>
                  <a:pt x="1550405" y="526335"/>
                  <a:pt x="1542547" y="508000"/>
                </a:cubicBezTo>
                <a:cubicBezTo>
                  <a:pt x="1535675" y="491966"/>
                  <a:pt x="1523194" y="478971"/>
                  <a:pt x="1513518" y="464457"/>
                </a:cubicBezTo>
                <a:cubicBezTo>
                  <a:pt x="1503842" y="435429"/>
                  <a:pt x="1501463" y="402832"/>
                  <a:pt x="1484490" y="377372"/>
                </a:cubicBezTo>
                <a:cubicBezTo>
                  <a:pt x="1465138" y="348343"/>
                  <a:pt x="1451103" y="314956"/>
                  <a:pt x="1426433" y="290286"/>
                </a:cubicBezTo>
                <a:cubicBezTo>
                  <a:pt x="1388863" y="252716"/>
                  <a:pt x="1347886" y="206046"/>
                  <a:pt x="1295804" y="188686"/>
                </a:cubicBezTo>
                <a:lnTo>
                  <a:pt x="1252261" y="174172"/>
                </a:lnTo>
                <a:cubicBezTo>
                  <a:pt x="1058967" y="45308"/>
                  <a:pt x="1345439" y="230775"/>
                  <a:pt x="1165176" y="130629"/>
                </a:cubicBezTo>
                <a:cubicBezTo>
                  <a:pt x="1134678" y="113686"/>
                  <a:pt x="1112503" y="78308"/>
                  <a:pt x="1078090" y="72572"/>
                </a:cubicBezTo>
                <a:cubicBezTo>
                  <a:pt x="1049061" y="67734"/>
                  <a:pt x="1019554" y="65195"/>
                  <a:pt x="991004" y="58057"/>
                </a:cubicBezTo>
                <a:cubicBezTo>
                  <a:pt x="961319" y="50636"/>
                  <a:pt x="932947" y="38705"/>
                  <a:pt x="903918" y="29029"/>
                </a:cubicBezTo>
                <a:cubicBezTo>
                  <a:pt x="889404" y="24191"/>
                  <a:pt x="875582" y="16205"/>
                  <a:pt x="860376" y="14515"/>
                </a:cubicBezTo>
                <a:lnTo>
                  <a:pt x="729747" y="0"/>
                </a:lnTo>
                <a:cubicBezTo>
                  <a:pt x="560414" y="4838"/>
                  <a:pt x="390698" y="2153"/>
                  <a:pt x="221747" y="14515"/>
                </a:cubicBezTo>
                <a:cubicBezTo>
                  <a:pt x="191230" y="16748"/>
                  <a:pt x="134661" y="43543"/>
                  <a:pt x="134661" y="43543"/>
                </a:cubicBezTo>
                <a:cubicBezTo>
                  <a:pt x="120147" y="53219"/>
                  <a:pt x="94902" y="55543"/>
                  <a:pt x="91118" y="72572"/>
                </a:cubicBezTo>
                <a:cubicBezTo>
                  <a:pt x="77600" y="133406"/>
                  <a:pt x="140598" y="244100"/>
                  <a:pt x="76604" y="116115"/>
                </a:cubicBezTo>
                <a:cubicBezTo>
                  <a:pt x="71766" y="87086"/>
                  <a:pt x="80474" y="52009"/>
                  <a:pt x="62090" y="29029"/>
                </a:cubicBezTo>
                <a:cubicBezTo>
                  <a:pt x="52533" y="17082"/>
                  <a:pt x="20711" y="28397"/>
                  <a:pt x="18547" y="43543"/>
                </a:cubicBezTo>
                <a:cubicBezTo>
                  <a:pt x="9626" y="105990"/>
                  <a:pt x="0" y="178505"/>
                  <a:pt x="33061" y="232229"/>
                </a:cubicBezTo>
                <a:cubicBezTo>
                  <a:pt x="50810" y="261072"/>
                  <a:pt x="100794" y="232229"/>
                  <a:pt x="134661" y="232229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1143000" y="3073400"/>
            <a:ext cx="239875" cy="794476"/>
          </a:xfrm>
          <a:custGeom>
            <a:avLst/>
            <a:gdLst>
              <a:gd name="connsiteX0" fmla="*/ 58057 w 239875"/>
              <a:gd name="connsiteY0" fmla="*/ 0 h 794476"/>
              <a:gd name="connsiteX1" fmla="*/ 43543 w 239875"/>
              <a:gd name="connsiteY1" fmla="*/ 58057 h 794476"/>
              <a:gd name="connsiteX2" fmla="*/ 14515 w 239875"/>
              <a:gd name="connsiteY2" fmla="*/ 101600 h 794476"/>
              <a:gd name="connsiteX3" fmla="*/ 0 w 239875"/>
              <a:gd name="connsiteY3" fmla="*/ 174171 h 794476"/>
              <a:gd name="connsiteX4" fmla="*/ 14515 w 239875"/>
              <a:gd name="connsiteY4" fmla="*/ 435428 h 794476"/>
              <a:gd name="connsiteX5" fmla="*/ 29029 w 239875"/>
              <a:gd name="connsiteY5" fmla="*/ 478971 h 794476"/>
              <a:gd name="connsiteX6" fmla="*/ 116115 w 239875"/>
              <a:gd name="connsiteY6" fmla="*/ 638628 h 794476"/>
              <a:gd name="connsiteX7" fmla="*/ 159657 w 239875"/>
              <a:gd name="connsiteY7" fmla="*/ 682171 h 794476"/>
              <a:gd name="connsiteX8" fmla="*/ 203200 w 239875"/>
              <a:gd name="connsiteY8" fmla="*/ 754742 h 794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875" h="794476">
                <a:moveTo>
                  <a:pt x="58057" y="0"/>
                </a:moveTo>
                <a:cubicBezTo>
                  <a:pt x="53219" y="19352"/>
                  <a:pt x="51401" y="39722"/>
                  <a:pt x="43543" y="58057"/>
                </a:cubicBezTo>
                <a:cubicBezTo>
                  <a:pt x="36672" y="74091"/>
                  <a:pt x="20640" y="85267"/>
                  <a:pt x="14515" y="101600"/>
                </a:cubicBezTo>
                <a:cubicBezTo>
                  <a:pt x="5853" y="124699"/>
                  <a:pt x="4838" y="149981"/>
                  <a:pt x="0" y="174171"/>
                </a:cubicBezTo>
                <a:cubicBezTo>
                  <a:pt x="4838" y="261257"/>
                  <a:pt x="6246" y="348601"/>
                  <a:pt x="14515" y="435428"/>
                </a:cubicBezTo>
                <a:cubicBezTo>
                  <a:pt x="15966" y="450658"/>
                  <a:pt x="22698" y="465043"/>
                  <a:pt x="29029" y="478971"/>
                </a:cubicBezTo>
                <a:cubicBezTo>
                  <a:pt x="42251" y="508061"/>
                  <a:pt x="84301" y="600450"/>
                  <a:pt x="116115" y="638628"/>
                </a:cubicBezTo>
                <a:cubicBezTo>
                  <a:pt x="129255" y="654397"/>
                  <a:pt x="147726" y="665468"/>
                  <a:pt x="159657" y="682171"/>
                </a:cubicBezTo>
                <a:cubicBezTo>
                  <a:pt x="239875" y="794476"/>
                  <a:pt x="158167" y="709709"/>
                  <a:pt x="203200" y="754742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2667000" y="2971800"/>
            <a:ext cx="362857" cy="725714"/>
          </a:xfrm>
          <a:custGeom>
            <a:avLst/>
            <a:gdLst>
              <a:gd name="connsiteX0" fmla="*/ 0 w 362857"/>
              <a:gd name="connsiteY0" fmla="*/ 0 h 725714"/>
              <a:gd name="connsiteX1" fmla="*/ 72572 w 362857"/>
              <a:gd name="connsiteY1" fmla="*/ 14514 h 725714"/>
              <a:gd name="connsiteX2" fmla="*/ 159657 w 362857"/>
              <a:gd name="connsiteY2" fmla="*/ 43542 h 725714"/>
              <a:gd name="connsiteX3" fmla="*/ 246743 w 362857"/>
              <a:gd name="connsiteY3" fmla="*/ 101600 h 725714"/>
              <a:gd name="connsiteX4" fmla="*/ 290286 w 362857"/>
              <a:gd name="connsiteY4" fmla="*/ 130628 h 725714"/>
              <a:gd name="connsiteX5" fmla="*/ 333829 w 362857"/>
              <a:gd name="connsiteY5" fmla="*/ 261257 h 725714"/>
              <a:gd name="connsiteX6" fmla="*/ 348343 w 362857"/>
              <a:gd name="connsiteY6" fmla="*/ 304800 h 725714"/>
              <a:gd name="connsiteX7" fmla="*/ 362857 w 362857"/>
              <a:gd name="connsiteY7" fmla="*/ 348342 h 725714"/>
              <a:gd name="connsiteX8" fmla="*/ 348343 w 362857"/>
              <a:gd name="connsiteY8" fmla="*/ 682171 h 725714"/>
              <a:gd name="connsiteX9" fmla="*/ 333829 w 362857"/>
              <a:gd name="connsiteY9" fmla="*/ 725714 h 72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2857" h="725714">
                <a:moveTo>
                  <a:pt x="0" y="0"/>
                </a:moveTo>
                <a:cubicBezTo>
                  <a:pt x="24191" y="4838"/>
                  <a:pt x="48772" y="8023"/>
                  <a:pt x="72572" y="14514"/>
                </a:cubicBezTo>
                <a:cubicBezTo>
                  <a:pt x="102092" y="22565"/>
                  <a:pt x="159657" y="43542"/>
                  <a:pt x="159657" y="43542"/>
                </a:cubicBezTo>
                <a:lnTo>
                  <a:pt x="246743" y="101600"/>
                </a:lnTo>
                <a:lnTo>
                  <a:pt x="290286" y="130628"/>
                </a:lnTo>
                <a:lnTo>
                  <a:pt x="333829" y="261257"/>
                </a:lnTo>
                <a:lnTo>
                  <a:pt x="348343" y="304800"/>
                </a:lnTo>
                <a:lnTo>
                  <a:pt x="362857" y="348342"/>
                </a:lnTo>
                <a:cubicBezTo>
                  <a:pt x="358019" y="459618"/>
                  <a:pt x="356885" y="571118"/>
                  <a:pt x="348343" y="682171"/>
                </a:cubicBezTo>
                <a:cubicBezTo>
                  <a:pt x="347170" y="697425"/>
                  <a:pt x="333829" y="725714"/>
                  <a:pt x="333829" y="725714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2391229" y="3262085"/>
            <a:ext cx="203200" cy="737588"/>
          </a:xfrm>
          <a:custGeom>
            <a:avLst/>
            <a:gdLst>
              <a:gd name="connsiteX0" fmla="*/ 0 w 203200"/>
              <a:gd name="connsiteY0" fmla="*/ 0 h 737588"/>
              <a:gd name="connsiteX1" fmla="*/ 72571 w 203200"/>
              <a:gd name="connsiteY1" fmla="*/ 14515 h 737588"/>
              <a:gd name="connsiteX2" fmla="*/ 116114 w 203200"/>
              <a:gd name="connsiteY2" fmla="*/ 29029 h 737588"/>
              <a:gd name="connsiteX3" fmla="*/ 174171 w 203200"/>
              <a:gd name="connsiteY3" fmla="*/ 116115 h 737588"/>
              <a:gd name="connsiteX4" fmla="*/ 188686 w 203200"/>
              <a:gd name="connsiteY4" fmla="*/ 174172 h 737588"/>
              <a:gd name="connsiteX5" fmla="*/ 203200 w 203200"/>
              <a:gd name="connsiteY5" fmla="*/ 217715 h 737588"/>
              <a:gd name="connsiteX6" fmla="*/ 188686 w 203200"/>
              <a:gd name="connsiteY6" fmla="*/ 537029 h 737588"/>
              <a:gd name="connsiteX7" fmla="*/ 174171 w 203200"/>
              <a:gd name="connsiteY7" fmla="*/ 595086 h 73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200" h="737588">
                <a:moveTo>
                  <a:pt x="0" y="0"/>
                </a:moveTo>
                <a:cubicBezTo>
                  <a:pt x="24190" y="4838"/>
                  <a:pt x="48638" y="8532"/>
                  <a:pt x="72571" y="14515"/>
                </a:cubicBezTo>
                <a:cubicBezTo>
                  <a:pt x="87414" y="18226"/>
                  <a:pt x="105296" y="18211"/>
                  <a:pt x="116114" y="29029"/>
                </a:cubicBezTo>
                <a:cubicBezTo>
                  <a:pt x="140784" y="53699"/>
                  <a:pt x="174171" y="116115"/>
                  <a:pt x="174171" y="116115"/>
                </a:cubicBezTo>
                <a:cubicBezTo>
                  <a:pt x="179009" y="135467"/>
                  <a:pt x="183206" y="154992"/>
                  <a:pt x="188686" y="174172"/>
                </a:cubicBezTo>
                <a:cubicBezTo>
                  <a:pt x="192889" y="188883"/>
                  <a:pt x="203200" y="202416"/>
                  <a:pt x="203200" y="217715"/>
                </a:cubicBezTo>
                <a:cubicBezTo>
                  <a:pt x="203200" y="324263"/>
                  <a:pt x="197183" y="430820"/>
                  <a:pt x="188686" y="537029"/>
                </a:cubicBezTo>
                <a:cubicBezTo>
                  <a:pt x="172641" y="737588"/>
                  <a:pt x="174171" y="517072"/>
                  <a:pt x="174171" y="595086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1533641" y="3276600"/>
            <a:ext cx="218959" cy="754742"/>
          </a:xfrm>
          <a:custGeom>
            <a:avLst/>
            <a:gdLst>
              <a:gd name="connsiteX0" fmla="*/ 59302 w 218959"/>
              <a:gd name="connsiteY0" fmla="*/ 0 h 754742"/>
              <a:gd name="connsiteX1" fmla="*/ 1245 w 218959"/>
              <a:gd name="connsiteY1" fmla="*/ 87085 h 754742"/>
              <a:gd name="connsiteX2" fmla="*/ 15759 w 218959"/>
              <a:gd name="connsiteY2" fmla="*/ 493485 h 754742"/>
              <a:gd name="connsiteX3" fmla="*/ 30274 w 218959"/>
              <a:gd name="connsiteY3" fmla="*/ 537028 h 754742"/>
              <a:gd name="connsiteX4" fmla="*/ 73816 w 218959"/>
              <a:gd name="connsiteY4" fmla="*/ 566057 h 754742"/>
              <a:gd name="connsiteX5" fmla="*/ 88331 w 218959"/>
              <a:gd name="connsiteY5" fmla="*/ 624114 h 754742"/>
              <a:gd name="connsiteX6" fmla="*/ 131874 w 218959"/>
              <a:gd name="connsiteY6" fmla="*/ 667657 h 754742"/>
              <a:gd name="connsiteX7" fmla="*/ 175416 w 218959"/>
              <a:gd name="connsiteY7" fmla="*/ 725714 h 754742"/>
              <a:gd name="connsiteX8" fmla="*/ 218959 w 218959"/>
              <a:gd name="connsiteY8" fmla="*/ 754742 h 754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959" h="754742">
                <a:moveTo>
                  <a:pt x="59302" y="0"/>
                </a:moveTo>
                <a:cubicBezTo>
                  <a:pt x="39950" y="29028"/>
                  <a:pt x="0" y="52219"/>
                  <a:pt x="1245" y="87085"/>
                </a:cubicBezTo>
                <a:cubicBezTo>
                  <a:pt x="6083" y="222552"/>
                  <a:pt x="7032" y="358213"/>
                  <a:pt x="15759" y="493485"/>
                </a:cubicBezTo>
                <a:cubicBezTo>
                  <a:pt x="16744" y="508753"/>
                  <a:pt x="20717" y="525081"/>
                  <a:pt x="30274" y="537028"/>
                </a:cubicBezTo>
                <a:cubicBezTo>
                  <a:pt x="41171" y="550649"/>
                  <a:pt x="59302" y="556381"/>
                  <a:pt x="73816" y="566057"/>
                </a:cubicBezTo>
                <a:cubicBezTo>
                  <a:pt x="78654" y="585409"/>
                  <a:pt x="78434" y="606794"/>
                  <a:pt x="88331" y="624114"/>
                </a:cubicBezTo>
                <a:cubicBezTo>
                  <a:pt x="98515" y="641936"/>
                  <a:pt x="118516" y="652072"/>
                  <a:pt x="131874" y="667657"/>
                </a:cubicBezTo>
                <a:cubicBezTo>
                  <a:pt x="147617" y="686024"/>
                  <a:pt x="158311" y="708609"/>
                  <a:pt x="175416" y="725714"/>
                </a:cubicBezTo>
                <a:cubicBezTo>
                  <a:pt x="187751" y="738049"/>
                  <a:pt x="218959" y="754742"/>
                  <a:pt x="218959" y="754742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572761" y="516179"/>
            <a:ext cx="207528" cy="340444"/>
          </a:xfrm>
          <a:custGeom>
            <a:avLst/>
            <a:gdLst>
              <a:gd name="connsiteX0" fmla="*/ 207528 w 207528"/>
              <a:gd name="connsiteY0" fmla="*/ 17335 h 340444"/>
              <a:gd name="connsiteX1" fmla="*/ 149471 w 207528"/>
              <a:gd name="connsiteY1" fmla="*/ 2821 h 340444"/>
              <a:gd name="connsiteX2" fmla="*/ 76900 w 207528"/>
              <a:gd name="connsiteY2" fmla="*/ 89906 h 340444"/>
              <a:gd name="connsiteX3" fmla="*/ 47871 w 207528"/>
              <a:gd name="connsiteY3" fmla="*/ 133449 h 340444"/>
              <a:gd name="connsiteX4" fmla="*/ 105928 w 207528"/>
              <a:gd name="connsiteY4" fmla="*/ 191506 h 340444"/>
              <a:gd name="connsiteX5" fmla="*/ 163985 w 207528"/>
              <a:gd name="connsiteY5" fmla="*/ 206021 h 340444"/>
              <a:gd name="connsiteX6" fmla="*/ 149471 w 207528"/>
              <a:gd name="connsiteY6" fmla="*/ 293106 h 340444"/>
              <a:gd name="connsiteX7" fmla="*/ 120442 w 207528"/>
              <a:gd name="connsiteY7" fmla="*/ 336649 h 340444"/>
              <a:gd name="connsiteX8" fmla="*/ 33357 w 207528"/>
              <a:gd name="connsiteY8" fmla="*/ 307621 h 340444"/>
              <a:gd name="connsiteX9" fmla="*/ 33357 w 207528"/>
              <a:gd name="connsiteY9" fmla="*/ 162478 h 340444"/>
              <a:gd name="connsiteX10" fmla="*/ 105928 w 207528"/>
              <a:gd name="connsiteY10" fmla="*/ 147963 h 340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7528" h="340444">
                <a:moveTo>
                  <a:pt x="207528" y="17335"/>
                </a:moveTo>
                <a:cubicBezTo>
                  <a:pt x="188176" y="12497"/>
                  <a:pt x="169218" y="0"/>
                  <a:pt x="149471" y="2821"/>
                </a:cubicBezTo>
                <a:cubicBezTo>
                  <a:pt x="103365" y="9407"/>
                  <a:pt x="94579" y="58968"/>
                  <a:pt x="76900" y="89906"/>
                </a:cubicBezTo>
                <a:cubicBezTo>
                  <a:pt x="68245" y="105052"/>
                  <a:pt x="57547" y="118935"/>
                  <a:pt x="47871" y="133449"/>
                </a:cubicBezTo>
                <a:cubicBezTo>
                  <a:pt x="75039" y="296462"/>
                  <a:pt x="32098" y="202053"/>
                  <a:pt x="105928" y="191506"/>
                </a:cubicBezTo>
                <a:cubicBezTo>
                  <a:pt x="125676" y="188685"/>
                  <a:pt x="144633" y="201183"/>
                  <a:pt x="163985" y="206021"/>
                </a:cubicBezTo>
                <a:cubicBezTo>
                  <a:pt x="159147" y="235049"/>
                  <a:pt x="158777" y="265187"/>
                  <a:pt x="149471" y="293106"/>
                </a:cubicBezTo>
                <a:cubicBezTo>
                  <a:pt x="143955" y="309655"/>
                  <a:pt x="137751" y="334485"/>
                  <a:pt x="120442" y="336649"/>
                </a:cubicBezTo>
                <a:cubicBezTo>
                  <a:pt x="90080" y="340444"/>
                  <a:pt x="33357" y="307621"/>
                  <a:pt x="33357" y="307621"/>
                </a:cubicBezTo>
                <a:cubicBezTo>
                  <a:pt x="15482" y="253998"/>
                  <a:pt x="0" y="229191"/>
                  <a:pt x="33357" y="162478"/>
                </a:cubicBezTo>
                <a:cubicBezTo>
                  <a:pt x="42145" y="144903"/>
                  <a:pt x="89387" y="147963"/>
                  <a:pt x="105928" y="147963"/>
                </a:cubicBezTo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915455" y="494316"/>
            <a:ext cx="271234" cy="321009"/>
          </a:xfrm>
          <a:custGeom>
            <a:avLst/>
            <a:gdLst>
              <a:gd name="connsiteX0" fmla="*/ 271234 w 271234"/>
              <a:gd name="connsiteY0" fmla="*/ 39198 h 321009"/>
              <a:gd name="connsiteX1" fmla="*/ 227691 w 271234"/>
              <a:gd name="connsiteY1" fmla="*/ 10169 h 321009"/>
              <a:gd name="connsiteX2" fmla="*/ 126091 w 271234"/>
              <a:gd name="connsiteY2" fmla="*/ 68226 h 321009"/>
              <a:gd name="connsiteX3" fmla="*/ 82548 w 271234"/>
              <a:gd name="connsiteY3" fmla="*/ 111769 h 321009"/>
              <a:gd name="connsiteX4" fmla="*/ 68034 w 271234"/>
              <a:gd name="connsiteY4" fmla="*/ 155312 h 321009"/>
              <a:gd name="connsiteX5" fmla="*/ 111577 w 271234"/>
              <a:gd name="connsiteY5" fmla="*/ 169826 h 321009"/>
              <a:gd name="connsiteX6" fmla="*/ 184148 w 271234"/>
              <a:gd name="connsiteY6" fmla="*/ 184341 h 321009"/>
              <a:gd name="connsiteX7" fmla="*/ 169634 w 271234"/>
              <a:gd name="connsiteY7" fmla="*/ 271426 h 321009"/>
              <a:gd name="connsiteX8" fmla="*/ 24491 w 271234"/>
              <a:gd name="connsiteY8" fmla="*/ 213369 h 321009"/>
              <a:gd name="connsiteX9" fmla="*/ 68034 w 271234"/>
              <a:gd name="connsiteY9" fmla="*/ 97255 h 32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1234" h="321009">
                <a:moveTo>
                  <a:pt x="271234" y="39198"/>
                </a:moveTo>
                <a:cubicBezTo>
                  <a:pt x="256720" y="29522"/>
                  <a:pt x="245000" y="12333"/>
                  <a:pt x="227691" y="10169"/>
                </a:cubicBezTo>
                <a:cubicBezTo>
                  <a:pt x="146336" y="0"/>
                  <a:pt x="162920" y="24031"/>
                  <a:pt x="126091" y="68226"/>
                </a:cubicBezTo>
                <a:cubicBezTo>
                  <a:pt x="112950" y="83995"/>
                  <a:pt x="97062" y="97255"/>
                  <a:pt x="82548" y="111769"/>
                </a:cubicBezTo>
                <a:cubicBezTo>
                  <a:pt x="77710" y="126283"/>
                  <a:pt x="61192" y="141628"/>
                  <a:pt x="68034" y="155312"/>
                </a:cubicBezTo>
                <a:cubicBezTo>
                  <a:pt x="74876" y="168996"/>
                  <a:pt x="96734" y="166115"/>
                  <a:pt x="111577" y="169826"/>
                </a:cubicBezTo>
                <a:cubicBezTo>
                  <a:pt x="135510" y="175809"/>
                  <a:pt x="159958" y="179503"/>
                  <a:pt x="184148" y="184341"/>
                </a:cubicBezTo>
                <a:cubicBezTo>
                  <a:pt x="179310" y="213369"/>
                  <a:pt x="195359" y="257134"/>
                  <a:pt x="169634" y="271426"/>
                </a:cubicBezTo>
                <a:cubicBezTo>
                  <a:pt x="80385" y="321009"/>
                  <a:pt x="55401" y="259734"/>
                  <a:pt x="24491" y="213369"/>
                </a:cubicBezTo>
                <a:cubicBezTo>
                  <a:pt x="40206" y="87654"/>
                  <a:pt x="0" y="97255"/>
                  <a:pt x="68034" y="97255"/>
                </a:cubicBezTo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 rot="20147598">
            <a:off x="2309484" y="3626897"/>
            <a:ext cx="1546742" cy="3048000"/>
          </a:xfrm>
          <a:custGeom>
            <a:avLst/>
            <a:gdLst>
              <a:gd name="connsiteX0" fmla="*/ 29029 w 1546742"/>
              <a:gd name="connsiteY0" fmla="*/ 174171 h 3048000"/>
              <a:gd name="connsiteX1" fmla="*/ 43543 w 1546742"/>
              <a:gd name="connsiteY1" fmla="*/ 217714 h 3048000"/>
              <a:gd name="connsiteX2" fmla="*/ 72571 w 1546742"/>
              <a:gd name="connsiteY2" fmla="*/ 362857 h 3048000"/>
              <a:gd name="connsiteX3" fmla="*/ 87086 w 1546742"/>
              <a:gd name="connsiteY3" fmla="*/ 406400 h 3048000"/>
              <a:gd name="connsiteX4" fmla="*/ 174171 w 1546742"/>
              <a:gd name="connsiteY4" fmla="*/ 508000 h 3048000"/>
              <a:gd name="connsiteX5" fmla="*/ 217714 w 1546742"/>
              <a:gd name="connsiteY5" fmla="*/ 595085 h 3048000"/>
              <a:gd name="connsiteX6" fmla="*/ 261257 w 1546742"/>
              <a:gd name="connsiteY6" fmla="*/ 609600 h 3048000"/>
              <a:gd name="connsiteX7" fmla="*/ 290286 w 1546742"/>
              <a:gd name="connsiteY7" fmla="*/ 653143 h 3048000"/>
              <a:gd name="connsiteX8" fmla="*/ 391886 w 1546742"/>
              <a:gd name="connsiteY8" fmla="*/ 682171 h 3048000"/>
              <a:gd name="connsiteX9" fmla="*/ 580571 w 1546742"/>
              <a:gd name="connsiteY9" fmla="*/ 725714 h 3048000"/>
              <a:gd name="connsiteX10" fmla="*/ 638629 w 1546742"/>
              <a:gd name="connsiteY10" fmla="*/ 812800 h 3048000"/>
              <a:gd name="connsiteX11" fmla="*/ 653143 w 1546742"/>
              <a:gd name="connsiteY11" fmla="*/ 870857 h 3048000"/>
              <a:gd name="connsiteX12" fmla="*/ 667657 w 1546742"/>
              <a:gd name="connsiteY12" fmla="*/ 914400 h 3048000"/>
              <a:gd name="connsiteX13" fmla="*/ 711200 w 1546742"/>
              <a:gd name="connsiteY13" fmla="*/ 1074057 h 3048000"/>
              <a:gd name="connsiteX14" fmla="*/ 740229 w 1546742"/>
              <a:gd name="connsiteY14" fmla="*/ 1161143 h 3048000"/>
              <a:gd name="connsiteX15" fmla="*/ 798286 w 1546742"/>
              <a:gd name="connsiteY15" fmla="*/ 1248228 h 3048000"/>
              <a:gd name="connsiteX16" fmla="*/ 827314 w 1546742"/>
              <a:gd name="connsiteY16" fmla="*/ 1291771 h 3048000"/>
              <a:gd name="connsiteX17" fmla="*/ 841829 w 1546742"/>
              <a:gd name="connsiteY17" fmla="*/ 1335314 h 3048000"/>
              <a:gd name="connsiteX18" fmla="*/ 914400 w 1546742"/>
              <a:gd name="connsiteY18" fmla="*/ 1422400 h 3048000"/>
              <a:gd name="connsiteX19" fmla="*/ 986971 w 1546742"/>
              <a:gd name="connsiteY19" fmla="*/ 1553028 h 3048000"/>
              <a:gd name="connsiteX20" fmla="*/ 1016000 w 1546742"/>
              <a:gd name="connsiteY20" fmla="*/ 1596571 h 3048000"/>
              <a:gd name="connsiteX21" fmla="*/ 1030514 w 1546742"/>
              <a:gd name="connsiteY21" fmla="*/ 1640114 h 3048000"/>
              <a:gd name="connsiteX22" fmla="*/ 1059543 w 1546742"/>
              <a:gd name="connsiteY22" fmla="*/ 1683657 h 3048000"/>
              <a:gd name="connsiteX23" fmla="*/ 1117600 w 1546742"/>
              <a:gd name="connsiteY23" fmla="*/ 1785257 h 3048000"/>
              <a:gd name="connsiteX24" fmla="*/ 1146629 w 1546742"/>
              <a:gd name="connsiteY24" fmla="*/ 1857828 h 3048000"/>
              <a:gd name="connsiteX25" fmla="*/ 1175657 w 1546742"/>
              <a:gd name="connsiteY25" fmla="*/ 1944914 h 3048000"/>
              <a:gd name="connsiteX26" fmla="*/ 1204686 w 1546742"/>
              <a:gd name="connsiteY26" fmla="*/ 1988457 h 3048000"/>
              <a:gd name="connsiteX27" fmla="*/ 1219200 w 1546742"/>
              <a:gd name="connsiteY27" fmla="*/ 2046514 h 3048000"/>
              <a:gd name="connsiteX28" fmla="*/ 1248229 w 1546742"/>
              <a:gd name="connsiteY28" fmla="*/ 2090057 h 3048000"/>
              <a:gd name="connsiteX29" fmla="*/ 1262743 w 1546742"/>
              <a:gd name="connsiteY29" fmla="*/ 2162628 h 3048000"/>
              <a:gd name="connsiteX30" fmla="*/ 1291771 w 1546742"/>
              <a:gd name="connsiteY30" fmla="*/ 2235200 h 3048000"/>
              <a:gd name="connsiteX31" fmla="*/ 1335314 w 1546742"/>
              <a:gd name="connsiteY31" fmla="*/ 2351314 h 3048000"/>
              <a:gd name="connsiteX32" fmla="*/ 1378857 w 1546742"/>
              <a:gd name="connsiteY32" fmla="*/ 2540000 h 3048000"/>
              <a:gd name="connsiteX33" fmla="*/ 1393371 w 1546742"/>
              <a:gd name="connsiteY33" fmla="*/ 2598057 h 3048000"/>
              <a:gd name="connsiteX34" fmla="*/ 1422400 w 1546742"/>
              <a:gd name="connsiteY34" fmla="*/ 2685143 h 3048000"/>
              <a:gd name="connsiteX35" fmla="*/ 1436914 w 1546742"/>
              <a:gd name="connsiteY35" fmla="*/ 2786743 h 3048000"/>
              <a:gd name="connsiteX36" fmla="*/ 1451429 w 1546742"/>
              <a:gd name="connsiteY36" fmla="*/ 2830285 h 3048000"/>
              <a:gd name="connsiteX37" fmla="*/ 1465943 w 1546742"/>
              <a:gd name="connsiteY37" fmla="*/ 2902857 h 3048000"/>
              <a:gd name="connsiteX38" fmla="*/ 1480457 w 1546742"/>
              <a:gd name="connsiteY38" fmla="*/ 3018971 h 3048000"/>
              <a:gd name="connsiteX39" fmla="*/ 1524000 w 1546742"/>
              <a:gd name="connsiteY39" fmla="*/ 3048000 h 3048000"/>
              <a:gd name="connsiteX40" fmla="*/ 1524000 w 1546742"/>
              <a:gd name="connsiteY40" fmla="*/ 2902857 h 3048000"/>
              <a:gd name="connsiteX41" fmla="*/ 1494971 w 1546742"/>
              <a:gd name="connsiteY41" fmla="*/ 2815771 h 3048000"/>
              <a:gd name="connsiteX42" fmla="*/ 1465943 w 1546742"/>
              <a:gd name="connsiteY42" fmla="*/ 2569028 h 3048000"/>
              <a:gd name="connsiteX43" fmla="*/ 1422400 w 1546742"/>
              <a:gd name="connsiteY43" fmla="*/ 2525485 h 3048000"/>
              <a:gd name="connsiteX44" fmla="*/ 1393371 w 1546742"/>
              <a:gd name="connsiteY44" fmla="*/ 2438400 h 3048000"/>
              <a:gd name="connsiteX45" fmla="*/ 1378857 w 1546742"/>
              <a:gd name="connsiteY45" fmla="*/ 2394857 h 3048000"/>
              <a:gd name="connsiteX46" fmla="*/ 1364343 w 1546742"/>
              <a:gd name="connsiteY46" fmla="*/ 2351314 h 3048000"/>
              <a:gd name="connsiteX47" fmla="*/ 1320800 w 1546742"/>
              <a:gd name="connsiteY47" fmla="*/ 2191657 h 3048000"/>
              <a:gd name="connsiteX48" fmla="*/ 1291771 w 1546742"/>
              <a:gd name="connsiteY48" fmla="*/ 2148114 h 3048000"/>
              <a:gd name="connsiteX49" fmla="*/ 1248229 w 1546742"/>
              <a:gd name="connsiteY49" fmla="*/ 2017485 h 3048000"/>
              <a:gd name="connsiteX50" fmla="*/ 1233714 w 1546742"/>
              <a:gd name="connsiteY50" fmla="*/ 1973943 h 3048000"/>
              <a:gd name="connsiteX51" fmla="*/ 1190171 w 1546742"/>
              <a:gd name="connsiteY51" fmla="*/ 1886857 h 3048000"/>
              <a:gd name="connsiteX52" fmla="*/ 1175657 w 1546742"/>
              <a:gd name="connsiteY52" fmla="*/ 1814285 h 3048000"/>
              <a:gd name="connsiteX53" fmla="*/ 1117600 w 1546742"/>
              <a:gd name="connsiteY53" fmla="*/ 1727200 h 3048000"/>
              <a:gd name="connsiteX54" fmla="*/ 1059543 w 1546742"/>
              <a:gd name="connsiteY54" fmla="*/ 1524000 h 3048000"/>
              <a:gd name="connsiteX55" fmla="*/ 1030514 w 1546742"/>
              <a:gd name="connsiteY55" fmla="*/ 1480457 h 3048000"/>
              <a:gd name="connsiteX56" fmla="*/ 972457 w 1546742"/>
              <a:gd name="connsiteY56" fmla="*/ 1349828 h 3048000"/>
              <a:gd name="connsiteX57" fmla="*/ 957943 w 1546742"/>
              <a:gd name="connsiteY57" fmla="*/ 1306285 h 3048000"/>
              <a:gd name="connsiteX58" fmla="*/ 899886 w 1546742"/>
              <a:gd name="connsiteY58" fmla="*/ 1219200 h 3048000"/>
              <a:gd name="connsiteX59" fmla="*/ 885371 w 1546742"/>
              <a:gd name="connsiteY59" fmla="*/ 1175657 h 3048000"/>
              <a:gd name="connsiteX60" fmla="*/ 841829 w 1546742"/>
              <a:gd name="connsiteY60" fmla="*/ 1146628 h 3048000"/>
              <a:gd name="connsiteX61" fmla="*/ 798286 w 1546742"/>
              <a:gd name="connsiteY61" fmla="*/ 1059543 h 3048000"/>
              <a:gd name="connsiteX62" fmla="*/ 783771 w 1546742"/>
              <a:gd name="connsiteY62" fmla="*/ 1016000 h 3048000"/>
              <a:gd name="connsiteX63" fmla="*/ 740229 w 1546742"/>
              <a:gd name="connsiteY63" fmla="*/ 928914 h 3048000"/>
              <a:gd name="connsiteX64" fmla="*/ 725714 w 1546742"/>
              <a:gd name="connsiteY64" fmla="*/ 870857 h 3048000"/>
              <a:gd name="connsiteX65" fmla="*/ 696686 w 1546742"/>
              <a:gd name="connsiteY65" fmla="*/ 783771 h 3048000"/>
              <a:gd name="connsiteX66" fmla="*/ 914400 w 1546742"/>
              <a:gd name="connsiteY66" fmla="*/ 769257 h 3048000"/>
              <a:gd name="connsiteX67" fmla="*/ 1016000 w 1546742"/>
              <a:gd name="connsiteY67" fmla="*/ 754743 h 3048000"/>
              <a:gd name="connsiteX68" fmla="*/ 1059543 w 1546742"/>
              <a:gd name="connsiteY68" fmla="*/ 740228 h 3048000"/>
              <a:gd name="connsiteX69" fmla="*/ 1117600 w 1546742"/>
              <a:gd name="connsiteY69" fmla="*/ 653143 h 3048000"/>
              <a:gd name="connsiteX70" fmla="*/ 1161143 w 1546742"/>
              <a:gd name="connsiteY70" fmla="*/ 624114 h 3048000"/>
              <a:gd name="connsiteX71" fmla="*/ 1175657 w 1546742"/>
              <a:gd name="connsiteY71" fmla="*/ 580571 h 3048000"/>
              <a:gd name="connsiteX72" fmla="*/ 1204686 w 1546742"/>
              <a:gd name="connsiteY72" fmla="*/ 537028 h 3048000"/>
              <a:gd name="connsiteX73" fmla="*/ 1248229 w 1546742"/>
              <a:gd name="connsiteY73" fmla="*/ 406400 h 3048000"/>
              <a:gd name="connsiteX74" fmla="*/ 1219200 w 1546742"/>
              <a:gd name="connsiteY74" fmla="*/ 145143 h 3048000"/>
              <a:gd name="connsiteX75" fmla="*/ 1190171 w 1546742"/>
              <a:gd name="connsiteY75" fmla="*/ 58057 h 3048000"/>
              <a:gd name="connsiteX76" fmla="*/ 1175657 w 1546742"/>
              <a:gd name="connsiteY76" fmla="*/ 0 h 3048000"/>
              <a:gd name="connsiteX77" fmla="*/ 1074057 w 1546742"/>
              <a:gd name="connsiteY77" fmla="*/ 43543 h 3048000"/>
              <a:gd name="connsiteX78" fmla="*/ 1016000 w 1546742"/>
              <a:gd name="connsiteY78" fmla="*/ 130628 h 3048000"/>
              <a:gd name="connsiteX79" fmla="*/ 957943 w 1546742"/>
              <a:gd name="connsiteY79" fmla="*/ 217714 h 3048000"/>
              <a:gd name="connsiteX80" fmla="*/ 899886 w 1546742"/>
              <a:gd name="connsiteY80" fmla="*/ 304800 h 3048000"/>
              <a:gd name="connsiteX81" fmla="*/ 885371 w 1546742"/>
              <a:gd name="connsiteY81" fmla="*/ 348343 h 3048000"/>
              <a:gd name="connsiteX82" fmla="*/ 798286 w 1546742"/>
              <a:gd name="connsiteY82" fmla="*/ 420914 h 3048000"/>
              <a:gd name="connsiteX83" fmla="*/ 769257 w 1546742"/>
              <a:gd name="connsiteY83" fmla="*/ 377371 h 3048000"/>
              <a:gd name="connsiteX84" fmla="*/ 696686 w 1546742"/>
              <a:gd name="connsiteY84" fmla="*/ 159657 h 3048000"/>
              <a:gd name="connsiteX85" fmla="*/ 653143 w 1546742"/>
              <a:gd name="connsiteY85" fmla="*/ 203200 h 3048000"/>
              <a:gd name="connsiteX86" fmla="*/ 609600 w 1546742"/>
              <a:gd name="connsiteY86" fmla="*/ 217714 h 3048000"/>
              <a:gd name="connsiteX87" fmla="*/ 508000 w 1546742"/>
              <a:gd name="connsiteY87" fmla="*/ 275771 h 3048000"/>
              <a:gd name="connsiteX88" fmla="*/ 435429 w 1546742"/>
              <a:gd name="connsiteY88" fmla="*/ 406400 h 3048000"/>
              <a:gd name="connsiteX89" fmla="*/ 391886 w 1546742"/>
              <a:gd name="connsiteY89" fmla="*/ 391885 h 3048000"/>
              <a:gd name="connsiteX90" fmla="*/ 377371 w 1546742"/>
              <a:gd name="connsiteY90" fmla="*/ 348343 h 3048000"/>
              <a:gd name="connsiteX91" fmla="*/ 246743 w 1546742"/>
              <a:gd name="connsiteY91" fmla="*/ 362857 h 3048000"/>
              <a:gd name="connsiteX92" fmla="*/ 145143 w 1546742"/>
              <a:gd name="connsiteY92" fmla="*/ 348343 h 3048000"/>
              <a:gd name="connsiteX93" fmla="*/ 130629 w 1546742"/>
              <a:gd name="connsiteY93" fmla="*/ 304800 h 3048000"/>
              <a:gd name="connsiteX94" fmla="*/ 101600 w 1546742"/>
              <a:gd name="connsiteY94" fmla="*/ 261257 h 3048000"/>
              <a:gd name="connsiteX95" fmla="*/ 0 w 1546742"/>
              <a:gd name="connsiteY95" fmla="*/ 217714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546742" h="3048000">
                <a:moveTo>
                  <a:pt x="29029" y="174171"/>
                </a:moveTo>
                <a:cubicBezTo>
                  <a:pt x="33867" y="188685"/>
                  <a:pt x="40103" y="202806"/>
                  <a:pt x="43543" y="217714"/>
                </a:cubicBezTo>
                <a:cubicBezTo>
                  <a:pt x="54637" y="265790"/>
                  <a:pt x="56968" y="316050"/>
                  <a:pt x="72571" y="362857"/>
                </a:cubicBezTo>
                <a:cubicBezTo>
                  <a:pt x="77409" y="377371"/>
                  <a:pt x="79495" y="393116"/>
                  <a:pt x="87086" y="406400"/>
                </a:cubicBezTo>
                <a:cubicBezTo>
                  <a:pt x="111911" y="449844"/>
                  <a:pt x="139856" y="473685"/>
                  <a:pt x="174171" y="508000"/>
                </a:cubicBezTo>
                <a:cubicBezTo>
                  <a:pt x="183732" y="536683"/>
                  <a:pt x="192137" y="574623"/>
                  <a:pt x="217714" y="595085"/>
                </a:cubicBezTo>
                <a:cubicBezTo>
                  <a:pt x="229661" y="604643"/>
                  <a:pt x="246743" y="604762"/>
                  <a:pt x="261257" y="609600"/>
                </a:cubicBezTo>
                <a:cubicBezTo>
                  <a:pt x="270933" y="624114"/>
                  <a:pt x="276664" y="642246"/>
                  <a:pt x="290286" y="653143"/>
                </a:cubicBezTo>
                <a:cubicBezTo>
                  <a:pt x="300041" y="660947"/>
                  <a:pt x="387714" y="680919"/>
                  <a:pt x="391886" y="682171"/>
                </a:cubicBezTo>
                <a:cubicBezTo>
                  <a:pt x="536786" y="725641"/>
                  <a:pt x="420327" y="702822"/>
                  <a:pt x="580571" y="725714"/>
                </a:cubicBezTo>
                <a:cubicBezTo>
                  <a:pt x="599924" y="754743"/>
                  <a:pt x="630167" y="778953"/>
                  <a:pt x="638629" y="812800"/>
                </a:cubicBezTo>
                <a:cubicBezTo>
                  <a:pt x="643467" y="832152"/>
                  <a:pt x="647663" y="851677"/>
                  <a:pt x="653143" y="870857"/>
                </a:cubicBezTo>
                <a:cubicBezTo>
                  <a:pt x="657346" y="885568"/>
                  <a:pt x="663946" y="899557"/>
                  <a:pt x="667657" y="914400"/>
                </a:cubicBezTo>
                <a:cubicBezTo>
                  <a:pt x="708686" y="1078520"/>
                  <a:pt x="648924" y="887230"/>
                  <a:pt x="711200" y="1074057"/>
                </a:cubicBezTo>
                <a:cubicBezTo>
                  <a:pt x="711202" y="1074062"/>
                  <a:pt x="740226" y="1161139"/>
                  <a:pt x="740229" y="1161143"/>
                </a:cubicBezTo>
                <a:lnTo>
                  <a:pt x="798286" y="1248228"/>
                </a:lnTo>
                <a:cubicBezTo>
                  <a:pt x="807962" y="1262742"/>
                  <a:pt x="821798" y="1275222"/>
                  <a:pt x="827314" y="1291771"/>
                </a:cubicBezTo>
                <a:cubicBezTo>
                  <a:pt x="832152" y="1306285"/>
                  <a:pt x="834987" y="1321630"/>
                  <a:pt x="841829" y="1335314"/>
                </a:cubicBezTo>
                <a:cubicBezTo>
                  <a:pt x="862037" y="1375731"/>
                  <a:pt x="882298" y="1390298"/>
                  <a:pt x="914400" y="1422400"/>
                </a:cubicBezTo>
                <a:cubicBezTo>
                  <a:pt x="939946" y="1499040"/>
                  <a:pt x="920428" y="1453214"/>
                  <a:pt x="986971" y="1553028"/>
                </a:cubicBezTo>
                <a:lnTo>
                  <a:pt x="1016000" y="1596571"/>
                </a:lnTo>
                <a:cubicBezTo>
                  <a:pt x="1020838" y="1611085"/>
                  <a:pt x="1023672" y="1626430"/>
                  <a:pt x="1030514" y="1640114"/>
                </a:cubicBezTo>
                <a:cubicBezTo>
                  <a:pt x="1038315" y="1655716"/>
                  <a:pt x="1052671" y="1667623"/>
                  <a:pt x="1059543" y="1683657"/>
                </a:cubicBezTo>
                <a:cubicBezTo>
                  <a:pt x="1103402" y="1785994"/>
                  <a:pt x="1034878" y="1702535"/>
                  <a:pt x="1117600" y="1785257"/>
                </a:cubicBezTo>
                <a:cubicBezTo>
                  <a:pt x="1127276" y="1809447"/>
                  <a:pt x="1137725" y="1833343"/>
                  <a:pt x="1146629" y="1857828"/>
                </a:cubicBezTo>
                <a:cubicBezTo>
                  <a:pt x="1157086" y="1886585"/>
                  <a:pt x="1158684" y="1919454"/>
                  <a:pt x="1175657" y="1944914"/>
                </a:cubicBezTo>
                <a:lnTo>
                  <a:pt x="1204686" y="1988457"/>
                </a:lnTo>
                <a:cubicBezTo>
                  <a:pt x="1209524" y="2007809"/>
                  <a:pt x="1211342" y="2028179"/>
                  <a:pt x="1219200" y="2046514"/>
                </a:cubicBezTo>
                <a:cubicBezTo>
                  <a:pt x="1226072" y="2062548"/>
                  <a:pt x="1242104" y="2073724"/>
                  <a:pt x="1248229" y="2090057"/>
                </a:cubicBezTo>
                <a:cubicBezTo>
                  <a:pt x="1256891" y="2113156"/>
                  <a:pt x="1255654" y="2138999"/>
                  <a:pt x="1262743" y="2162628"/>
                </a:cubicBezTo>
                <a:cubicBezTo>
                  <a:pt x="1270229" y="2187583"/>
                  <a:pt x="1283532" y="2210483"/>
                  <a:pt x="1291771" y="2235200"/>
                </a:cubicBezTo>
                <a:cubicBezTo>
                  <a:pt x="1331293" y="2353767"/>
                  <a:pt x="1275933" y="2232550"/>
                  <a:pt x="1335314" y="2351314"/>
                </a:cubicBezTo>
                <a:cubicBezTo>
                  <a:pt x="1357653" y="2463005"/>
                  <a:pt x="1343846" y="2399954"/>
                  <a:pt x="1378857" y="2540000"/>
                </a:cubicBezTo>
                <a:cubicBezTo>
                  <a:pt x="1383695" y="2559352"/>
                  <a:pt x="1387063" y="2579133"/>
                  <a:pt x="1393371" y="2598057"/>
                </a:cubicBezTo>
                <a:lnTo>
                  <a:pt x="1422400" y="2685143"/>
                </a:lnTo>
                <a:cubicBezTo>
                  <a:pt x="1427238" y="2719010"/>
                  <a:pt x="1430205" y="2753197"/>
                  <a:pt x="1436914" y="2786743"/>
                </a:cubicBezTo>
                <a:cubicBezTo>
                  <a:pt x="1439914" y="2801745"/>
                  <a:pt x="1447718" y="2815443"/>
                  <a:pt x="1451429" y="2830285"/>
                </a:cubicBezTo>
                <a:cubicBezTo>
                  <a:pt x="1457412" y="2854218"/>
                  <a:pt x="1462192" y="2878474"/>
                  <a:pt x="1465943" y="2902857"/>
                </a:cubicBezTo>
                <a:cubicBezTo>
                  <a:pt x="1471874" y="2941409"/>
                  <a:pt x="1465971" y="2982755"/>
                  <a:pt x="1480457" y="3018971"/>
                </a:cubicBezTo>
                <a:cubicBezTo>
                  <a:pt x="1486936" y="3035167"/>
                  <a:pt x="1509486" y="3038324"/>
                  <a:pt x="1524000" y="3048000"/>
                </a:cubicBezTo>
                <a:cubicBezTo>
                  <a:pt x="1546620" y="2980139"/>
                  <a:pt x="1546742" y="3001408"/>
                  <a:pt x="1524000" y="2902857"/>
                </a:cubicBezTo>
                <a:cubicBezTo>
                  <a:pt x="1517120" y="2873042"/>
                  <a:pt x="1494971" y="2815771"/>
                  <a:pt x="1494971" y="2815771"/>
                </a:cubicBezTo>
                <a:cubicBezTo>
                  <a:pt x="1485295" y="2733523"/>
                  <a:pt x="1486028" y="2649370"/>
                  <a:pt x="1465943" y="2569028"/>
                </a:cubicBezTo>
                <a:cubicBezTo>
                  <a:pt x="1460965" y="2549114"/>
                  <a:pt x="1432369" y="2543428"/>
                  <a:pt x="1422400" y="2525485"/>
                </a:cubicBezTo>
                <a:cubicBezTo>
                  <a:pt x="1407540" y="2498737"/>
                  <a:pt x="1403047" y="2467428"/>
                  <a:pt x="1393371" y="2438400"/>
                </a:cubicBezTo>
                <a:lnTo>
                  <a:pt x="1378857" y="2394857"/>
                </a:lnTo>
                <a:cubicBezTo>
                  <a:pt x="1374019" y="2380343"/>
                  <a:pt x="1367343" y="2366316"/>
                  <a:pt x="1364343" y="2351314"/>
                </a:cubicBezTo>
                <a:cubicBezTo>
                  <a:pt x="1356553" y="2312365"/>
                  <a:pt x="1341846" y="2223226"/>
                  <a:pt x="1320800" y="2191657"/>
                </a:cubicBezTo>
                <a:lnTo>
                  <a:pt x="1291771" y="2148114"/>
                </a:lnTo>
                <a:lnTo>
                  <a:pt x="1248229" y="2017485"/>
                </a:lnTo>
                <a:cubicBezTo>
                  <a:pt x="1243391" y="2002971"/>
                  <a:pt x="1242200" y="1986673"/>
                  <a:pt x="1233714" y="1973943"/>
                </a:cubicBezTo>
                <a:cubicBezTo>
                  <a:pt x="1205336" y="1931376"/>
                  <a:pt x="1202189" y="1934928"/>
                  <a:pt x="1190171" y="1886857"/>
                </a:cubicBezTo>
                <a:cubicBezTo>
                  <a:pt x="1184188" y="1862924"/>
                  <a:pt x="1185865" y="1836743"/>
                  <a:pt x="1175657" y="1814285"/>
                </a:cubicBezTo>
                <a:cubicBezTo>
                  <a:pt x="1161220" y="1782524"/>
                  <a:pt x="1117600" y="1727200"/>
                  <a:pt x="1117600" y="1727200"/>
                </a:cubicBezTo>
                <a:cubicBezTo>
                  <a:pt x="1113730" y="1711720"/>
                  <a:pt x="1076200" y="1548985"/>
                  <a:pt x="1059543" y="1524000"/>
                </a:cubicBezTo>
                <a:lnTo>
                  <a:pt x="1030514" y="1480457"/>
                </a:lnTo>
                <a:cubicBezTo>
                  <a:pt x="995970" y="1376822"/>
                  <a:pt x="1018459" y="1418831"/>
                  <a:pt x="972457" y="1349828"/>
                </a:cubicBezTo>
                <a:cubicBezTo>
                  <a:pt x="967619" y="1335314"/>
                  <a:pt x="965373" y="1319659"/>
                  <a:pt x="957943" y="1306285"/>
                </a:cubicBezTo>
                <a:cubicBezTo>
                  <a:pt x="941000" y="1275788"/>
                  <a:pt x="910919" y="1252297"/>
                  <a:pt x="899886" y="1219200"/>
                </a:cubicBezTo>
                <a:cubicBezTo>
                  <a:pt x="895048" y="1204686"/>
                  <a:pt x="894928" y="1187604"/>
                  <a:pt x="885371" y="1175657"/>
                </a:cubicBezTo>
                <a:cubicBezTo>
                  <a:pt x="874474" y="1162036"/>
                  <a:pt x="856343" y="1156304"/>
                  <a:pt x="841829" y="1146628"/>
                </a:cubicBezTo>
                <a:cubicBezTo>
                  <a:pt x="805345" y="1037180"/>
                  <a:pt x="854559" y="1172088"/>
                  <a:pt x="798286" y="1059543"/>
                </a:cubicBezTo>
                <a:cubicBezTo>
                  <a:pt x="791444" y="1045859"/>
                  <a:pt x="790613" y="1029684"/>
                  <a:pt x="783771" y="1016000"/>
                </a:cubicBezTo>
                <a:cubicBezTo>
                  <a:pt x="741363" y="931184"/>
                  <a:pt x="764551" y="1014040"/>
                  <a:pt x="740229" y="928914"/>
                </a:cubicBezTo>
                <a:cubicBezTo>
                  <a:pt x="734749" y="909734"/>
                  <a:pt x="731446" y="889964"/>
                  <a:pt x="725714" y="870857"/>
                </a:cubicBezTo>
                <a:cubicBezTo>
                  <a:pt x="716921" y="841549"/>
                  <a:pt x="696686" y="783771"/>
                  <a:pt x="696686" y="783771"/>
                </a:cubicBezTo>
                <a:cubicBezTo>
                  <a:pt x="795873" y="717648"/>
                  <a:pt x="698901" y="769257"/>
                  <a:pt x="914400" y="769257"/>
                </a:cubicBezTo>
                <a:cubicBezTo>
                  <a:pt x="948610" y="769257"/>
                  <a:pt x="982133" y="759581"/>
                  <a:pt x="1016000" y="754743"/>
                </a:cubicBezTo>
                <a:cubicBezTo>
                  <a:pt x="1030514" y="749905"/>
                  <a:pt x="1046813" y="748715"/>
                  <a:pt x="1059543" y="740228"/>
                </a:cubicBezTo>
                <a:cubicBezTo>
                  <a:pt x="1167388" y="668330"/>
                  <a:pt x="1056731" y="729229"/>
                  <a:pt x="1117600" y="653143"/>
                </a:cubicBezTo>
                <a:cubicBezTo>
                  <a:pt x="1128497" y="639521"/>
                  <a:pt x="1146629" y="633790"/>
                  <a:pt x="1161143" y="624114"/>
                </a:cubicBezTo>
                <a:cubicBezTo>
                  <a:pt x="1165981" y="609600"/>
                  <a:pt x="1168815" y="594255"/>
                  <a:pt x="1175657" y="580571"/>
                </a:cubicBezTo>
                <a:cubicBezTo>
                  <a:pt x="1183458" y="564969"/>
                  <a:pt x="1197977" y="553130"/>
                  <a:pt x="1204686" y="537028"/>
                </a:cubicBezTo>
                <a:cubicBezTo>
                  <a:pt x="1222339" y="494661"/>
                  <a:pt x="1248229" y="406400"/>
                  <a:pt x="1248229" y="406400"/>
                </a:cubicBezTo>
                <a:cubicBezTo>
                  <a:pt x="1243195" y="345989"/>
                  <a:pt x="1237268" y="217415"/>
                  <a:pt x="1219200" y="145143"/>
                </a:cubicBezTo>
                <a:cubicBezTo>
                  <a:pt x="1211779" y="115458"/>
                  <a:pt x="1197592" y="87742"/>
                  <a:pt x="1190171" y="58057"/>
                </a:cubicBezTo>
                <a:lnTo>
                  <a:pt x="1175657" y="0"/>
                </a:lnTo>
                <a:cubicBezTo>
                  <a:pt x="1137355" y="9575"/>
                  <a:pt x="1102123" y="11467"/>
                  <a:pt x="1074057" y="43543"/>
                </a:cubicBezTo>
                <a:cubicBezTo>
                  <a:pt x="1051083" y="69799"/>
                  <a:pt x="1035352" y="101600"/>
                  <a:pt x="1016000" y="130628"/>
                </a:cubicBezTo>
                <a:lnTo>
                  <a:pt x="957943" y="217714"/>
                </a:lnTo>
                <a:lnTo>
                  <a:pt x="899886" y="304800"/>
                </a:lnTo>
                <a:cubicBezTo>
                  <a:pt x="895048" y="319314"/>
                  <a:pt x="893858" y="335613"/>
                  <a:pt x="885371" y="348343"/>
                </a:cubicBezTo>
                <a:cubicBezTo>
                  <a:pt x="863020" y="381869"/>
                  <a:pt x="830415" y="399494"/>
                  <a:pt x="798286" y="420914"/>
                </a:cubicBezTo>
                <a:cubicBezTo>
                  <a:pt x="788610" y="406400"/>
                  <a:pt x="772851" y="394441"/>
                  <a:pt x="769257" y="377371"/>
                </a:cubicBezTo>
                <a:cubicBezTo>
                  <a:pt x="718558" y="136553"/>
                  <a:pt x="818115" y="119181"/>
                  <a:pt x="696686" y="159657"/>
                </a:cubicBezTo>
                <a:cubicBezTo>
                  <a:pt x="682172" y="174171"/>
                  <a:pt x="670222" y="191814"/>
                  <a:pt x="653143" y="203200"/>
                </a:cubicBezTo>
                <a:cubicBezTo>
                  <a:pt x="640413" y="211687"/>
                  <a:pt x="623662" y="211687"/>
                  <a:pt x="609600" y="217714"/>
                </a:cubicBezTo>
                <a:cubicBezTo>
                  <a:pt x="558042" y="239810"/>
                  <a:pt x="551727" y="246620"/>
                  <a:pt x="508000" y="275771"/>
                </a:cubicBezTo>
                <a:cubicBezTo>
                  <a:pt x="441456" y="375587"/>
                  <a:pt x="460975" y="329759"/>
                  <a:pt x="435429" y="406400"/>
                </a:cubicBezTo>
                <a:cubicBezTo>
                  <a:pt x="420915" y="401562"/>
                  <a:pt x="402704" y="402703"/>
                  <a:pt x="391886" y="391885"/>
                </a:cubicBezTo>
                <a:cubicBezTo>
                  <a:pt x="381068" y="381067"/>
                  <a:pt x="392373" y="351343"/>
                  <a:pt x="377371" y="348343"/>
                </a:cubicBezTo>
                <a:cubicBezTo>
                  <a:pt x="334411" y="339751"/>
                  <a:pt x="290286" y="358019"/>
                  <a:pt x="246743" y="362857"/>
                </a:cubicBezTo>
                <a:cubicBezTo>
                  <a:pt x="212876" y="358019"/>
                  <a:pt x="175742" y="363642"/>
                  <a:pt x="145143" y="348343"/>
                </a:cubicBezTo>
                <a:cubicBezTo>
                  <a:pt x="131459" y="341501"/>
                  <a:pt x="137471" y="318484"/>
                  <a:pt x="130629" y="304800"/>
                </a:cubicBezTo>
                <a:cubicBezTo>
                  <a:pt x="122828" y="289198"/>
                  <a:pt x="111276" y="275771"/>
                  <a:pt x="101600" y="261257"/>
                </a:cubicBezTo>
                <a:cubicBezTo>
                  <a:pt x="77907" y="190175"/>
                  <a:pt x="102385" y="217714"/>
                  <a:pt x="0" y="217714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 rot="3155133">
            <a:off x="4412167" y="3216605"/>
            <a:ext cx="1546742" cy="3048000"/>
          </a:xfrm>
          <a:custGeom>
            <a:avLst/>
            <a:gdLst>
              <a:gd name="connsiteX0" fmla="*/ 29029 w 1546742"/>
              <a:gd name="connsiteY0" fmla="*/ 174171 h 3048000"/>
              <a:gd name="connsiteX1" fmla="*/ 43543 w 1546742"/>
              <a:gd name="connsiteY1" fmla="*/ 217714 h 3048000"/>
              <a:gd name="connsiteX2" fmla="*/ 72571 w 1546742"/>
              <a:gd name="connsiteY2" fmla="*/ 362857 h 3048000"/>
              <a:gd name="connsiteX3" fmla="*/ 87086 w 1546742"/>
              <a:gd name="connsiteY3" fmla="*/ 406400 h 3048000"/>
              <a:gd name="connsiteX4" fmla="*/ 174171 w 1546742"/>
              <a:gd name="connsiteY4" fmla="*/ 508000 h 3048000"/>
              <a:gd name="connsiteX5" fmla="*/ 217714 w 1546742"/>
              <a:gd name="connsiteY5" fmla="*/ 595085 h 3048000"/>
              <a:gd name="connsiteX6" fmla="*/ 261257 w 1546742"/>
              <a:gd name="connsiteY6" fmla="*/ 609600 h 3048000"/>
              <a:gd name="connsiteX7" fmla="*/ 290286 w 1546742"/>
              <a:gd name="connsiteY7" fmla="*/ 653143 h 3048000"/>
              <a:gd name="connsiteX8" fmla="*/ 391886 w 1546742"/>
              <a:gd name="connsiteY8" fmla="*/ 682171 h 3048000"/>
              <a:gd name="connsiteX9" fmla="*/ 580571 w 1546742"/>
              <a:gd name="connsiteY9" fmla="*/ 725714 h 3048000"/>
              <a:gd name="connsiteX10" fmla="*/ 638629 w 1546742"/>
              <a:gd name="connsiteY10" fmla="*/ 812800 h 3048000"/>
              <a:gd name="connsiteX11" fmla="*/ 653143 w 1546742"/>
              <a:gd name="connsiteY11" fmla="*/ 870857 h 3048000"/>
              <a:gd name="connsiteX12" fmla="*/ 667657 w 1546742"/>
              <a:gd name="connsiteY12" fmla="*/ 914400 h 3048000"/>
              <a:gd name="connsiteX13" fmla="*/ 711200 w 1546742"/>
              <a:gd name="connsiteY13" fmla="*/ 1074057 h 3048000"/>
              <a:gd name="connsiteX14" fmla="*/ 740229 w 1546742"/>
              <a:gd name="connsiteY14" fmla="*/ 1161143 h 3048000"/>
              <a:gd name="connsiteX15" fmla="*/ 798286 w 1546742"/>
              <a:gd name="connsiteY15" fmla="*/ 1248228 h 3048000"/>
              <a:gd name="connsiteX16" fmla="*/ 827314 w 1546742"/>
              <a:gd name="connsiteY16" fmla="*/ 1291771 h 3048000"/>
              <a:gd name="connsiteX17" fmla="*/ 841829 w 1546742"/>
              <a:gd name="connsiteY17" fmla="*/ 1335314 h 3048000"/>
              <a:gd name="connsiteX18" fmla="*/ 914400 w 1546742"/>
              <a:gd name="connsiteY18" fmla="*/ 1422400 h 3048000"/>
              <a:gd name="connsiteX19" fmla="*/ 986971 w 1546742"/>
              <a:gd name="connsiteY19" fmla="*/ 1553028 h 3048000"/>
              <a:gd name="connsiteX20" fmla="*/ 1016000 w 1546742"/>
              <a:gd name="connsiteY20" fmla="*/ 1596571 h 3048000"/>
              <a:gd name="connsiteX21" fmla="*/ 1030514 w 1546742"/>
              <a:gd name="connsiteY21" fmla="*/ 1640114 h 3048000"/>
              <a:gd name="connsiteX22" fmla="*/ 1059543 w 1546742"/>
              <a:gd name="connsiteY22" fmla="*/ 1683657 h 3048000"/>
              <a:gd name="connsiteX23" fmla="*/ 1117600 w 1546742"/>
              <a:gd name="connsiteY23" fmla="*/ 1785257 h 3048000"/>
              <a:gd name="connsiteX24" fmla="*/ 1146629 w 1546742"/>
              <a:gd name="connsiteY24" fmla="*/ 1857828 h 3048000"/>
              <a:gd name="connsiteX25" fmla="*/ 1175657 w 1546742"/>
              <a:gd name="connsiteY25" fmla="*/ 1944914 h 3048000"/>
              <a:gd name="connsiteX26" fmla="*/ 1204686 w 1546742"/>
              <a:gd name="connsiteY26" fmla="*/ 1988457 h 3048000"/>
              <a:gd name="connsiteX27" fmla="*/ 1219200 w 1546742"/>
              <a:gd name="connsiteY27" fmla="*/ 2046514 h 3048000"/>
              <a:gd name="connsiteX28" fmla="*/ 1248229 w 1546742"/>
              <a:gd name="connsiteY28" fmla="*/ 2090057 h 3048000"/>
              <a:gd name="connsiteX29" fmla="*/ 1262743 w 1546742"/>
              <a:gd name="connsiteY29" fmla="*/ 2162628 h 3048000"/>
              <a:gd name="connsiteX30" fmla="*/ 1291771 w 1546742"/>
              <a:gd name="connsiteY30" fmla="*/ 2235200 h 3048000"/>
              <a:gd name="connsiteX31" fmla="*/ 1335314 w 1546742"/>
              <a:gd name="connsiteY31" fmla="*/ 2351314 h 3048000"/>
              <a:gd name="connsiteX32" fmla="*/ 1378857 w 1546742"/>
              <a:gd name="connsiteY32" fmla="*/ 2540000 h 3048000"/>
              <a:gd name="connsiteX33" fmla="*/ 1393371 w 1546742"/>
              <a:gd name="connsiteY33" fmla="*/ 2598057 h 3048000"/>
              <a:gd name="connsiteX34" fmla="*/ 1422400 w 1546742"/>
              <a:gd name="connsiteY34" fmla="*/ 2685143 h 3048000"/>
              <a:gd name="connsiteX35" fmla="*/ 1436914 w 1546742"/>
              <a:gd name="connsiteY35" fmla="*/ 2786743 h 3048000"/>
              <a:gd name="connsiteX36" fmla="*/ 1451429 w 1546742"/>
              <a:gd name="connsiteY36" fmla="*/ 2830285 h 3048000"/>
              <a:gd name="connsiteX37" fmla="*/ 1465943 w 1546742"/>
              <a:gd name="connsiteY37" fmla="*/ 2902857 h 3048000"/>
              <a:gd name="connsiteX38" fmla="*/ 1480457 w 1546742"/>
              <a:gd name="connsiteY38" fmla="*/ 3018971 h 3048000"/>
              <a:gd name="connsiteX39" fmla="*/ 1524000 w 1546742"/>
              <a:gd name="connsiteY39" fmla="*/ 3048000 h 3048000"/>
              <a:gd name="connsiteX40" fmla="*/ 1524000 w 1546742"/>
              <a:gd name="connsiteY40" fmla="*/ 2902857 h 3048000"/>
              <a:gd name="connsiteX41" fmla="*/ 1494971 w 1546742"/>
              <a:gd name="connsiteY41" fmla="*/ 2815771 h 3048000"/>
              <a:gd name="connsiteX42" fmla="*/ 1465943 w 1546742"/>
              <a:gd name="connsiteY42" fmla="*/ 2569028 h 3048000"/>
              <a:gd name="connsiteX43" fmla="*/ 1422400 w 1546742"/>
              <a:gd name="connsiteY43" fmla="*/ 2525485 h 3048000"/>
              <a:gd name="connsiteX44" fmla="*/ 1393371 w 1546742"/>
              <a:gd name="connsiteY44" fmla="*/ 2438400 h 3048000"/>
              <a:gd name="connsiteX45" fmla="*/ 1378857 w 1546742"/>
              <a:gd name="connsiteY45" fmla="*/ 2394857 h 3048000"/>
              <a:gd name="connsiteX46" fmla="*/ 1364343 w 1546742"/>
              <a:gd name="connsiteY46" fmla="*/ 2351314 h 3048000"/>
              <a:gd name="connsiteX47" fmla="*/ 1320800 w 1546742"/>
              <a:gd name="connsiteY47" fmla="*/ 2191657 h 3048000"/>
              <a:gd name="connsiteX48" fmla="*/ 1291771 w 1546742"/>
              <a:gd name="connsiteY48" fmla="*/ 2148114 h 3048000"/>
              <a:gd name="connsiteX49" fmla="*/ 1248229 w 1546742"/>
              <a:gd name="connsiteY49" fmla="*/ 2017485 h 3048000"/>
              <a:gd name="connsiteX50" fmla="*/ 1233714 w 1546742"/>
              <a:gd name="connsiteY50" fmla="*/ 1973943 h 3048000"/>
              <a:gd name="connsiteX51" fmla="*/ 1190171 w 1546742"/>
              <a:gd name="connsiteY51" fmla="*/ 1886857 h 3048000"/>
              <a:gd name="connsiteX52" fmla="*/ 1175657 w 1546742"/>
              <a:gd name="connsiteY52" fmla="*/ 1814285 h 3048000"/>
              <a:gd name="connsiteX53" fmla="*/ 1117600 w 1546742"/>
              <a:gd name="connsiteY53" fmla="*/ 1727200 h 3048000"/>
              <a:gd name="connsiteX54" fmla="*/ 1059543 w 1546742"/>
              <a:gd name="connsiteY54" fmla="*/ 1524000 h 3048000"/>
              <a:gd name="connsiteX55" fmla="*/ 1030514 w 1546742"/>
              <a:gd name="connsiteY55" fmla="*/ 1480457 h 3048000"/>
              <a:gd name="connsiteX56" fmla="*/ 972457 w 1546742"/>
              <a:gd name="connsiteY56" fmla="*/ 1349828 h 3048000"/>
              <a:gd name="connsiteX57" fmla="*/ 957943 w 1546742"/>
              <a:gd name="connsiteY57" fmla="*/ 1306285 h 3048000"/>
              <a:gd name="connsiteX58" fmla="*/ 899886 w 1546742"/>
              <a:gd name="connsiteY58" fmla="*/ 1219200 h 3048000"/>
              <a:gd name="connsiteX59" fmla="*/ 885371 w 1546742"/>
              <a:gd name="connsiteY59" fmla="*/ 1175657 h 3048000"/>
              <a:gd name="connsiteX60" fmla="*/ 841829 w 1546742"/>
              <a:gd name="connsiteY60" fmla="*/ 1146628 h 3048000"/>
              <a:gd name="connsiteX61" fmla="*/ 798286 w 1546742"/>
              <a:gd name="connsiteY61" fmla="*/ 1059543 h 3048000"/>
              <a:gd name="connsiteX62" fmla="*/ 783771 w 1546742"/>
              <a:gd name="connsiteY62" fmla="*/ 1016000 h 3048000"/>
              <a:gd name="connsiteX63" fmla="*/ 740229 w 1546742"/>
              <a:gd name="connsiteY63" fmla="*/ 928914 h 3048000"/>
              <a:gd name="connsiteX64" fmla="*/ 725714 w 1546742"/>
              <a:gd name="connsiteY64" fmla="*/ 870857 h 3048000"/>
              <a:gd name="connsiteX65" fmla="*/ 696686 w 1546742"/>
              <a:gd name="connsiteY65" fmla="*/ 783771 h 3048000"/>
              <a:gd name="connsiteX66" fmla="*/ 914400 w 1546742"/>
              <a:gd name="connsiteY66" fmla="*/ 769257 h 3048000"/>
              <a:gd name="connsiteX67" fmla="*/ 1016000 w 1546742"/>
              <a:gd name="connsiteY67" fmla="*/ 754743 h 3048000"/>
              <a:gd name="connsiteX68" fmla="*/ 1059543 w 1546742"/>
              <a:gd name="connsiteY68" fmla="*/ 740228 h 3048000"/>
              <a:gd name="connsiteX69" fmla="*/ 1117600 w 1546742"/>
              <a:gd name="connsiteY69" fmla="*/ 653143 h 3048000"/>
              <a:gd name="connsiteX70" fmla="*/ 1161143 w 1546742"/>
              <a:gd name="connsiteY70" fmla="*/ 624114 h 3048000"/>
              <a:gd name="connsiteX71" fmla="*/ 1175657 w 1546742"/>
              <a:gd name="connsiteY71" fmla="*/ 580571 h 3048000"/>
              <a:gd name="connsiteX72" fmla="*/ 1204686 w 1546742"/>
              <a:gd name="connsiteY72" fmla="*/ 537028 h 3048000"/>
              <a:gd name="connsiteX73" fmla="*/ 1248229 w 1546742"/>
              <a:gd name="connsiteY73" fmla="*/ 406400 h 3048000"/>
              <a:gd name="connsiteX74" fmla="*/ 1219200 w 1546742"/>
              <a:gd name="connsiteY74" fmla="*/ 145143 h 3048000"/>
              <a:gd name="connsiteX75" fmla="*/ 1190171 w 1546742"/>
              <a:gd name="connsiteY75" fmla="*/ 58057 h 3048000"/>
              <a:gd name="connsiteX76" fmla="*/ 1175657 w 1546742"/>
              <a:gd name="connsiteY76" fmla="*/ 0 h 3048000"/>
              <a:gd name="connsiteX77" fmla="*/ 1074057 w 1546742"/>
              <a:gd name="connsiteY77" fmla="*/ 43543 h 3048000"/>
              <a:gd name="connsiteX78" fmla="*/ 1016000 w 1546742"/>
              <a:gd name="connsiteY78" fmla="*/ 130628 h 3048000"/>
              <a:gd name="connsiteX79" fmla="*/ 957943 w 1546742"/>
              <a:gd name="connsiteY79" fmla="*/ 217714 h 3048000"/>
              <a:gd name="connsiteX80" fmla="*/ 899886 w 1546742"/>
              <a:gd name="connsiteY80" fmla="*/ 304800 h 3048000"/>
              <a:gd name="connsiteX81" fmla="*/ 885371 w 1546742"/>
              <a:gd name="connsiteY81" fmla="*/ 348343 h 3048000"/>
              <a:gd name="connsiteX82" fmla="*/ 798286 w 1546742"/>
              <a:gd name="connsiteY82" fmla="*/ 420914 h 3048000"/>
              <a:gd name="connsiteX83" fmla="*/ 769257 w 1546742"/>
              <a:gd name="connsiteY83" fmla="*/ 377371 h 3048000"/>
              <a:gd name="connsiteX84" fmla="*/ 696686 w 1546742"/>
              <a:gd name="connsiteY84" fmla="*/ 159657 h 3048000"/>
              <a:gd name="connsiteX85" fmla="*/ 653143 w 1546742"/>
              <a:gd name="connsiteY85" fmla="*/ 203200 h 3048000"/>
              <a:gd name="connsiteX86" fmla="*/ 609600 w 1546742"/>
              <a:gd name="connsiteY86" fmla="*/ 217714 h 3048000"/>
              <a:gd name="connsiteX87" fmla="*/ 508000 w 1546742"/>
              <a:gd name="connsiteY87" fmla="*/ 275771 h 3048000"/>
              <a:gd name="connsiteX88" fmla="*/ 435429 w 1546742"/>
              <a:gd name="connsiteY88" fmla="*/ 406400 h 3048000"/>
              <a:gd name="connsiteX89" fmla="*/ 391886 w 1546742"/>
              <a:gd name="connsiteY89" fmla="*/ 391885 h 3048000"/>
              <a:gd name="connsiteX90" fmla="*/ 377371 w 1546742"/>
              <a:gd name="connsiteY90" fmla="*/ 348343 h 3048000"/>
              <a:gd name="connsiteX91" fmla="*/ 246743 w 1546742"/>
              <a:gd name="connsiteY91" fmla="*/ 362857 h 3048000"/>
              <a:gd name="connsiteX92" fmla="*/ 145143 w 1546742"/>
              <a:gd name="connsiteY92" fmla="*/ 348343 h 3048000"/>
              <a:gd name="connsiteX93" fmla="*/ 130629 w 1546742"/>
              <a:gd name="connsiteY93" fmla="*/ 304800 h 3048000"/>
              <a:gd name="connsiteX94" fmla="*/ 101600 w 1546742"/>
              <a:gd name="connsiteY94" fmla="*/ 261257 h 3048000"/>
              <a:gd name="connsiteX95" fmla="*/ 0 w 1546742"/>
              <a:gd name="connsiteY95" fmla="*/ 217714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546742" h="3048000">
                <a:moveTo>
                  <a:pt x="29029" y="174171"/>
                </a:moveTo>
                <a:cubicBezTo>
                  <a:pt x="33867" y="188685"/>
                  <a:pt x="40103" y="202806"/>
                  <a:pt x="43543" y="217714"/>
                </a:cubicBezTo>
                <a:cubicBezTo>
                  <a:pt x="54637" y="265790"/>
                  <a:pt x="56968" y="316050"/>
                  <a:pt x="72571" y="362857"/>
                </a:cubicBezTo>
                <a:cubicBezTo>
                  <a:pt x="77409" y="377371"/>
                  <a:pt x="79495" y="393116"/>
                  <a:pt x="87086" y="406400"/>
                </a:cubicBezTo>
                <a:cubicBezTo>
                  <a:pt x="111911" y="449844"/>
                  <a:pt x="139856" y="473685"/>
                  <a:pt x="174171" y="508000"/>
                </a:cubicBezTo>
                <a:cubicBezTo>
                  <a:pt x="183732" y="536683"/>
                  <a:pt x="192137" y="574623"/>
                  <a:pt x="217714" y="595085"/>
                </a:cubicBezTo>
                <a:cubicBezTo>
                  <a:pt x="229661" y="604643"/>
                  <a:pt x="246743" y="604762"/>
                  <a:pt x="261257" y="609600"/>
                </a:cubicBezTo>
                <a:cubicBezTo>
                  <a:pt x="270933" y="624114"/>
                  <a:pt x="276664" y="642246"/>
                  <a:pt x="290286" y="653143"/>
                </a:cubicBezTo>
                <a:cubicBezTo>
                  <a:pt x="300041" y="660947"/>
                  <a:pt x="387714" y="680919"/>
                  <a:pt x="391886" y="682171"/>
                </a:cubicBezTo>
                <a:cubicBezTo>
                  <a:pt x="536786" y="725641"/>
                  <a:pt x="420327" y="702822"/>
                  <a:pt x="580571" y="725714"/>
                </a:cubicBezTo>
                <a:cubicBezTo>
                  <a:pt x="599924" y="754743"/>
                  <a:pt x="630167" y="778953"/>
                  <a:pt x="638629" y="812800"/>
                </a:cubicBezTo>
                <a:cubicBezTo>
                  <a:pt x="643467" y="832152"/>
                  <a:pt x="647663" y="851677"/>
                  <a:pt x="653143" y="870857"/>
                </a:cubicBezTo>
                <a:cubicBezTo>
                  <a:pt x="657346" y="885568"/>
                  <a:pt x="663946" y="899557"/>
                  <a:pt x="667657" y="914400"/>
                </a:cubicBezTo>
                <a:cubicBezTo>
                  <a:pt x="708686" y="1078520"/>
                  <a:pt x="648924" y="887230"/>
                  <a:pt x="711200" y="1074057"/>
                </a:cubicBezTo>
                <a:cubicBezTo>
                  <a:pt x="711202" y="1074062"/>
                  <a:pt x="740226" y="1161139"/>
                  <a:pt x="740229" y="1161143"/>
                </a:cubicBezTo>
                <a:lnTo>
                  <a:pt x="798286" y="1248228"/>
                </a:lnTo>
                <a:cubicBezTo>
                  <a:pt x="807962" y="1262742"/>
                  <a:pt x="821798" y="1275222"/>
                  <a:pt x="827314" y="1291771"/>
                </a:cubicBezTo>
                <a:cubicBezTo>
                  <a:pt x="832152" y="1306285"/>
                  <a:pt x="834987" y="1321630"/>
                  <a:pt x="841829" y="1335314"/>
                </a:cubicBezTo>
                <a:cubicBezTo>
                  <a:pt x="862037" y="1375731"/>
                  <a:pt x="882298" y="1390298"/>
                  <a:pt x="914400" y="1422400"/>
                </a:cubicBezTo>
                <a:cubicBezTo>
                  <a:pt x="939946" y="1499040"/>
                  <a:pt x="920428" y="1453214"/>
                  <a:pt x="986971" y="1553028"/>
                </a:cubicBezTo>
                <a:lnTo>
                  <a:pt x="1016000" y="1596571"/>
                </a:lnTo>
                <a:cubicBezTo>
                  <a:pt x="1020838" y="1611085"/>
                  <a:pt x="1023672" y="1626430"/>
                  <a:pt x="1030514" y="1640114"/>
                </a:cubicBezTo>
                <a:cubicBezTo>
                  <a:pt x="1038315" y="1655716"/>
                  <a:pt x="1052671" y="1667623"/>
                  <a:pt x="1059543" y="1683657"/>
                </a:cubicBezTo>
                <a:cubicBezTo>
                  <a:pt x="1103402" y="1785994"/>
                  <a:pt x="1034878" y="1702535"/>
                  <a:pt x="1117600" y="1785257"/>
                </a:cubicBezTo>
                <a:cubicBezTo>
                  <a:pt x="1127276" y="1809447"/>
                  <a:pt x="1137725" y="1833343"/>
                  <a:pt x="1146629" y="1857828"/>
                </a:cubicBezTo>
                <a:cubicBezTo>
                  <a:pt x="1157086" y="1886585"/>
                  <a:pt x="1158684" y="1919454"/>
                  <a:pt x="1175657" y="1944914"/>
                </a:cubicBezTo>
                <a:lnTo>
                  <a:pt x="1204686" y="1988457"/>
                </a:lnTo>
                <a:cubicBezTo>
                  <a:pt x="1209524" y="2007809"/>
                  <a:pt x="1211342" y="2028179"/>
                  <a:pt x="1219200" y="2046514"/>
                </a:cubicBezTo>
                <a:cubicBezTo>
                  <a:pt x="1226072" y="2062548"/>
                  <a:pt x="1242104" y="2073724"/>
                  <a:pt x="1248229" y="2090057"/>
                </a:cubicBezTo>
                <a:cubicBezTo>
                  <a:pt x="1256891" y="2113156"/>
                  <a:pt x="1255654" y="2138999"/>
                  <a:pt x="1262743" y="2162628"/>
                </a:cubicBezTo>
                <a:cubicBezTo>
                  <a:pt x="1270229" y="2187583"/>
                  <a:pt x="1283532" y="2210483"/>
                  <a:pt x="1291771" y="2235200"/>
                </a:cubicBezTo>
                <a:cubicBezTo>
                  <a:pt x="1331293" y="2353767"/>
                  <a:pt x="1275933" y="2232550"/>
                  <a:pt x="1335314" y="2351314"/>
                </a:cubicBezTo>
                <a:cubicBezTo>
                  <a:pt x="1357653" y="2463005"/>
                  <a:pt x="1343846" y="2399954"/>
                  <a:pt x="1378857" y="2540000"/>
                </a:cubicBezTo>
                <a:cubicBezTo>
                  <a:pt x="1383695" y="2559352"/>
                  <a:pt x="1387063" y="2579133"/>
                  <a:pt x="1393371" y="2598057"/>
                </a:cubicBezTo>
                <a:lnTo>
                  <a:pt x="1422400" y="2685143"/>
                </a:lnTo>
                <a:cubicBezTo>
                  <a:pt x="1427238" y="2719010"/>
                  <a:pt x="1430205" y="2753197"/>
                  <a:pt x="1436914" y="2786743"/>
                </a:cubicBezTo>
                <a:cubicBezTo>
                  <a:pt x="1439914" y="2801745"/>
                  <a:pt x="1447718" y="2815443"/>
                  <a:pt x="1451429" y="2830285"/>
                </a:cubicBezTo>
                <a:cubicBezTo>
                  <a:pt x="1457412" y="2854218"/>
                  <a:pt x="1462192" y="2878474"/>
                  <a:pt x="1465943" y="2902857"/>
                </a:cubicBezTo>
                <a:cubicBezTo>
                  <a:pt x="1471874" y="2941409"/>
                  <a:pt x="1465971" y="2982755"/>
                  <a:pt x="1480457" y="3018971"/>
                </a:cubicBezTo>
                <a:cubicBezTo>
                  <a:pt x="1486936" y="3035167"/>
                  <a:pt x="1509486" y="3038324"/>
                  <a:pt x="1524000" y="3048000"/>
                </a:cubicBezTo>
                <a:cubicBezTo>
                  <a:pt x="1546620" y="2980139"/>
                  <a:pt x="1546742" y="3001408"/>
                  <a:pt x="1524000" y="2902857"/>
                </a:cubicBezTo>
                <a:cubicBezTo>
                  <a:pt x="1517120" y="2873042"/>
                  <a:pt x="1494971" y="2815771"/>
                  <a:pt x="1494971" y="2815771"/>
                </a:cubicBezTo>
                <a:cubicBezTo>
                  <a:pt x="1485295" y="2733523"/>
                  <a:pt x="1486028" y="2649370"/>
                  <a:pt x="1465943" y="2569028"/>
                </a:cubicBezTo>
                <a:cubicBezTo>
                  <a:pt x="1460965" y="2549114"/>
                  <a:pt x="1432369" y="2543428"/>
                  <a:pt x="1422400" y="2525485"/>
                </a:cubicBezTo>
                <a:cubicBezTo>
                  <a:pt x="1407540" y="2498737"/>
                  <a:pt x="1403047" y="2467428"/>
                  <a:pt x="1393371" y="2438400"/>
                </a:cubicBezTo>
                <a:lnTo>
                  <a:pt x="1378857" y="2394857"/>
                </a:lnTo>
                <a:cubicBezTo>
                  <a:pt x="1374019" y="2380343"/>
                  <a:pt x="1367343" y="2366316"/>
                  <a:pt x="1364343" y="2351314"/>
                </a:cubicBezTo>
                <a:cubicBezTo>
                  <a:pt x="1356553" y="2312365"/>
                  <a:pt x="1341846" y="2223226"/>
                  <a:pt x="1320800" y="2191657"/>
                </a:cubicBezTo>
                <a:lnTo>
                  <a:pt x="1291771" y="2148114"/>
                </a:lnTo>
                <a:lnTo>
                  <a:pt x="1248229" y="2017485"/>
                </a:lnTo>
                <a:cubicBezTo>
                  <a:pt x="1243391" y="2002971"/>
                  <a:pt x="1242200" y="1986673"/>
                  <a:pt x="1233714" y="1973943"/>
                </a:cubicBezTo>
                <a:cubicBezTo>
                  <a:pt x="1205336" y="1931376"/>
                  <a:pt x="1202189" y="1934928"/>
                  <a:pt x="1190171" y="1886857"/>
                </a:cubicBezTo>
                <a:cubicBezTo>
                  <a:pt x="1184188" y="1862924"/>
                  <a:pt x="1185865" y="1836743"/>
                  <a:pt x="1175657" y="1814285"/>
                </a:cubicBezTo>
                <a:cubicBezTo>
                  <a:pt x="1161220" y="1782524"/>
                  <a:pt x="1117600" y="1727200"/>
                  <a:pt x="1117600" y="1727200"/>
                </a:cubicBezTo>
                <a:cubicBezTo>
                  <a:pt x="1113730" y="1711720"/>
                  <a:pt x="1076200" y="1548985"/>
                  <a:pt x="1059543" y="1524000"/>
                </a:cubicBezTo>
                <a:lnTo>
                  <a:pt x="1030514" y="1480457"/>
                </a:lnTo>
                <a:cubicBezTo>
                  <a:pt x="995970" y="1376822"/>
                  <a:pt x="1018459" y="1418831"/>
                  <a:pt x="972457" y="1349828"/>
                </a:cubicBezTo>
                <a:cubicBezTo>
                  <a:pt x="967619" y="1335314"/>
                  <a:pt x="965373" y="1319659"/>
                  <a:pt x="957943" y="1306285"/>
                </a:cubicBezTo>
                <a:cubicBezTo>
                  <a:pt x="941000" y="1275788"/>
                  <a:pt x="910919" y="1252297"/>
                  <a:pt x="899886" y="1219200"/>
                </a:cubicBezTo>
                <a:cubicBezTo>
                  <a:pt x="895048" y="1204686"/>
                  <a:pt x="894928" y="1187604"/>
                  <a:pt x="885371" y="1175657"/>
                </a:cubicBezTo>
                <a:cubicBezTo>
                  <a:pt x="874474" y="1162036"/>
                  <a:pt x="856343" y="1156304"/>
                  <a:pt x="841829" y="1146628"/>
                </a:cubicBezTo>
                <a:cubicBezTo>
                  <a:pt x="805345" y="1037180"/>
                  <a:pt x="854559" y="1172088"/>
                  <a:pt x="798286" y="1059543"/>
                </a:cubicBezTo>
                <a:cubicBezTo>
                  <a:pt x="791444" y="1045859"/>
                  <a:pt x="790613" y="1029684"/>
                  <a:pt x="783771" y="1016000"/>
                </a:cubicBezTo>
                <a:cubicBezTo>
                  <a:pt x="741363" y="931184"/>
                  <a:pt x="764551" y="1014040"/>
                  <a:pt x="740229" y="928914"/>
                </a:cubicBezTo>
                <a:cubicBezTo>
                  <a:pt x="734749" y="909734"/>
                  <a:pt x="731446" y="889964"/>
                  <a:pt x="725714" y="870857"/>
                </a:cubicBezTo>
                <a:cubicBezTo>
                  <a:pt x="716921" y="841549"/>
                  <a:pt x="696686" y="783771"/>
                  <a:pt x="696686" y="783771"/>
                </a:cubicBezTo>
                <a:cubicBezTo>
                  <a:pt x="795873" y="717648"/>
                  <a:pt x="698901" y="769257"/>
                  <a:pt x="914400" y="769257"/>
                </a:cubicBezTo>
                <a:cubicBezTo>
                  <a:pt x="948610" y="769257"/>
                  <a:pt x="982133" y="759581"/>
                  <a:pt x="1016000" y="754743"/>
                </a:cubicBezTo>
                <a:cubicBezTo>
                  <a:pt x="1030514" y="749905"/>
                  <a:pt x="1046813" y="748715"/>
                  <a:pt x="1059543" y="740228"/>
                </a:cubicBezTo>
                <a:cubicBezTo>
                  <a:pt x="1167388" y="668330"/>
                  <a:pt x="1056731" y="729229"/>
                  <a:pt x="1117600" y="653143"/>
                </a:cubicBezTo>
                <a:cubicBezTo>
                  <a:pt x="1128497" y="639521"/>
                  <a:pt x="1146629" y="633790"/>
                  <a:pt x="1161143" y="624114"/>
                </a:cubicBezTo>
                <a:cubicBezTo>
                  <a:pt x="1165981" y="609600"/>
                  <a:pt x="1168815" y="594255"/>
                  <a:pt x="1175657" y="580571"/>
                </a:cubicBezTo>
                <a:cubicBezTo>
                  <a:pt x="1183458" y="564969"/>
                  <a:pt x="1197977" y="553130"/>
                  <a:pt x="1204686" y="537028"/>
                </a:cubicBezTo>
                <a:cubicBezTo>
                  <a:pt x="1222339" y="494661"/>
                  <a:pt x="1248229" y="406400"/>
                  <a:pt x="1248229" y="406400"/>
                </a:cubicBezTo>
                <a:cubicBezTo>
                  <a:pt x="1243195" y="345989"/>
                  <a:pt x="1237268" y="217415"/>
                  <a:pt x="1219200" y="145143"/>
                </a:cubicBezTo>
                <a:cubicBezTo>
                  <a:pt x="1211779" y="115458"/>
                  <a:pt x="1197592" y="87742"/>
                  <a:pt x="1190171" y="58057"/>
                </a:cubicBezTo>
                <a:lnTo>
                  <a:pt x="1175657" y="0"/>
                </a:lnTo>
                <a:cubicBezTo>
                  <a:pt x="1137355" y="9575"/>
                  <a:pt x="1102123" y="11467"/>
                  <a:pt x="1074057" y="43543"/>
                </a:cubicBezTo>
                <a:cubicBezTo>
                  <a:pt x="1051083" y="69799"/>
                  <a:pt x="1035352" y="101600"/>
                  <a:pt x="1016000" y="130628"/>
                </a:cubicBezTo>
                <a:lnTo>
                  <a:pt x="957943" y="217714"/>
                </a:lnTo>
                <a:lnTo>
                  <a:pt x="899886" y="304800"/>
                </a:lnTo>
                <a:cubicBezTo>
                  <a:pt x="895048" y="319314"/>
                  <a:pt x="893858" y="335613"/>
                  <a:pt x="885371" y="348343"/>
                </a:cubicBezTo>
                <a:cubicBezTo>
                  <a:pt x="863020" y="381869"/>
                  <a:pt x="830415" y="399494"/>
                  <a:pt x="798286" y="420914"/>
                </a:cubicBezTo>
                <a:cubicBezTo>
                  <a:pt x="788610" y="406400"/>
                  <a:pt x="772851" y="394441"/>
                  <a:pt x="769257" y="377371"/>
                </a:cubicBezTo>
                <a:cubicBezTo>
                  <a:pt x="718558" y="136553"/>
                  <a:pt x="818115" y="119181"/>
                  <a:pt x="696686" y="159657"/>
                </a:cubicBezTo>
                <a:cubicBezTo>
                  <a:pt x="682172" y="174171"/>
                  <a:pt x="670222" y="191814"/>
                  <a:pt x="653143" y="203200"/>
                </a:cubicBezTo>
                <a:cubicBezTo>
                  <a:pt x="640413" y="211687"/>
                  <a:pt x="623662" y="211687"/>
                  <a:pt x="609600" y="217714"/>
                </a:cubicBezTo>
                <a:cubicBezTo>
                  <a:pt x="558042" y="239810"/>
                  <a:pt x="551727" y="246620"/>
                  <a:pt x="508000" y="275771"/>
                </a:cubicBezTo>
                <a:cubicBezTo>
                  <a:pt x="441456" y="375587"/>
                  <a:pt x="460975" y="329759"/>
                  <a:pt x="435429" y="406400"/>
                </a:cubicBezTo>
                <a:cubicBezTo>
                  <a:pt x="420915" y="401562"/>
                  <a:pt x="402704" y="402703"/>
                  <a:pt x="391886" y="391885"/>
                </a:cubicBezTo>
                <a:cubicBezTo>
                  <a:pt x="381068" y="381067"/>
                  <a:pt x="392373" y="351343"/>
                  <a:pt x="377371" y="348343"/>
                </a:cubicBezTo>
                <a:cubicBezTo>
                  <a:pt x="334411" y="339751"/>
                  <a:pt x="290286" y="358019"/>
                  <a:pt x="246743" y="362857"/>
                </a:cubicBezTo>
                <a:cubicBezTo>
                  <a:pt x="212876" y="358019"/>
                  <a:pt x="175742" y="363642"/>
                  <a:pt x="145143" y="348343"/>
                </a:cubicBezTo>
                <a:cubicBezTo>
                  <a:pt x="131459" y="341501"/>
                  <a:pt x="137471" y="318484"/>
                  <a:pt x="130629" y="304800"/>
                </a:cubicBezTo>
                <a:cubicBezTo>
                  <a:pt x="122828" y="289198"/>
                  <a:pt x="111276" y="275771"/>
                  <a:pt x="101600" y="261257"/>
                </a:cubicBezTo>
                <a:cubicBezTo>
                  <a:pt x="77907" y="190175"/>
                  <a:pt x="102385" y="217714"/>
                  <a:pt x="0" y="217714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351557" y="232229"/>
            <a:ext cx="417700" cy="275771"/>
          </a:xfrm>
          <a:custGeom>
            <a:avLst/>
            <a:gdLst>
              <a:gd name="connsiteX0" fmla="*/ 156443 w 417700"/>
              <a:gd name="connsiteY0" fmla="*/ 116114 h 275771"/>
              <a:gd name="connsiteX1" fmla="*/ 243529 w 417700"/>
              <a:gd name="connsiteY1" fmla="*/ 101600 h 275771"/>
              <a:gd name="connsiteX2" fmla="*/ 258043 w 417700"/>
              <a:gd name="connsiteY2" fmla="*/ 58057 h 275771"/>
              <a:gd name="connsiteX3" fmla="*/ 170957 w 417700"/>
              <a:gd name="connsiteY3" fmla="*/ 0 h 275771"/>
              <a:gd name="connsiteX4" fmla="*/ 83872 w 417700"/>
              <a:gd name="connsiteY4" fmla="*/ 14514 h 275771"/>
              <a:gd name="connsiteX5" fmla="*/ 141929 w 417700"/>
              <a:gd name="connsiteY5" fmla="*/ 203200 h 275771"/>
              <a:gd name="connsiteX6" fmla="*/ 156443 w 417700"/>
              <a:gd name="connsiteY6" fmla="*/ 101600 h 275771"/>
              <a:gd name="connsiteX7" fmla="*/ 229014 w 417700"/>
              <a:gd name="connsiteY7" fmla="*/ 188685 h 275771"/>
              <a:gd name="connsiteX8" fmla="*/ 316100 w 417700"/>
              <a:gd name="connsiteY8" fmla="*/ 232228 h 275771"/>
              <a:gd name="connsiteX9" fmla="*/ 417700 w 417700"/>
              <a:gd name="connsiteY9" fmla="*/ 275771 h 275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7700" h="275771">
                <a:moveTo>
                  <a:pt x="156443" y="116114"/>
                </a:moveTo>
                <a:cubicBezTo>
                  <a:pt x="185472" y="111276"/>
                  <a:pt x="217977" y="116201"/>
                  <a:pt x="243529" y="101600"/>
                </a:cubicBezTo>
                <a:cubicBezTo>
                  <a:pt x="256813" y="94009"/>
                  <a:pt x="266936" y="70507"/>
                  <a:pt x="258043" y="58057"/>
                </a:cubicBezTo>
                <a:cubicBezTo>
                  <a:pt x="237765" y="29667"/>
                  <a:pt x="170957" y="0"/>
                  <a:pt x="170957" y="0"/>
                </a:cubicBezTo>
                <a:lnTo>
                  <a:pt x="83872" y="14514"/>
                </a:lnTo>
                <a:cubicBezTo>
                  <a:pt x="0" y="266133"/>
                  <a:pt x="56377" y="231717"/>
                  <a:pt x="141929" y="203200"/>
                </a:cubicBezTo>
                <a:cubicBezTo>
                  <a:pt x="146767" y="169333"/>
                  <a:pt x="132253" y="125791"/>
                  <a:pt x="156443" y="101600"/>
                </a:cubicBezTo>
                <a:cubicBezTo>
                  <a:pt x="168333" y="89710"/>
                  <a:pt x="225983" y="185654"/>
                  <a:pt x="229014" y="188685"/>
                </a:cubicBezTo>
                <a:cubicBezTo>
                  <a:pt x="251383" y="211054"/>
                  <a:pt x="285744" y="225482"/>
                  <a:pt x="316100" y="232228"/>
                </a:cubicBezTo>
                <a:cubicBezTo>
                  <a:pt x="416912" y="254630"/>
                  <a:pt x="388902" y="218174"/>
                  <a:pt x="417700" y="275771"/>
                </a:cubicBezTo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827314" y="246743"/>
            <a:ext cx="290286" cy="248273"/>
          </a:xfrm>
          <a:custGeom>
            <a:avLst/>
            <a:gdLst>
              <a:gd name="connsiteX0" fmla="*/ 14515 w 290286"/>
              <a:gd name="connsiteY0" fmla="*/ 116114 h 248273"/>
              <a:gd name="connsiteX1" fmla="*/ 58057 w 290286"/>
              <a:gd name="connsiteY1" fmla="*/ 87086 h 248273"/>
              <a:gd name="connsiteX2" fmla="*/ 203200 w 290286"/>
              <a:gd name="connsiteY2" fmla="*/ 72571 h 248273"/>
              <a:gd name="connsiteX3" fmla="*/ 43543 w 290286"/>
              <a:gd name="connsiteY3" fmla="*/ 0 h 248273"/>
              <a:gd name="connsiteX4" fmla="*/ 0 w 290286"/>
              <a:gd name="connsiteY4" fmla="*/ 87086 h 248273"/>
              <a:gd name="connsiteX5" fmla="*/ 14515 w 290286"/>
              <a:gd name="connsiteY5" fmla="*/ 130628 h 248273"/>
              <a:gd name="connsiteX6" fmla="*/ 58057 w 290286"/>
              <a:gd name="connsiteY6" fmla="*/ 116114 h 248273"/>
              <a:gd name="connsiteX7" fmla="*/ 116115 w 290286"/>
              <a:gd name="connsiteY7" fmla="*/ 87086 h 248273"/>
              <a:gd name="connsiteX8" fmla="*/ 130629 w 290286"/>
              <a:gd name="connsiteY8" fmla="*/ 130628 h 248273"/>
              <a:gd name="connsiteX9" fmla="*/ 145143 w 290286"/>
              <a:gd name="connsiteY9" fmla="*/ 188686 h 248273"/>
              <a:gd name="connsiteX10" fmla="*/ 188686 w 290286"/>
              <a:gd name="connsiteY10" fmla="*/ 217714 h 248273"/>
              <a:gd name="connsiteX11" fmla="*/ 290286 w 290286"/>
              <a:gd name="connsiteY11" fmla="*/ 246743 h 248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0286" h="248273">
                <a:moveTo>
                  <a:pt x="14515" y="116114"/>
                </a:moveTo>
                <a:cubicBezTo>
                  <a:pt x="29029" y="106438"/>
                  <a:pt x="41060" y="91008"/>
                  <a:pt x="58057" y="87086"/>
                </a:cubicBezTo>
                <a:cubicBezTo>
                  <a:pt x="105434" y="76153"/>
                  <a:pt x="185142" y="117716"/>
                  <a:pt x="203200" y="72571"/>
                </a:cubicBezTo>
                <a:cubicBezTo>
                  <a:pt x="210836" y="53482"/>
                  <a:pt x="79548" y="12001"/>
                  <a:pt x="43543" y="0"/>
                </a:cubicBezTo>
                <a:cubicBezTo>
                  <a:pt x="28868" y="22014"/>
                  <a:pt x="0" y="57042"/>
                  <a:pt x="0" y="87086"/>
                </a:cubicBezTo>
                <a:cubicBezTo>
                  <a:pt x="0" y="102385"/>
                  <a:pt x="9677" y="116114"/>
                  <a:pt x="14515" y="130628"/>
                </a:cubicBezTo>
                <a:cubicBezTo>
                  <a:pt x="29029" y="125790"/>
                  <a:pt x="47239" y="126932"/>
                  <a:pt x="58057" y="116114"/>
                </a:cubicBezTo>
                <a:cubicBezTo>
                  <a:pt x="106438" y="67733"/>
                  <a:pt x="29030" y="58056"/>
                  <a:pt x="116115" y="87086"/>
                </a:cubicBezTo>
                <a:cubicBezTo>
                  <a:pt x="120953" y="101600"/>
                  <a:pt x="126426" y="115918"/>
                  <a:pt x="130629" y="130628"/>
                </a:cubicBezTo>
                <a:cubicBezTo>
                  <a:pt x="136109" y="149809"/>
                  <a:pt x="134078" y="172088"/>
                  <a:pt x="145143" y="188686"/>
                </a:cubicBezTo>
                <a:cubicBezTo>
                  <a:pt x="154819" y="203200"/>
                  <a:pt x="172746" y="210629"/>
                  <a:pt x="188686" y="217714"/>
                </a:cubicBezTo>
                <a:cubicBezTo>
                  <a:pt x="257444" y="248273"/>
                  <a:pt x="248797" y="246743"/>
                  <a:pt x="290286" y="246743"/>
                </a:cubicBezTo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 rot="1427134">
            <a:off x="5109125" y="930161"/>
            <a:ext cx="3832018" cy="3470584"/>
          </a:xfrm>
          <a:custGeom>
            <a:avLst/>
            <a:gdLst>
              <a:gd name="connsiteX0" fmla="*/ 315832 w 3832018"/>
              <a:gd name="connsiteY0" fmla="*/ 1966800 h 3470584"/>
              <a:gd name="connsiteX1" fmla="*/ 272289 w 3832018"/>
              <a:gd name="connsiteY1" fmla="*/ 1937771 h 3470584"/>
              <a:gd name="connsiteX2" fmla="*/ 243261 w 3832018"/>
              <a:gd name="connsiteY2" fmla="*/ 1894228 h 3470584"/>
              <a:gd name="connsiteX3" fmla="*/ 199718 w 3832018"/>
              <a:gd name="connsiteY3" fmla="*/ 1850685 h 3470584"/>
              <a:gd name="connsiteX4" fmla="*/ 199718 w 3832018"/>
              <a:gd name="connsiteY4" fmla="*/ 1531371 h 3470584"/>
              <a:gd name="connsiteX5" fmla="*/ 214232 w 3832018"/>
              <a:gd name="connsiteY5" fmla="*/ 1487828 h 3470584"/>
              <a:gd name="connsiteX6" fmla="*/ 257775 w 3832018"/>
              <a:gd name="connsiteY6" fmla="*/ 1444285 h 3470584"/>
              <a:gd name="connsiteX7" fmla="*/ 286803 w 3832018"/>
              <a:gd name="connsiteY7" fmla="*/ 1400742 h 3470584"/>
              <a:gd name="connsiteX8" fmla="*/ 272289 w 3832018"/>
              <a:gd name="connsiteY8" fmla="*/ 1270114 h 3470584"/>
              <a:gd name="connsiteX9" fmla="*/ 272289 w 3832018"/>
              <a:gd name="connsiteY9" fmla="*/ 1110457 h 3470584"/>
              <a:gd name="connsiteX10" fmla="*/ 330346 w 3832018"/>
              <a:gd name="connsiteY10" fmla="*/ 1066914 h 3470584"/>
              <a:gd name="connsiteX11" fmla="*/ 417432 w 3832018"/>
              <a:gd name="connsiteY11" fmla="*/ 1037885 h 3470584"/>
              <a:gd name="connsiteX12" fmla="*/ 460975 w 3832018"/>
              <a:gd name="connsiteY12" fmla="*/ 994342 h 3470584"/>
              <a:gd name="connsiteX13" fmla="*/ 460975 w 3832018"/>
              <a:gd name="connsiteY13" fmla="*/ 863714 h 3470584"/>
              <a:gd name="connsiteX14" fmla="*/ 402918 w 3832018"/>
              <a:gd name="connsiteY14" fmla="*/ 776628 h 3470584"/>
              <a:gd name="connsiteX15" fmla="*/ 373889 w 3832018"/>
              <a:gd name="connsiteY15" fmla="*/ 733085 h 3470584"/>
              <a:gd name="connsiteX16" fmla="*/ 417432 w 3832018"/>
              <a:gd name="connsiteY16" fmla="*/ 529885 h 3470584"/>
              <a:gd name="connsiteX17" fmla="*/ 548061 w 3832018"/>
              <a:gd name="connsiteY17" fmla="*/ 544400 h 3470584"/>
              <a:gd name="connsiteX18" fmla="*/ 678689 w 3832018"/>
              <a:gd name="connsiteY18" fmla="*/ 529885 h 3470584"/>
              <a:gd name="connsiteX19" fmla="*/ 707718 w 3832018"/>
              <a:gd name="connsiteY19" fmla="*/ 428285 h 3470584"/>
              <a:gd name="connsiteX20" fmla="*/ 736746 w 3832018"/>
              <a:gd name="connsiteY20" fmla="*/ 341200 h 3470584"/>
              <a:gd name="connsiteX21" fmla="*/ 765775 w 3832018"/>
              <a:gd name="connsiteY21" fmla="*/ 297657 h 3470584"/>
              <a:gd name="connsiteX22" fmla="*/ 954461 w 3832018"/>
              <a:gd name="connsiteY22" fmla="*/ 326685 h 3470584"/>
              <a:gd name="connsiteX23" fmla="*/ 998003 w 3832018"/>
              <a:gd name="connsiteY23" fmla="*/ 355714 h 3470584"/>
              <a:gd name="connsiteX24" fmla="*/ 1085089 w 3832018"/>
              <a:gd name="connsiteY24" fmla="*/ 341200 h 3470584"/>
              <a:gd name="connsiteX25" fmla="*/ 1128632 w 3832018"/>
              <a:gd name="connsiteY25" fmla="*/ 254114 h 3470584"/>
              <a:gd name="connsiteX26" fmla="*/ 1157661 w 3832018"/>
              <a:gd name="connsiteY26" fmla="*/ 210571 h 3470584"/>
              <a:gd name="connsiteX27" fmla="*/ 1172175 w 3832018"/>
              <a:gd name="connsiteY27" fmla="*/ 167028 h 3470584"/>
              <a:gd name="connsiteX28" fmla="*/ 1331832 w 3832018"/>
              <a:gd name="connsiteY28" fmla="*/ 167028 h 3470584"/>
              <a:gd name="connsiteX29" fmla="*/ 1389889 w 3832018"/>
              <a:gd name="connsiteY29" fmla="*/ 210571 h 3470584"/>
              <a:gd name="connsiteX30" fmla="*/ 1462461 w 3832018"/>
              <a:gd name="connsiteY30" fmla="*/ 297657 h 3470584"/>
              <a:gd name="connsiteX31" fmla="*/ 1549546 w 3832018"/>
              <a:gd name="connsiteY31" fmla="*/ 283142 h 3470584"/>
              <a:gd name="connsiteX32" fmla="*/ 1593089 w 3832018"/>
              <a:gd name="connsiteY32" fmla="*/ 181542 h 3470584"/>
              <a:gd name="connsiteX33" fmla="*/ 1622118 w 3832018"/>
              <a:gd name="connsiteY33" fmla="*/ 138000 h 3470584"/>
              <a:gd name="connsiteX34" fmla="*/ 1796289 w 3832018"/>
              <a:gd name="connsiteY34" fmla="*/ 152514 h 3470584"/>
              <a:gd name="connsiteX35" fmla="*/ 1825318 w 3832018"/>
              <a:gd name="connsiteY35" fmla="*/ 196057 h 3470584"/>
              <a:gd name="connsiteX36" fmla="*/ 1839832 w 3832018"/>
              <a:gd name="connsiteY36" fmla="*/ 399257 h 3470584"/>
              <a:gd name="connsiteX37" fmla="*/ 1854346 w 3832018"/>
              <a:gd name="connsiteY37" fmla="*/ 442800 h 3470584"/>
              <a:gd name="connsiteX38" fmla="*/ 2043032 w 3832018"/>
              <a:gd name="connsiteY38" fmla="*/ 370228 h 3470584"/>
              <a:gd name="connsiteX39" fmla="*/ 2057546 w 3832018"/>
              <a:gd name="connsiteY39" fmla="*/ 167028 h 3470584"/>
              <a:gd name="connsiteX40" fmla="*/ 2188175 w 3832018"/>
              <a:gd name="connsiteY40" fmla="*/ 65428 h 3470584"/>
              <a:gd name="connsiteX41" fmla="*/ 2347832 w 3832018"/>
              <a:gd name="connsiteY41" fmla="*/ 79942 h 3470584"/>
              <a:gd name="connsiteX42" fmla="*/ 2434918 w 3832018"/>
              <a:gd name="connsiteY42" fmla="*/ 152514 h 3470584"/>
              <a:gd name="connsiteX43" fmla="*/ 2478461 w 3832018"/>
              <a:gd name="connsiteY43" fmla="*/ 167028 h 3470584"/>
              <a:gd name="connsiteX44" fmla="*/ 2652632 w 3832018"/>
              <a:gd name="connsiteY44" fmla="*/ 152514 h 3470584"/>
              <a:gd name="connsiteX45" fmla="*/ 2696175 w 3832018"/>
              <a:gd name="connsiteY45" fmla="*/ 94457 h 3470584"/>
              <a:gd name="connsiteX46" fmla="*/ 2754232 w 3832018"/>
              <a:gd name="connsiteY46" fmla="*/ 7371 h 3470584"/>
              <a:gd name="connsiteX47" fmla="*/ 2986461 w 3832018"/>
              <a:gd name="connsiteY47" fmla="*/ 21885 h 3470584"/>
              <a:gd name="connsiteX48" fmla="*/ 3000975 w 3832018"/>
              <a:gd name="connsiteY48" fmla="*/ 79942 h 3470584"/>
              <a:gd name="connsiteX49" fmla="*/ 3015489 w 3832018"/>
              <a:gd name="connsiteY49" fmla="*/ 225085 h 3470584"/>
              <a:gd name="connsiteX50" fmla="*/ 3073546 w 3832018"/>
              <a:gd name="connsiteY50" fmla="*/ 210571 h 3470584"/>
              <a:gd name="connsiteX51" fmla="*/ 3160632 w 3832018"/>
              <a:gd name="connsiteY51" fmla="*/ 152514 h 3470584"/>
              <a:gd name="connsiteX52" fmla="*/ 3204175 w 3832018"/>
              <a:gd name="connsiteY52" fmla="*/ 123485 h 3470584"/>
              <a:gd name="connsiteX53" fmla="*/ 3247718 w 3832018"/>
              <a:gd name="connsiteY53" fmla="*/ 108971 h 3470584"/>
              <a:gd name="connsiteX54" fmla="*/ 3363832 w 3832018"/>
              <a:gd name="connsiteY54" fmla="*/ 123485 h 3470584"/>
              <a:gd name="connsiteX55" fmla="*/ 3392861 w 3832018"/>
              <a:gd name="connsiteY55" fmla="*/ 225085 h 3470584"/>
              <a:gd name="connsiteX56" fmla="*/ 3378346 w 3832018"/>
              <a:gd name="connsiteY56" fmla="*/ 312171 h 3470584"/>
              <a:gd name="connsiteX57" fmla="*/ 3363832 w 3832018"/>
              <a:gd name="connsiteY57" fmla="*/ 355714 h 3470584"/>
              <a:gd name="connsiteX58" fmla="*/ 3349318 w 3832018"/>
              <a:gd name="connsiteY58" fmla="*/ 413771 h 3470584"/>
              <a:gd name="connsiteX59" fmla="*/ 3363832 w 3832018"/>
              <a:gd name="connsiteY59" fmla="*/ 457314 h 3470584"/>
              <a:gd name="connsiteX60" fmla="*/ 3523489 w 3832018"/>
              <a:gd name="connsiteY60" fmla="*/ 500857 h 3470584"/>
              <a:gd name="connsiteX61" fmla="*/ 3494461 w 3832018"/>
              <a:gd name="connsiteY61" fmla="*/ 675028 h 3470584"/>
              <a:gd name="connsiteX62" fmla="*/ 3465432 w 3832018"/>
              <a:gd name="connsiteY62" fmla="*/ 762114 h 3470584"/>
              <a:gd name="connsiteX63" fmla="*/ 3479946 w 3832018"/>
              <a:gd name="connsiteY63" fmla="*/ 805657 h 3470584"/>
              <a:gd name="connsiteX64" fmla="*/ 3581546 w 3832018"/>
              <a:gd name="connsiteY64" fmla="*/ 834685 h 3470584"/>
              <a:gd name="connsiteX65" fmla="*/ 3639603 w 3832018"/>
              <a:gd name="connsiteY65" fmla="*/ 863714 h 3470584"/>
              <a:gd name="connsiteX66" fmla="*/ 3654118 w 3832018"/>
              <a:gd name="connsiteY66" fmla="*/ 1037885 h 3470584"/>
              <a:gd name="connsiteX67" fmla="*/ 3610575 w 3832018"/>
              <a:gd name="connsiteY67" fmla="*/ 1081428 h 3470584"/>
              <a:gd name="connsiteX68" fmla="*/ 3668632 w 3832018"/>
              <a:gd name="connsiteY68" fmla="*/ 1284628 h 3470584"/>
              <a:gd name="connsiteX69" fmla="*/ 3712175 w 3832018"/>
              <a:gd name="connsiteY69" fmla="*/ 1299142 h 3470584"/>
              <a:gd name="connsiteX70" fmla="*/ 3755718 w 3832018"/>
              <a:gd name="connsiteY70" fmla="*/ 1357200 h 3470584"/>
              <a:gd name="connsiteX71" fmla="*/ 3741203 w 3832018"/>
              <a:gd name="connsiteY71" fmla="*/ 1429771 h 3470584"/>
              <a:gd name="connsiteX72" fmla="*/ 3654118 w 3832018"/>
              <a:gd name="connsiteY72" fmla="*/ 1516857 h 3470584"/>
              <a:gd name="connsiteX73" fmla="*/ 3596061 w 3832018"/>
              <a:gd name="connsiteY73" fmla="*/ 1531371 h 3470584"/>
              <a:gd name="connsiteX74" fmla="*/ 3567032 w 3832018"/>
              <a:gd name="connsiteY74" fmla="*/ 1574914 h 3470584"/>
              <a:gd name="connsiteX75" fmla="*/ 3654118 w 3832018"/>
              <a:gd name="connsiteY75" fmla="*/ 1603942 h 3470584"/>
              <a:gd name="connsiteX76" fmla="*/ 3755718 w 3832018"/>
              <a:gd name="connsiteY76" fmla="*/ 1647485 h 3470584"/>
              <a:gd name="connsiteX77" fmla="*/ 3799261 w 3832018"/>
              <a:gd name="connsiteY77" fmla="*/ 1705542 h 3470584"/>
              <a:gd name="connsiteX78" fmla="*/ 3828289 w 3832018"/>
              <a:gd name="connsiteY78" fmla="*/ 1749085 h 3470584"/>
              <a:gd name="connsiteX79" fmla="*/ 3813775 w 3832018"/>
              <a:gd name="connsiteY79" fmla="*/ 1894228 h 3470584"/>
              <a:gd name="connsiteX80" fmla="*/ 3770232 w 3832018"/>
              <a:gd name="connsiteY80" fmla="*/ 1908742 h 3470584"/>
              <a:gd name="connsiteX81" fmla="*/ 3697661 w 3832018"/>
              <a:gd name="connsiteY81" fmla="*/ 1894228 h 3470584"/>
              <a:gd name="connsiteX82" fmla="*/ 3654118 w 3832018"/>
              <a:gd name="connsiteY82" fmla="*/ 1908742 h 3470584"/>
              <a:gd name="connsiteX83" fmla="*/ 3683146 w 3832018"/>
              <a:gd name="connsiteY83" fmla="*/ 2010342 h 3470584"/>
              <a:gd name="connsiteX84" fmla="*/ 3697661 w 3832018"/>
              <a:gd name="connsiteY84" fmla="*/ 2053885 h 3470584"/>
              <a:gd name="connsiteX85" fmla="*/ 3755718 w 3832018"/>
              <a:gd name="connsiteY85" fmla="*/ 2140971 h 3470584"/>
              <a:gd name="connsiteX86" fmla="*/ 3784746 w 3832018"/>
              <a:gd name="connsiteY86" fmla="*/ 2228057 h 3470584"/>
              <a:gd name="connsiteX87" fmla="*/ 3770232 w 3832018"/>
              <a:gd name="connsiteY87" fmla="*/ 2300628 h 3470584"/>
              <a:gd name="connsiteX88" fmla="*/ 3726689 w 3832018"/>
              <a:gd name="connsiteY88" fmla="*/ 2315142 h 3470584"/>
              <a:gd name="connsiteX89" fmla="*/ 3581546 w 3832018"/>
              <a:gd name="connsiteY89" fmla="*/ 2344171 h 3470584"/>
              <a:gd name="connsiteX90" fmla="*/ 3552518 w 3832018"/>
              <a:gd name="connsiteY90" fmla="*/ 2387714 h 3470584"/>
              <a:gd name="connsiteX91" fmla="*/ 3538003 w 3832018"/>
              <a:gd name="connsiteY91" fmla="*/ 2460285 h 3470584"/>
              <a:gd name="connsiteX92" fmla="*/ 3421889 w 3832018"/>
              <a:gd name="connsiteY92" fmla="*/ 2503828 h 3470584"/>
              <a:gd name="connsiteX93" fmla="*/ 3465432 w 3832018"/>
              <a:gd name="connsiteY93" fmla="*/ 2590914 h 3470584"/>
              <a:gd name="connsiteX94" fmla="*/ 3508975 w 3832018"/>
              <a:gd name="connsiteY94" fmla="*/ 2736057 h 3470584"/>
              <a:gd name="connsiteX95" fmla="*/ 3465432 w 3832018"/>
              <a:gd name="connsiteY95" fmla="*/ 2852171 h 3470584"/>
              <a:gd name="connsiteX96" fmla="*/ 3349318 w 3832018"/>
              <a:gd name="connsiteY96" fmla="*/ 2837657 h 3470584"/>
              <a:gd name="connsiteX97" fmla="*/ 3305775 w 3832018"/>
              <a:gd name="connsiteY97" fmla="*/ 2823142 h 3470584"/>
              <a:gd name="connsiteX98" fmla="*/ 3262232 w 3832018"/>
              <a:gd name="connsiteY98" fmla="*/ 2794114 h 3470584"/>
              <a:gd name="connsiteX99" fmla="*/ 3218689 w 3832018"/>
              <a:gd name="connsiteY99" fmla="*/ 2808628 h 3470584"/>
              <a:gd name="connsiteX100" fmla="*/ 3175146 w 3832018"/>
              <a:gd name="connsiteY100" fmla="*/ 3098914 h 3470584"/>
              <a:gd name="connsiteX101" fmla="*/ 3117089 w 3832018"/>
              <a:gd name="connsiteY101" fmla="*/ 3127942 h 3470584"/>
              <a:gd name="connsiteX102" fmla="*/ 2942918 w 3832018"/>
              <a:gd name="connsiteY102" fmla="*/ 3113428 h 3470584"/>
              <a:gd name="connsiteX103" fmla="*/ 2855832 w 3832018"/>
              <a:gd name="connsiteY103" fmla="*/ 3026342 h 3470584"/>
              <a:gd name="connsiteX104" fmla="*/ 2652632 w 3832018"/>
              <a:gd name="connsiteY104" fmla="*/ 3040857 h 3470584"/>
              <a:gd name="connsiteX105" fmla="*/ 2609089 w 3832018"/>
              <a:gd name="connsiteY105" fmla="*/ 3171485 h 3470584"/>
              <a:gd name="connsiteX106" fmla="*/ 2551032 w 3832018"/>
              <a:gd name="connsiteY106" fmla="*/ 3258571 h 3470584"/>
              <a:gd name="connsiteX107" fmla="*/ 2463946 w 3832018"/>
              <a:gd name="connsiteY107" fmla="*/ 3200514 h 3470584"/>
              <a:gd name="connsiteX108" fmla="*/ 2420403 w 3832018"/>
              <a:gd name="connsiteY108" fmla="*/ 3171485 h 3470584"/>
              <a:gd name="connsiteX109" fmla="*/ 2405889 w 3832018"/>
              <a:gd name="connsiteY109" fmla="*/ 3127942 h 3470584"/>
              <a:gd name="connsiteX110" fmla="*/ 2275261 w 3832018"/>
              <a:gd name="connsiteY110" fmla="*/ 3142457 h 3470584"/>
              <a:gd name="connsiteX111" fmla="*/ 2086575 w 3832018"/>
              <a:gd name="connsiteY111" fmla="*/ 3171485 h 3470584"/>
              <a:gd name="connsiteX112" fmla="*/ 2057546 w 3832018"/>
              <a:gd name="connsiteY112" fmla="*/ 3215028 h 3470584"/>
              <a:gd name="connsiteX113" fmla="*/ 2028518 w 3832018"/>
              <a:gd name="connsiteY113" fmla="*/ 3302114 h 3470584"/>
              <a:gd name="connsiteX114" fmla="*/ 1970461 w 3832018"/>
              <a:gd name="connsiteY114" fmla="*/ 3360171 h 3470584"/>
              <a:gd name="connsiteX115" fmla="*/ 1796289 w 3832018"/>
              <a:gd name="connsiteY115" fmla="*/ 3345657 h 3470584"/>
              <a:gd name="connsiteX116" fmla="*/ 1752746 w 3832018"/>
              <a:gd name="connsiteY116" fmla="*/ 3331142 h 3470584"/>
              <a:gd name="connsiteX117" fmla="*/ 1694689 w 3832018"/>
              <a:gd name="connsiteY117" fmla="*/ 3127942 h 3470584"/>
              <a:gd name="connsiteX118" fmla="*/ 1549546 w 3832018"/>
              <a:gd name="connsiteY118" fmla="*/ 3156971 h 3470584"/>
              <a:gd name="connsiteX119" fmla="*/ 1506003 w 3832018"/>
              <a:gd name="connsiteY119" fmla="*/ 3244057 h 3470584"/>
              <a:gd name="connsiteX120" fmla="*/ 1476975 w 3832018"/>
              <a:gd name="connsiteY120" fmla="*/ 3287600 h 3470584"/>
              <a:gd name="connsiteX121" fmla="*/ 1389889 w 3832018"/>
              <a:gd name="connsiteY121" fmla="*/ 3331142 h 3470584"/>
              <a:gd name="connsiteX122" fmla="*/ 1302803 w 3832018"/>
              <a:gd name="connsiteY122" fmla="*/ 3374685 h 3470584"/>
              <a:gd name="connsiteX123" fmla="*/ 1273775 w 3832018"/>
              <a:gd name="connsiteY123" fmla="*/ 3287600 h 3470584"/>
              <a:gd name="connsiteX124" fmla="*/ 1259261 w 3832018"/>
              <a:gd name="connsiteY124" fmla="*/ 3171485 h 3470584"/>
              <a:gd name="connsiteX125" fmla="*/ 1056061 w 3832018"/>
              <a:gd name="connsiteY125" fmla="*/ 3229542 h 3470584"/>
              <a:gd name="connsiteX126" fmla="*/ 1012518 w 3832018"/>
              <a:gd name="connsiteY126" fmla="*/ 3389200 h 3470584"/>
              <a:gd name="connsiteX127" fmla="*/ 998003 w 3832018"/>
              <a:gd name="connsiteY127" fmla="*/ 3432742 h 3470584"/>
              <a:gd name="connsiteX128" fmla="*/ 954461 w 3832018"/>
              <a:gd name="connsiteY128" fmla="*/ 3447257 h 3470584"/>
              <a:gd name="connsiteX129" fmla="*/ 838346 w 3832018"/>
              <a:gd name="connsiteY129" fmla="*/ 3432742 h 3470584"/>
              <a:gd name="connsiteX130" fmla="*/ 852861 w 3832018"/>
              <a:gd name="connsiteY130" fmla="*/ 3040857 h 3470584"/>
              <a:gd name="connsiteX131" fmla="*/ 838346 w 3832018"/>
              <a:gd name="connsiteY131" fmla="*/ 2953771 h 3470584"/>
              <a:gd name="connsiteX132" fmla="*/ 780289 w 3832018"/>
              <a:gd name="connsiteY132" fmla="*/ 2968285 h 3470584"/>
              <a:gd name="connsiteX133" fmla="*/ 736746 w 3832018"/>
              <a:gd name="connsiteY133" fmla="*/ 2997314 h 3470584"/>
              <a:gd name="connsiteX134" fmla="*/ 693203 w 3832018"/>
              <a:gd name="connsiteY134" fmla="*/ 3011828 h 3470584"/>
              <a:gd name="connsiteX135" fmla="*/ 664175 w 3832018"/>
              <a:gd name="connsiteY135" fmla="*/ 3055371 h 3470584"/>
              <a:gd name="connsiteX136" fmla="*/ 577089 w 3832018"/>
              <a:gd name="connsiteY136" fmla="*/ 3098914 h 3470584"/>
              <a:gd name="connsiteX137" fmla="*/ 402918 w 3832018"/>
              <a:gd name="connsiteY137" fmla="*/ 3069885 h 3470584"/>
              <a:gd name="connsiteX138" fmla="*/ 359375 w 3832018"/>
              <a:gd name="connsiteY138" fmla="*/ 3040857 h 3470584"/>
              <a:gd name="connsiteX139" fmla="*/ 344861 w 3832018"/>
              <a:gd name="connsiteY139" fmla="*/ 2997314 h 3470584"/>
              <a:gd name="connsiteX140" fmla="*/ 98118 w 3832018"/>
              <a:gd name="connsiteY140" fmla="*/ 2750571 h 3470584"/>
              <a:gd name="connsiteX141" fmla="*/ 54575 w 3832018"/>
              <a:gd name="connsiteY141" fmla="*/ 2707028 h 3470584"/>
              <a:gd name="connsiteX142" fmla="*/ 112632 w 3832018"/>
              <a:gd name="connsiteY142" fmla="*/ 2576400 h 3470584"/>
              <a:gd name="connsiteX143" fmla="*/ 228746 w 3832018"/>
              <a:gd name="connsiteY143" fmla="*/ 2474800 h 3470584"/>
              <a:gd name="connsiteX144" fmla="*/ 272289 w 3832018"/>
              <a:gd name="connsiteY144" fmla="*/ 2445771 h 3470584"/>
              <a:gd name="connsiteX145" fmla="*/ 301318 w 3832018"/>
              <a:gd name="connsiteY145" fmla="*/ 2402228 h 3470584"/>
              <a:gd name="connsiteX146" fmla="*/ 199718 w 3832018"/>
              <a:gd name="connsiteY146" fmla="*/ 2228057 h 3470584"/>
              <a:gd name="connsiteX147" fmla="*/ 156175 w 3832018"/>
              <a:gd name="connsiteY147" fmla="*/ 2213542 h 3470584"/>
              <a:gd name="connsiteX148" fmla="*/ 69089 w 3832018"/>
              <a:gd name="connsiteY148" fmla="*/ 2155485 h 3470584"/>
              <a:gd name="connsiteX149" fmla="*/ 11032 w 3832018"/>
              <a:gd name="connsiteY149" fmla="*/ 2068400 h 3470584"/>
              <a:gd name="connsiteX150" fmla="*/ 25546 w 3832018"/>
              <a:gd name="connsiteY150" fmla="*/ 2024857 h 3470584"/>
              <a:gd name="connsiteX151" fmla="*/ 199718 w 3832018"/>
              <a:gd name="connsiteY151" fmla="*/ 1937771 h 3470584"/>
              <a:gd name="connsiteX152" fmla="*/ 315832 w 3832018"/>
              <a:gd name="connsiteY152" fmla="*/ 1966800 h 3470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</a:cxnLst>
            <a:rect l="l" t="t" r="r" b="b"/>
            <a:pathLst>
              <a:path w="3832018" h="3470584">
                <a:moveTo>
                  <a:pt x="315832" y="1966800"/>
                </a:moveTo>
                <a:cubicBezTo>
                  <a:pt x="301318" y="1957124"/>
                  <a:pt x="284624" y="1950106"/>
                  <a:pt x="272289" y="1937771"/>
                </a:cubicBezTo>
                <a:cubicBezTo>
                  <a:pt x="259954" y="1925436"/>
                  <a:pt x="254428" y="1907629"/>
                  <a:pt x="243261" y="1894228"/>
                </a:cubicBezTo>
                <a:cubicBezTo>
                  <a:pt x="230120" y="1878459"/>
                  <a:pt x="214232" y="1865199"/>
                  <a:pt x="199718" y="1850685"/>
                </a:cubicBezTo>
                <a:cubicBezTo>
                  <a:pt x="175053" y="1702703"/>
                  <a:pt x="176511" y="1751836"/>
                  <a:pt x="199718" y="1531371"/>
                </a:cubicBezTo>
                <a:cubicBezTo>
                  <a:pt x="201320" y="1516156"/>
                  <a:pt x="205745" y="1500558"/>
                  <a:pt x="214232" y="1487828"/>
                </a:cubicBezTo>
                <a:cubicBezTo>
                  <a:pt x="225618" y="1470749"/>
                  <a:pt x="244634" y="1460054"/>
                  <a:pt x="257775" y="1444285"/>
                </a:cubicBezTo>
                <a:cubicBezTo>
                  <a:pt x="268942" y="1430884"/>
                  <a:pt x="277127" y="1415256"/>
                  <a:pt x="286803" y="1400742"/>
                </a:cubicBezTo>
                <a:cubicBezTo>
                  <a:pt x="281965" y="1357199"/>
                  <a:pt x="278485" y="1313484"/>
                  <a:pt x="272289" y="1270114"/>
                </a:cubicBezTo>
                <a:cubicBezTo>
                  <a:pt x="264043" y="1212394"/>
                  <a:pt x="239357" y="1169735"/>
                  <a:pt x="272289" y="1110457"/>
                </a:cubicBezTo>
                <a:cubicBezTo>
                  <a:pt x="284037" y="1089311"/>
                  <a:pt x="308709" y="1077732"/>
                  <a:pt x="330346" y="1066914"/>
                </a:cubicBezTo>
                <a:cubicBezTo>
                  <a:pt x="357714" y="1053230"/>
                  <a:pt x="417432" y="1037885"/>
                  <a:pt x="417432" y="1037885"/>
                </a:cubicBezTo>
                <a:cubicBezTo>
                  <a:pt x="431946" y="1023371"/>
                  <a:pt x="449589" y="1011421"/>
                  <a:pt x="460975" y="994342"/>
                </a:cubicBezTo>
                <a:cubicBezTo>
                  <a:pt x="485785" y="957127"/>
                  <a:pt x="476101" y="900016"/>
                  <a:pt x="460975" y="863714"/>
                </a:cubicBezTo>
                <a:cubicBezTo>
                  <a:pt x="447557" y="831510"/>
                  <a:pt x="422270" y="805657"/>
                  <a:pt x="402918" y="776628"/>
                </a:cubicBezTo>
                <a:lnTo>
                  <a:pt x="373889" y="733085"/>
                </a:lnTo>
                <a:cubicBezTo>
                  <a:pt x="388403" y="665352"/>
                  <a:pt x="370447" y="580785"/>
                  <a:pt x="417432" y="529885"/>
                </a:cubicBezTo>
                <a:cubicBezTo>
                  <a:pt x="447148" y="497693"/>
                  <a:pt x="504250" y="544400"/>
                  <a:pt x="548061" y="544400"/>
                </a:cubicBezTo>
                <a:cubicBezTo>
                  <a:pt x="591872" y="544400"/>
                  <a:pt x="635146" y="534723"/>
                  <a:pt x="678689" y="529885"/>
                </a:cubicBezTo>
                <a:cubicBezTo>
                  <a:pt x="727469" y="383541"/>
                  <a:pt x="653039" y="610546"/>
                  <a:pt x="707718" y="428285"/>
                </a:cubicBezTo>
                <a:cubicBezTo>
                  <a:pt x="716510" y="398977"/>
                  <a:pt x="719773" y="366659"/>
                  <a:pt x="736746" y="341200"/>
                </a:cubicBezTo>
                <a:lnTo>
                  <a:pt x="765775" y="297657"/>
                </a:lnTo>
                <a:cubicBezTo>
                  <a:pt x="807394" y="301819"/>
                  <a:pt x="902156" y="300532"/>
                  <a:pt x="954461" y="326685"/>
                </a:cubicBezTo>
                <a:cubicBezTo>
                  <a:pt x="970063" y="334486"/>
                  <a:pt x="983489" y="346038"/>
                  <a:pt x="998003" y="355714"/>
                </a:cubicBezTo>
                <a:cubicBezTo>
                  <a:pt x="1027032" y="350876"/>
                  <a:pt x="1058767" y="354361"/>
                  <a:pt x="1085089" y="341200"/>
                </a:cubicBezTo>
                <a:cubicBezTo>
                  <a:pt x="1112821" y="327334"/>
                  <a:pt x="1117183" y="277013"/>
                  <a:pt x="1128632" y="254114"/>
                </a:cubicBezTo>
                <a:cubicBezTo>
                  <a:pt x="1136433" y="238512"/>
                  <a:pt x="1147985" y="225085"/>
                  <a:pt x="1157661" y="210571"/>
                </a:cubicBezTo>
                <a:cubicBezTo>
                  <a:pt x="1162499" y="196057"/>
                  <a:pt x="1161357" y="177846"/>
                  <a:pt x="1172175" y="167028"/>
                </a:cubicBezTo>
                <a:cubicBezTo>
                  <a:pt x="1204990" y="134213"/>
                  <a:pt x="1322230" y="165828"/>
                  <a:pt x="1331832" y="167028"/>
                </a:cubicBezTo>
                <a:cubicBezTo>
                  <a:pt x="1351184" y="181542"/>
                  <a:pt x="1374146" y="192204"/>
                  <a:pt x="1389889" y="210571"/>
                </a:cubicBezTo>
                <a:cubicBezTo>
                  <a:pt x="1488102" y="325153"/>
                  <a:pt x="1351426" y="223633"/>
                  <a:pt x="1462461" y="297657"/>
                </a:cubicBezTo>
                <a:cubicBezTo>
                  <a:pt x="1491489" y="292819"/>
                  <a:pt x="1523224" y="296303"/>
                  <a:pt x="1549546" y="283142"/>
                </a:cubicBezTo>
                <a:cubicBezTo>
                  <a:pt x="1582674" y="266578"/>
                  <a:pt x="1582311" y="206691"/>
                  <a:pt x="1593089" y="181542"/>
                </a:cubicBezTo>
                <a:cubicBezTo>
                  <a:pt x="1599960" y="165509"/>
                  <a:pt x="1612442" y="152514"/>
                  <a:pt x="1622118" y="138000"/>
                </a:cubicBezTo>
                <a:cubicBezTo>
                  <a:pt x="1680175" y="142838"/>
                  <a:pt x="1740272" y="136509"/>
                  <a:pt x="1796289" y="152514"/>
                </a:cubicBezTo>
                <a:cubicBezTo>
                  <a:pt x="1813062" y="157306"/>
                  <a:pt x="1822286" y="178878"/>
                  <a:pt x="1825318" y="196057"/>
                </a:cubicBezTo>
                <a:cubicBezTo>
                  <a:pt x="1837119" y="262930"/>
                  <a:pt x="1831898" y="331816"/>
                  <a:pt x="1839832" y="399257"/>
                </a:cubicBezTo>
                <a:cubicBezTo>
                  <a:pt x="1841620" y="414452"/>
                  <a:pt x="1849508" y="428286"/>
                  <a:pt x="1854346" y="442800"/>
                </a:cubicBezTo>
                <a:cubicBezTo>
                  <a:pt x="1905960" y="437065"/>
                  <a:pt x="2020348" y="451891"/>
                  <a:pt x="2043032" y="370228"/>
                </a:cubicBezTo>
                <a:cubicBezTo>
                  <a:pt x="2061207" y="304799"/>
                  <a:pt x="2035113" y="231122"/>
                  <a:pt x="2057546" y="167028"/>
                </a:cubicBezTo>
                <a:cubicBezTo>
                  <a:pt x="2083408" y="93137"/>
                  <a:pt x="2132535" y="83974"/>
                  <a:pt x="2188175" y="65428"/>
                </a:cubicBezTo>
                <a:cubicBezTo>
                  <a:pt x="2241394" y="70266"/>
                  <a:pt x="2295580" y="68745"/>
                  <a:pt x="2347832" y="79942"/>
                </a:cubicBezTo>
                <a:cubicBezTo>
                  <a:pt x="2382822" y="87440"/>
                  <a:pt x="2409201" y="135370"/>
                  <a:pt x="2434918" y="152514"/>
                </a:cubicBezTo>
                <a:cubicBezTo>
                  <a:pt x="2447648" y="161001"/>
                  <a:pt x="2463947" y="162190"/>
                  <a:pt x="2478461" y="167028"/>
                </a:cubicBezTo>
                <a:cubicBezTo>
                  <a:pt x="2536518" y="162190"/>
                  <a:pt x="2597363" y="170937"/>
                  <a:pt x="2652632" y="152514"/>
                </a:cubicBezTo>
                <a:cubicBezTo>
                  <a:pt x="2675581" y="144864"/>
                  <a:pt x="2682303" y="114275"/>
                  <a:pt x="2696175" y="94457"/>
                </a:cubicBezTo>
                <a:cubicBezTo>
                  <a:pt x="2716182" y="65876"/>
                  <a:pt x="2754232" y="7371"/>
                  <a:pt x="2754232" y="7371"/>
                </a:cubicBezTo>
                <a:cubicBezTo>
                  <a:pt x="2831642" y="12209"/>
                  <a:pt x="2912052" y="0"/>
                  <a:pt x="2986461" y="21885"/>
                </a:cubicBezTo>
                <a:cubicBezTo>
                  <a:pt x="3005598" y="27514"/>
                  <a:pt x="2998154" y="60195"/>
                  <a:pt x="3000975" y="79942"/>
                </a:cubicBezTo>
                <a:cubicBezTo>
                  <a:pt x="3007851" y="128076"/>
                  <a:pt x="3010651" y="176704"/>
                  <a:pt x="3015489" y="225085"/>
                </a:cubicBezTo>
                <a:cubicBezTo>
                  <a:pt x="3034841" y="220247"/>
                  <a:pt x="3055704" y="219492"/>
                  <a:pt x="3073546" y="210571"/>
                </a:cubicBezTo>
                <a:cubicBezTo>
                  <a:pt x="3104751" y="194969"/>
                  <a:pt x="3131603" y="171866"/>
                  <a:pt x="3160632" y="152514"/>
                </a:cubicBezTo>
                <a:cubicBezTo>
                  <a:pt x="3175146" y="142838"/>
                  <a:pt x="3187626" y="129001"/>
                  <a:pt x="3204175" y="123485"/>
                </a:cubicBezTo>
                <a:lnTo>
                  <a:pt x="3247718" y="108971"/>
                </a:lnTo>
                <a:cubicBezTo>
                  <a:pt x="3286423" y="113809"/>
                  <a:pt x="3327175" y="110155"/>
                  <a:pt x="3363832" y="123485"/>
                </a:cubicBezTo>
                <a:cubicBezTo>
                  <a:pt x="3432059" y="148295"/>
                  <a:pt x="3402073" y="179028"/>
                  <a:pt x="3392861" y="225085"/>
                </a:cubicBezTo>
                <a:cubicBezTo>
                  <a:pt x="3387089" y="253943"/>
                  <a:pt x="3384730" y="283443"/>
                  <a:pt x="3378346" y="312171"/>
                </a:cubicBezTo>
                <a:cubicBezTo>
                  <a:pt x="3375027" y="327106"/>
                  <a:pt x="3368035" y="341003"/>
                  <a:pt x="3363832" y="355714"/>
                </a:cubicBezTo>
                <a:cubicBezTo>
                  <a:pt x="3358352" y="374894"/>
                  <a:pt x="3354156" y="394419"/>
                  <a:pt x="3349318" y="413771"/>
                </a:cubicBezTo>
                <a:cubicBezTo>
                  <a:pt x="3354156" y="428285"/>
                  <a:pt x="3351382" y="448421"/>
                  <a:pt x="3363832" y="457314"/>
                </a:cubicBezTo>
                <a:cubicBezTo>
                  <a:pt x="3392474" y="477773"/>
                  <a:pt x="3486901" y="493539"/>
                  <a:pt x="3523489" y="500857"/>
                </a:cubicBezTo>
                <a:cubicBezTo>
                  <a:pt x="3513198" y="583184"/>
                  <a:pt x="3515010" y="606532"/>
                  <a:pt x="3494461" y="675028"/>
                </a:cubicBezTo>
                <a:cubicBezTo>
                  <a:pt x="3485668" y="704336"/>
                  <a:pt x="3465432" y="762114"/>
                  <a:pt x="3465432" y="762114"/>
                </a:cubicBezTo>
                <a:cubicBezTo>
                  <a:pt x="3470270" y="776628"/>
                  <a:pt x="3469128" y="794839"/>
                  <a:pt x="3479946" y="805657"/>
                </a:cubicBezTo>
                <a:cubicBezTo>
                  <a:pt x="3486886" y="812597"/>
                  <a:pt x="3581044" y="834560"/>
                  <a:pt x="3581546" y="834685"/>
                </a:cubicBezTo>
                <a:cubicBezTo>
                  <a:pt x="3600898" y="844361"/>
                  <a:pt x="3622981" y="849863"/>
                  <a:pt x="3639603" y="863714"/>
                </a:cubicBezTo>
                <a:cubicBezTo>
                  <a:pt x="3691962" y="907347"/>
                  <a:pt x="3672999" y="981243"/>
                  <a:pt x="3654118" y="1037885"/>
                </a:cubicBezTo>
                <a:cubicBezTo>
                  <a:pt x="3647627" y="1057358"/>
                  <a:pt x="3625089" y="1066914"/>
                  <a:pt x="3610575" y="1081428"/>
                </a:cubicBezTo>
                <a:cubicBezTo>
                  <a:pt x="3622084" y="1219539"/>
                  <a:pt x="3577948" y="1239287"/>
                  <a:pt x="3668632" y="1284628"/>
                </a:cubicBezTo>
                <a:cubicBezTo>
                  <a:pt x="3682316" y="1291470"/>
                  <a:pt x="3697661" y="1294304"/>
                  <a:pt x="3712175" y="1299142"/>
                </a:cubicBezTo>
                <a:cubicBezTo>
                  <a:pt x="3726689" y="1318495"/>
                  <a:pt x="3750470" y="1333585"/>
                  <a:pt x="3755718" y="1357200"/>
                </a:cubicBezTo>
                <a:cubicBezTo>
                  <a:pt x="3761069" y="1381282"/>
                  <a:pt x="3751222" y="1407228"/>
                  <a:pt x="3741203" y="1429771"/>
                </a:cubicBezTo>
                <a:cubicBezTo>
                  <a:pt x="3725917" y="1464165"/>
                  <a:pt x="3689865" y="1501537"/>
                  <a:pt x="3654118" y="1516857"/>
                </a:cubicBezTo>
                <a:cubicBezTo>
                  <a:pt x="3635783" y="1524715"/>
                  <a:pt x="3615413" y="1526533"/>
                  <a:pt x="3596061" y="1531371"/>
                </a:cubicBezTo>
                <a:cubicBezTo>
                  <a:pt x="3586385" y="1545885"/>
                  <a:pt x="3556135" y="1561292"/>
                  <a:pt x="3567032" y="1574914"/>
                </a:cubicBezTo>
                <a:cubicBezTo>
                  <a:pt x="3586147" y="1598808"/>
                  <a:pt x="3625089" y="1594266"/>
                  <a:pt x="3654118" y="1603942"/>
                </a:cubicBezTo>
                <a:cubicBezTo>
                  <a:pt x="3718181" y="1625296"/>
                  <a:pt x="3683985" y="1611619"/>
                  <a:pt x="3755718" y="1647485"/>
                </a:cubicBezTo>
                <a:cubicBezTo>
                  <a:pt x="3770232" y="1666837"/>
                  <a:pt x="3785201" y="1685857"/>
                  <a:pt x="3799261" y="1705542"/>
                </a:cubicBezTo>
                <a:cubicBezTo>
                  <a:pt x="3809400" y="1719737"/>
                  <a:pt x="3826951" y="1731692"/>
                  <a:pt x="3828289" y="1749085"/>
                </a:cubicBezTo>
                <a:cubicBezTo>
                  <a:pt x="3832018" y="1797564"/>
                  <a:pt x="3830391" y="1848533"/>
                  <a:pt x="3813775" y="1894228"/>
                </a:cubicBezTo>
                <a:cubicBezTo>
                  <a:pt x="3808547" y="1908606"/>
                  <a:pt x="3784746" y="1903904"/>
                  <a:pt x="3770232" y="1908742"/>
                </a:cubicBezTo>
                <a:cubicBezTo>
                  <a:pt x="3746042" y="1903904"/>
                  <a:pt x="3722330" y="1894228"/>
                  <a:pt x="3697661" y="1894228"/>
                </a:cubicBezTo>
                <a:cubicBezTo>
                  <a:pt x="3682362" y="1894228"/>
                  <a:pt x="3656016" y="1893561"/>
                  <a:pt x="3654118" y="1908742"/>
                </a:cubicBezTo>
                <a:cubicBezTo>
                  <a:pt x="3649749" y="1943692"/>
                  <a:pt x="3673025" y="1976606"/>
                  <a:pt x="3683146" y="2010342"/>
                </a:cubicBezTo>
                <a:cubicBezTo>
                  <a:pt x="3687542" y="2024996"/>
                  <a:pt x="3690231" y="2040511"/>
                  <a:pt x="3697661" y="2053885"/>
                </a:cubicBezTo>
                <a:cubicBezTo>
                  <a:pt x="3714604" y="2084383"/>
                  <a:pt x="3755718" y="2140971"/>
                  <a:pt x="3755718" y="2140971"/>
                </a:cubicBezTo>
                <a:cubicBezTo>
                  <a:pt x="3765394" y="2170000"/>
                  <a:pt x="3781976" y="2197584"/>
                  <a:pt x="3784746" y="2228057"/>
                </a:cubicBezTo>
                <a:cubicBezTo>
                  <a:pt x="3786979" y="2252625"/>
                  <a:pt x="3783916" y="2280102"/>
                  <a:pt x="3770232" y="2300628"/>
                </a:cubicBezTo>
                <a:cubicBezTo>
                  <a:pt x="3761745" y="2313358"/>
                  <a:pt x="3741400" y="2310939"/>
                  <a:pt x="3726689" y="2315142"/>
                </a:cubicBezTo>
                <a:cubicBezTo>
                  <a:pt x="3666056" y="2332466"/>
                  <a:pt x="3649989" y="2332764"/>
                  <a:pt x="3581546" y="2344171"/>
                </a:cubicBezTo>
                <a:cubicBezTo>
                  <a:pt x="3571870" y="2358685"/>
                  <a:pt x="3558643" y="2371381"/>
                  <a:pt x="3552518" y="2387714"/>
                </a:cubicBezTo>
                <a:cubicBezTo>
                  <a:pt x="3543856" y="2410813"/>
                  <a:pt x="3550242" y="2438866"/>
                  <a:pt x="3538003" y="2460285"/>
                </a:cubicBezTo>
                <a:cubicBezTo>
                  <a:pt x="3518713" y="2494043"/>
                  <a:pt x="3448240" y="2498558"/>
                  <a:pt x="3421889" y="2503828"/>
                </a:cubicBezTo>
                <a:cubicBezTo>
                  <a:pt x="3474818" y="2662618"/>
                  <a:pt x="3390406" y="2422107"/>
                  <a:pt x="3465432" y="2590914"/>
                </a:cubicBezTo>
                <a:cubicBezTo>
                  <a:pt x="3485626" y="2636349"/>
                  <a:pt x="3496912" y="2687804"/>
                  <a:pt x="3508975" y="2736057"/>
                </a:cubicBezTo>
                <a:cubicBezTo>
                  <a:pt x="3507399" y="2743936"/>
                  <a:pt x="3496577" y="2845942"/>
                  <a:pt x="3465432" y="2852171"/>
                </a:cubicBezTo>
                <a:cubicBezTo>
                  <a:pt x="3427184" y="2859821"/>
                  <a:pt x="3388023" y="2842495"/>
                  <a:pt x="3349318" y="2837657"/>
                </a:cubicBezTo>
                <a:cubicBezTo>
                  <a:pt x="3334804" y="2832819"/>
                  <a:pt x="3319459" y="2829984"/>
                  <a:pt x="3305775" y="2823142"/>
                </a:cubicBezTo>
                <a:cubicBezTo>
                  <a:pt x="3290173" y="2815341"/>
                  <a:pt x="3279439" y="2796982"/>
                  <a:pt x="3262232" y="2794114"/>
                </a:cubicBezTo>
                <a:cubicBezTo>
                  <a:pt x="3247141" y="2791599"/>
                  <a:pt x="3233203" y="2803790"/>
                  <a:pt x="3218689" y="2808628"/>
                </a:cubicBezTo>
                <a:cubicBezTo>
                  <a:pt x="3217705" y="2825353"/>
                  <a:pt x="3246795" y="3039207"/>
                  <a:pt x="3175146" y="3098914"/>
                </a:cubicBezTo>
                <a:cubicBezTo>
                  <a:pt x="3158524" y="3112765"/>
                  <a:pt x="3136441" y="3118266"/>
                  <a:pt x="3117089" y="3127942"/>
                </a:cubicBezTo>
                <a:cubicBezTo>
                  <a:pt x="3059032" y="3123104"/>
                  <a:pt x="2997215" y="3134543"/>
                  <a:pt x="2942918" y="3113428"/>
                </a:cubicBezTo>
                <a:cubicBezTo>
                  <a:pt x="2904657" y="3098549"/>
                  <a:pt x="2855832" y="3026342"/>
                  <a:pt x="2855832" y="3026342"/>
                </a:cubicBezTo>
                <a:cubicBezTo>
                  <a:pt x="2788099" y="3031180"/>
                  <a:pt x="2718510" y="3024387"/>
                  <a:pt x="2652632" y="3040857"/>
                </a:cubicBezTo>
                <a:cubicBezTo>
                  <a:pt x="2617044" y="3049754"/>
                  <a:pt x="2609996" y="3166951"/>
                  <a:pt x="2609089" y="3171485"/>
                </a:cubicBezTo>
                <a:cubicBezTo>
                  <a:pt x="2594670" y="3243581"/>
                  <a:pt x="2607390" y="3220999"/>
                  <a:pt x="2551032" y="3258571"/>
                </a:cubicBezTo>
                <a:lnTo>
                  <a:pt x="2463946" y="3200514"/>
                </a:lnTo>
                <a:lnTo>
                  <a:pt x="2420403" y="3171485"/>
                </a:lnTo>
                <a:cubicBezTo>
                  <a:pt x="2415565" y="3156971"/>
                  <a:pt x="2416707" y="3138760"/>
                  <a:pt x="2405889" y="3127942"/>
                </a:cubicBezTo>
                <a:cubicBezTo>
                  <a:pt x="2367346" y="3089399"/>
                  <a:pt x="2308805" y="3137297"/>
                  <a:pt x="2275261" y="3142457"/>
                </a:cubicBezTo>
                <a:lnTo>
                  <a:pt x="2086575" y="3171485"/>
                </a:lnTo>
                <a:cubicBezTo>
                  <a:pt x="2076899" y="3185999"/>
                  <a:pt x="2064631" y="3199087"/>
                  <a:pt x="2057546" y="3215028"/>
                </a:cubicBezTo>
                <a:cubicBezTo>
                  <a:pt x="2045119" y="3242990"/>
                  <a:pt x="2050155" y="3280477"/>
                  <a:pt x="2028518" y="3302114"/>
                </a:cubicBezTo>
                <a:lnTo>
                  <a:pt x="1970461" y="3360171"/>
                </a:lnTo>
                <a:cubicBezTo>
                  <a:pt x="1912404" y="3355333"/>
                  <a:pt x="1854037" y="3353357"/>
                  <a:pt x="1796289" y="3345657"/>
                </a:cubicBezTo>
                <a:cubicBezTo>
                  <a:pt x="1781124" y="3343635"/>
                  <a:pt x="1757245" y="3345765"/>
                  <a:pt x="1752746" y="3331142"/>
                </a:cubicBezTo>
                <a:cubicBezTo>
                  <a:pt x="1682715" y="3103541"/>
                  <a:pt x="1802895" y="3200080"/>
                  <a:pt x="1694689" y="3127942"/>
                </a:cubicBezTo>
                <a:cubicBezTo>
                  <a:pt x="1646308" y="3137618"/>
                  <a:pt x="1595090" y="3137994"/>
                  <a:pt x="1549546" y="3156971"/>
                </a:cubicBezTo>
                <a:cubicBezTo>
                  <a:pt x="1523277" y="3167916"/>
                  <a:pt x="1516171" y="3223721"/>
                  <a:pt x="1506003" y="3244057"/>
                </a:cubicBezTo>
                <a:cubicBezTo>
                  <a:pt x="1498202" y="3259659"/>
                  <a:pt x="1489310" y="3275265"/>
                  <a:pt x="1476975" y="3287600"/>
                </a:cubicBezTo>
                <a:cubicBezTo>
                  <a:pt x="1448839" y="3315736"/>
                  <a:pt x="1425303" y="3319338"/>
                  <a:pt x="1389889" y="3331142"/>
                </a:cubicBezTo>
                <a:cubicBezTo>
                  <a:pt x="1388428" y="3332116"/>
                  <a:pt x="1314822" y="3386704"/>
                  <a:pt x="1302803" y="3374685"/>
                </a:cubicBezTo>
                <a:cubicBezTo>
                  <a:pt x="1281167" y="3353049"/>
                  <a:pt x="1273775" y="3287600"/>
                  <a:pt x="1273775" y="3287600"/>
                </a:cubicBezTo>
                <a:cubicBezTo>
                  <a:pt x="1268937" y="3248895"/>
                  <a:pt x="1292954" y="3191139"/>
                  <a:pt x="1259261" y="3171485"/>
                </a:cubicBezTo>
                <a:cubicBezTo>
                  <a:pt x="1155855" y="3111165"/>
                  <a:pt x="1107932" y="3177671"/>
                  <a:pt x="1056061" y="3229542"/>
                </a:cubicBezTo>
                <a:cubicBezTo>
                  <a:pt x="1029942" y="3438485"/>
                  <a:pt x="1067404" y="3279429"/>
                  <a:pt x="1012518" y="3389200"/>
                </a:cubicBezTo>
                <a:cubicBezTo>
                  <a:pt x="1005676" y="3402884"/>
                  <a:pt x="1008821" y="3421924"/>
                  <a:pt x="998003" y="3432742"/>
                </a:cubicBezTo>
                <a:cubicBezTo>
                  <a:pt x="987185" y="3443560"/>
                  <a:pt x="968975" y="3442419"/>
                  <a:pt x="954461" y="3447257"/>
                </a:cubicBezTo>
                <a:cubicBezTo>
                  <a:pt x="915756" y="3442419"/>
                  <a:pt x="847806" y="3470584"/>
                  <a:pt x="838346" y="3432742"/>
                </a:cubicBezTo>
                <a:cubicBezTo>
                  <a:pt x="806642" y="3305927"/>
                  <a:pt x="852861" y="3171575"/>
                  <a:pt x="852861" y="3040857"/>
                </a:cubicBezTo>
                <a:cubicBezTo>
                  <a:pt x="852861" y="3011428"/>
                  <a:pt x="843184" y="2982800"/>
                  <a:pt x="838346" y="2953771"/>
                </a:cubicBezTo>
                <a:cubicBezTo>
                  <a:pt x="818994" y="2958609"/>
                  <a:pt x="798624" y="2960427"/>
                  <a:pt x="780289" y="2968285"/>
                </a:cubicBezTo>
                <a:cubicBezTo>
                  <a:pt x="764255" y="2975157"/>
                  <a:pt x="752348" y="2989513"/>
                  <a:pt x="736746" y="2997314"/>
                </a:cubicBezTo>
                <a:cubicBezTo>
                  <a:pt x="723062" y="3004156"/>
                  <a:pt x="707717" y="3006990"/>
                  <a:pt x="693203" y="3011828"/>
                </a:cubicBezTo>
                <a:cubicBezTo>
                  <a:pt x="683527" y="3026342"/>
                  <a:pt x="676510" y="3043036"/>
                  <a:pt x="664175" y="3055371"/>
                </a:cubicBezTo>
                <a:cubicBezTo>
                  <a:pt x="636038" y="3083508"/>
                  <a:pt x="612504" y="3087109"/>
                  <a:pt x="577089" y="3098914"/>
                </a:cubicBezTo>
                <a:cubicBezTo>
                  <a:pt x="535688" y="3094314"/>
                  <a:pt x="451553" y="3094203"/>
                  <a:pt x="402918" y="3069885"/>
                </a:cubicBezTo>
                <a:cubicBezTo>
                  <a:pt x="387316" y="3062084"/>
                  <a:pt x="373889" y="3050533"/>
                  <a:pt x="359375" y="3040857"/>
                </a:cubicBezTo>
                <a:cubicBezTo>
                  <a:pt x="354537" y="3026343"/>
                  <a:pt x="346463" y="3012529"/>
                  <a:pt x="344861" y="2997314"/>
                </a:cubicBezTo>
                <a:cubicBezTo>
                  <a:pt x="312179" y="2686843"/>
                  <a:pt x="421084" y="2770756"/>
                  <a:pt x="98118" y="2750571"/>
                </a:cubicBezTo>
                <a:cubicBezTo>
                  <a:pt x="83604" y="2736057"/>
                  <a:pt x="58601" y="2727156"/>
                  <a:pt x="54575" y="2707028"/>
                </a:cubicBezTo>
                <a:cubicBezTo>
                  <a:pt x="35596" y="2612132"/>
                  <a:pt x="58960" y="2612180"/>
                  <a:pt x="112632" y="2576400"/>
                </a:cubicBezTo>
                <a:cubicBezTo>
                  <a:pt x="161013" y="2503829"/>
                  <a:pt x="127146" y="2542534"/>
                  <a:pt x="228746" y="2474800"/>
                </a:cubicBezTo>
                <a:lnTo>
                  <a:pt x="272289" y="2445771"/>
                </a:lnTo>
                <a:cubicBezTo>
                  <a:pt x="281965" y="2431257"/>
                  <a:pt x="299392" y="2419565"/>
                  <a:pt x="301318" y="2402228"/>
                </a:cubicBezTo>
                <a:cubicBezTo>
                  <a:pt x="308703" y="2335762"/>
                  <a:pt x="267648" y="2250701"/>
                  <a:pt x="199718" y="2228057"/>
                </a:cubicBezTo>
                <a:cubicBezTo>
                  <a:pt x="185204" y="2223219"/>
                  <a:pt x="169549" y="2220972"/>
                  <a:pt x="156175" y="2213542"/>
                </a:cubicBezTo>
                <a:cubicBezTo>
                  <a:pt x="125677" y="2196599"/>
                  <a:pt x="69089" y="2155485"/>
                  <a:pt x="69089" y="2155485"/>
                </a:cubicBezTo>
                <a:cubicBezTo>
                  <a:pt x="49737" y="2126457"/>
                  <a:pt x="0" y="2101498"/>
                  <a:pt x="11032" y="2068400"/>
                </a:cubicBezTo>
                <a:cubicBezTo>
                  <a:pt x="15870" y="2053886"/>
                  <a:pt x="14728" y="2035675"/>
                  <a:pt x="25546" y="2024857"/>
                </a:cubicBezTo>
                <a:cubicBezTo>
                  <a:pt x="54899" y="1995504"/>
                  <a:pt x="152500" y="1937771"/>
                  <a:pt x="199718" y="1937771"/>
                </a:cubicBezTo>
                <a:lnTo>
                  <a:pt x="315832" y="196680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 rot="1427134">
            <a:off x="5377543" y="2452834"/>
            <a:ext cx="3323772" cy="791108"/>
          </a:xfrm>
          <a:custGeom>
            <a:avLst/>
            <a:gdLst>
              <a:gd name="connsiteX0" fmla="*/ 14514 w 3323772"/>
              <a:gd name="connsiteY0" fmla="*/ 791108 h 791108"/>
              <a:gd name="connsiteX1" fmla="*/ 0 w 3323772"/>
              <a:gd name="connsiteY1" fmla="*/ 747566 h 791108"/>
              <a:gd name="connsiteX2" fmla="*/ 14514 w 3323772"/>
              <a:gd name="connsiteY2" fmla="*/ 704023 h 791108"/>
              <a:gd name="connsiteX3" fmla="*/ 87086 w 3323772"/>
              <a:gd name="connsiteY3" fmla="*/ 616937 h 791108"/>
              <a:gd name="connsiteX4" fmla="*/ 159657 w 3323772"/>
              <a:gd name="connsiteY4" fmla="*/ 486308 h 791108"/>
              <a:gd name="connsiteX5" fmla="*/ 203200 w 3323772"/>
              <a:gd name="connsiteY5" fmla="*/ 457280 h 791108"/>
              <a:gd name="connsiteX6" fmla="*/ 275772 w 3323772"/>
              <a:gd name="connsiteY6" fmla="*/ 384708 h 791108"/>
              <a:gd name="connsiteX7" fmla="*/ 406400 w 3323772"/>
              <a:gd name="connsiteY7" fmla="*/ 283108 h 791108"/>
              <a:gd name="connsiteX8" fmla="*/ 522514 w 3323772"/>
              <a:gd name="connsiteY8" fmla="*/ 254080 h 791108"/>
              <a:gd name="connsiteX9" fmla="*/ 696686 w 3323772"/>
              <a:gd name="connsiteY9" fmla="*/ 210537 h 791108"/>
              <a:gd name="connsiteX10" fmla="*/ 1117600 w 3323772"/>
              <a:gd name="connsiteY10" fmla="*/ 225051 h 791108"/>
              <a:gd name="connsiteX11" fmla="*/ 1248229 w 3323772"/>
              <a:gd name="connsiteY11" fmla="*/ 283108 h 791108"/>
              <a:gd name="connsiteX12" fmla="*/ 1291772 w 3323772"/>
              <a:gd name="connsiteY12" fmla="*/ 297623 h 791108"/>
              <a:gd name="connsiteX13" fmla="*/ 1378857 w 3323772"/>
              <a:gd name="connsiteY13" fmla="*/ 370194 h 791108"/>
              <a:gd name="connsiteX14" fmla="*/ 1422400 w 3323772"/>
              <a:gd name="connsiteY14" fmla="*/ 384708 h 791108"/>
              <a:gd name="connsiteX15" fmla="*/ 1465943 w 3323772"/>
              <a:gd name="connsiteY15" fmla="*/ 413737 h 791108"/>
              <a:gd name="connsiteX16" fmla="*/ 1553029 w 3323772"/>
              <a:gd name="connsiteY16" fmla="*/ 442766 h 791108"/>
              <a:gd name="connsiteX17" fmla="*/ 1654629 w 3323772"/>
              <a:gd name="connsiteY17" fmla="*/ 471794 h 791108"/>
              <a:gd name="connsiteX18" fmla="*/ 1930400 w 3323772"/>
              <a:gd name="connsiteY18" fmla="*/ 457280 h 791108"/>
              <a:gd name="connsiteX19" fmla="*/ 2061029 w 3323772"/>
              <a:gd name="connsiteY19" fmla="*/ 428251 h 791108"/>
              <a:gd name="connsiteX20" fmla="*/ 2148114 w 3323772"/>
              <a:gd name="connsiteY20" fmla="*/ 355680 h 791108"/>
              <a:gd name="connsiteX21" fmla="*/ 2191657 w 3323772"/>
              <a:gd name="connsiteY21" fmla="*/ 312137 h 791108"/>
              <a:gd name="connsiteX22" fmla="*/ 2249714 w 3323772"/>
              <a:gd name="connsiteY22" fmla="*/ 283108 h 791108"/>
              <a:gd name="connsiteX23" fmla="*/ 2293257 w 3323772"/>
              <a:gd name="connsiteY23" fmla="*/ 239566 h 791108"/>
              <a:gd name="connsiteX24" fmla="*/ 2336800 w 3323772"/>
              <a:gd name="connsiteY24" fmla="*/ 210537 h 791108"/>
              <a:gd name="connsiteX25" fmla="*/ 2423886 w 3323772"/>
              <a:gd name="connsiteY25" fmla="*/ 137966 h 791108"/>
              <a:gd name="connsiteX26" fmla="*/ 2481943 w 3323772"/>
              <a:gd name="connsiteY26" fmla="*/ 108937 h 791108"/>
              <a:gd name="connsiteX27" fmla="*/ 2612572 w 3323772"/>
              <a:gd name="connsiteY27" fmla="*/ 50880 h 791108"/>
              <a:gd name="connsiteX28" fmla="*/ 2772229 w 3323772"/>
              <a:gd name="connsiteY28" fmla="*/ 36366 h 791108"/>
              <a:gd name="connsiteX29" fmla="*/ 2830286 w 3323772"/>
              <a:gd name="connsiteY29" fmla="*/ 21851 h 791108"/>
              <a:gd name="connsiteX30" fmla="*/ 3236686 w 3323772"/>
              <a:gd name="connsiteY30" fmla="*/ 50880 h 791108"/>
              <a:gd name="connsiteX31" fmla="*/ 3323772 w 3323772"/>
              <a:gd name="connsiteY31" fmla="*/ 94423 h 79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323772" h="791108">
                <a:moveTo>
                  <a:pt x="14514" y="791108"/>
                </a:moveTo>
                <a:cubicBezTo>
                  <a:pt x="9676" y="776594"/>
                  <a:pt x="0" y="762865"/>
                  <a:pt x="0" y="747566"/>
                </a:cubicBezTo>
                <a:cubicBezTo>
                  <a:pt x="0" y="732267"/>
                  <a:pt x="7672" y="717707"/>
                  <a:pt x="14514" y="704023"/>
                </a:cubicBezTo>
                <a:cubicBezTo>
                  <a:pt x="34721" y="663609"/>
                  <a:pt x="54987" y="649036"/>
                  <a:pt x="87086" y="616937"/>
                </a:cubicBezTo>
                <a:cubicBezTo>
                  <a:pt x="102211" y="571562"/>
                  <a:pt x="116879" y="514826"/>
                  <a:pt x="159657" y="486308"/>
                </a:cubicBezTo>
                <a:lnTo>
                  <a:pt x="203200" y="457280"/>
                </a:lnTo>
                <a:cubicBezTo>
                  <a:pt x="256420" y="377452"/>
                  <a:pt x="203200" y="445184"/>
                  <a:pt x="275772" y="384708"/>
                </a:cubicBezTo>
                <a:cubicBezTo>
                  <a:pt x="325864" y="342965"/>
                  <a:pt x="333035" y="307563"/>
                  <a:pt x="406400" y="283108"/>
                </a:cubicBezTo>
                <a:cubicBezTo>
                  <a:pt x="538533" y="239065"/>
                  <a:pt x="329832" y="306630"/>
                  <a:pt x="522514" y="254080"/>
                </a:cubicBezTo>
                <a:cubicBezTo>
                  <a:pt x="703236" y="204792"/>
                  <a:pt x="516213" y="240615"/>
                  <a:pt x="696686" y="210537"/>
                </a:cubicBezTo>
                <a:cubicBezTo>
                  <a:pt x="836991" y="215375"/>
                  <a:pt x="977725" y="213062"/>
                  <a:pt x="1117600" y="225051"/>
                </a:cubicBezTo>
                <a:cubicBezTo>
                  <a:pt x="1207981" y="232798"/>
                  <a:pt x="1186782" y="252384"/>
                  <a:pt x="1248229" y="283108"/>
                </a:cubicBezTo>
                <a:cubicBezTo>
                  <a:pt x="1261913" y="289950"/>
                  <a:pt x="1277258" y="292785"/>
                  <a:pt x="1291772" y="297623"/>
                </a:cubicBezTo>
                <a:cubicBezTo>
                  <a:pt x="1323873" y="329725"/>
                  <a:pt x="1338441" y="349986"/>
                  <a:pt x="1378857" y="370194"/>
                </a:cubicBezTo>
                <a:cubicBezTo>
                  <a:pt x="1392541" y="377036"/>
                  <a:pt x="1407886" y="379870"/>
                  <a:pt x="1422400" y="384708"/>
                </a:cubicBezTo>
                <a:cubicBezTo>
                  <a:pt x="1436914" y="394384"/>
                  <a:pt x="1450002" y="406652"/>
                  <a:pt x="1465943" y="413737"/>
                </a:cubicBezTo>
                <a:cubicBezTo>
                  <a:pt x="1493905" y="426165"/>
                  <a:pt x="1524000" y="433090"/>
                  <a:pt x="1553029" y="442766"/>
                </a:cubicBezTo>
                <a:cubicBezTo>
                  <a:pt x="1615491" y="463587"/>
                  <a:pt x="1581737" y="453571"/>
                  <a:pt x="1654629" y="471794"/>
                </a:cubicBezTo>
                <a:cubicBezTo>
                  <a:pt x="1746553" y="466956"/>
                  <a:pt x="1838667" y="464924"/>
                  <a:pt x="1930400" y="457280"/>
                </a:cubicBezTo>
                <a:cubicBezTo>
                  <a:pt x="1958048" y="454976"/>
                  <a:pt x="2031182" y="435713"/>
                  <a:pt x="2061029" y="428251"/>
                </a:cubicBezTo>
                <a:cubicBezTo>
                  <a:pt x="2188242" y="301038"/>
                  <a:pt x="2026871" y="456716"/>
                  <a:pt x="2148114" y="355680"/>
                </a:cubicBezTo>
                <a:cubicBezTo>
                  <a:pt x="2163883" y="342539"/>
                  <a:pt x="2174954" y="324068"/>
                  <a:pt x="2191657" y="312137"/>
                </a:cubicBezTo>
                <a:cubicBezTo>
                  <a:pt x="2209263" y="299561"/>
                  <a:pt x="2232108" y="295684"/>
                  <a:pt x="2249714" y="283108"/>
                </a:cubicBezTo>
                <a:cubicBezTo>
                  <a:pt x="2266417" y="271177"/>
                  <a:pt x="2277488" y="252706"/>
                  <a:pt x="2293257" y="239566"/>
                </a:cubicBezTo>
                <a:cubicBezTo>
                  <a:pt x="2306658" y="228399"/>
                  <a:pt x="2323399" y="221704"/>
                  <a:pt x="2336800" y="210537"/>
                </a:cubicBezTo>
                <a:cubicBezTo>
                  <a:pt x="2402299" y="155954"/>
                  <a:pt x="2355087" y="177280"/>
                  <a:pt x="2423886" y="137966"/>
                </a:cubicBezTo>
                <a:cubicBezTo>
                  <a:pt x="2442672" y="127231"/>
                  <a:pt x="2463157" y="119672"/>
                  <a:pt x="2481943" y="108937"/>
                </a:cubicBezTo>
                <a:cubicBezTo>
                  <a:pt x="2544120" y="73407"/>
                  <a:pt x="2520909" y="67055"/>
                  <a:pt x="2612572" y="50880"/>
                </a:cubicBezTo>
                <a:cubicBezTo>
                  <a:pt x="2665197" y="41593"/>
                  <a:pt x="2719010" y="41204"/>
                  <a:pt x="2772229" y="36366"/>
                </a:cubicBezTo>
                <a:cubicBezTo>
                  <a:pt x="2791581" y="31528"/>
                  <a:pt x="2810338" y="21851"/>
                  <a:pt x="2830286" y="21851"/>
                </a:cubicBezTo>
                <a:cubicBezTo>
                  <a:pt x="3163050" y="21851"/>
                  <a:pt x="3084041" y="0"/>
                  <a:pt x="3236686" y="50880"/>
                </a:cubicBezTo>
                <a:cubicBezTo>
                  <a:pt x="3276449" y="110526"/>
                  <a:pt x="3248270" y="94423"/>
                  <a:pt x="3323772" y="94423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 rot="1427134">
            <a:off x="6134492" y="1170068"/>
            <a:ext cx="2409371" cy="1831900"/>
          </a:xfrm>
          <a:custGeom>
            <a:avLst/>
            <a:gdLst>
              <a:gd name="connsiteX0" fmla="*/ 0 w 2409371"/>
              <a:gd name="connsiteY0" fmla="*/ 116114 h 1831900"/>
              <a:gd name="connsiteX1" fmla="*/ 43542 w 2409371"/>
              <a:gd name="connsiteY1" fmla="*/ 101600 h 1831900"/>
              <a:gd name="connsiteX2" fmla="*/ 130628 w 2409371"/>
              <a:gd name="connsiteY2" fmla="*/ 145143 h 1831900"/>
              <a:gd name="connsiteX3" fmla="*/ 174171 w 2409371"/>
              <a:gd name="connsiteY3" fmla="*/ 159657 h 1831900"/>
              <a:gd name="connsiteX4" fmla="*/ 304800 w 2409371"/>
              <a:gd name="connsiteY4" fmla="*/ 275771 h 1831900"/>
              <a:gd name="connsiteX5" fmla="*/ 319314 w 2409371"/>
              <a:gd name="connsiteY5" fmla="*/ 319314 h 1831900"/>
              <a:gd name="connsiteX6" fmla="*/ 406400 w 2409371"/>
              <a:gd name="connsiteY6" fmla="*/ 377371 h 1831900"/>
              <a:gd name="connsiteX7" fmla="*/ 435428 w 2409371"/>
              <a:gd name="connsiteY7" fmla="*/ 420914 h 1831900"/>
              <a:gd name="connsiteX8" fmla="*/ 449942 w 2409371"/>
              <a:gd name="connsiteY8" fmla="*/ 464457 h 1831900"/>
              <a:gd name="connsiteX9" fmla="*/ 493485 w 2409371"/>
              <a:gd name="connsiteY9" fmla="*/ 508000 h 1831900"/>
              <a:gd name="connsiteX10" fmla="*/ 551542 w 2409371"/>
              <a:gd name="connsiteY10" fmla="*/ 595086 h 1831900"/>
              <a:gd name="connsiteX11" fmla="*/ 566057 w 2409371"/>
              <a:gd name="connsiteY11" fmla="*/ 638629 h 1831900"/>
              <a:gd name="connsiteX12" fmla="*/ 609600 w 2409371"/>
              <a:gd name="connsiteY12" fmla="*/ 682171 h 1831900"/>
              <a:gd name="connsiteX13" fmla="*/ 653142 w 2409371"/>
              <a:gd name="connsiteY13" fmla="*/ 769257 h 1831900"/>
              <a:gd name="connsiteX14" fmla="*/ 682171 w 2409371"/>
              <a:gd name="connsiteY14" fmla="*/ 812800 h 1831900"/>
              <a:gd name="connsiteX15" fmla="*/ 725714 w 2409371"/>
              <a:gd name="connsiteY15" fmla="*/ 957943 h 1831900"/>
              <a:gd name="connsiteX16" fmla="*/ 754742 w 2409371"/>
              <a:gd name="connsiteY16" fmla="*/ 1001486 h 1831900"/>
              <a:gd name="connsiteX17" fmla="*/ 769257 w 2409371"/>
              <a:gd name="connsiteY17" fmla="*/ 1045029 h 1831900"/>
              <a:gd name="connsiteX18" fmla="*/ 798285 w 2409371"/>
              <a:gd name="connsiteY18" fmla="*/ 1088571 h 1831900"/>
              <a:gd name="connsiteX19" fmla="*/ 856342 w 2409371"/>
              <a:gd name="connsiteY19" fmla="*/ 1190171 h 1831900"/>
              <a:gd name="connsiteX20" fmla="*/ 899885 w 2409371"/>
              <a:gd name="connsiteY20" fmla="*/ 1291771 h 1831900"/>
              <a:gd name="connsiteX21" fmla="*/ 914400 w 2409371"/>
              <a:gd name="connsiteY21" fmla="*/ 1349829 h 1831900"/>
              <a:gd name="connsiteX22" fmla="*/ 943428 w 2409371"/>
              <a:gd name="connsiteY22" fmla="*/ 1393371 h 1831900"/>
              <a:gd name="connsiteX23" fmla="*/ 972457 w 2409371"/>
              <a:gd name="connsiteY23" fmla="*/ 1465943 h 1831900"/>
              <a:gd name="connsiteX24" fmla="*/ 1016000 w 2409371"/>
              <a:gd name="connsiteY24" fmla="*/ 1654629 h 1831900"/>
              <a:gd name="connsiteX25" fmla="*/ 1030514 w 2409371"/>
              <a:gd name="connsiteY25" fmla="*/ 1698171 h 1831900"/>
              <a:gd name="connsiteX26" fmla="*/ 1045028 w 2409371"/>
              <a:gd name="connsiteY26" fmla="*/ 1741714 h 1831900"/>
              <a:gd name="connsiteX27" fmla="*/ 1074057 w 2409371"/>
              <a:gd name="connsiteY27" fmla="*/ 1494971 h 1831900"/>
              <a:gd name="connsiteX28" fmla="*/ 1117600 w 2409371"/>
              <a:gd name="connsiteY28" fmla="*/ 1335314 h 1831900"/>
              <a:gd name="connsiteX29" fmla="*/ 1132114 w 2409371"/>
              <a:gd name="connsiteY29" fmla="*/ 1219200 h 1831900"/>
              <a:gd name="connsiteX30" fmla="*/ 1161142 w 2409371"/>
              <a:gd name="connsiteY30" fmla="*/ 1132114 h 1831900"/>
              <a:gd name="connsiteX31" fmla="*/ 1175657 w 2409371"/>
              <a:gd name="connsiteY31" fmla="*/ 1074057 h 1831900"/>
              <a:gd name="connsiteX32" fmla="*/ 1204685 w 2409371"/>
              <a:gd name="connsiteY32" fmla="*/ 986971 h 1831900"/>
              <a:gd name="connsiteX33" fmla="*/ 1219200 w 2409371"/>
              <a:gd name="connsiteY33" fmla="*/ 928914 h 1831900"/>
              <a:gd name="connsiteX34" fmla="*/ 1277257 w 2409371"/>
              <a:gd name="connsiteY34" fmla="*/ 841829 h 1831900"/>
              <a:gd name="connsiteX35" fmla="*/ 1349828 w 2409371"/>
              <a:gd name="connsiteY35" fmla="*/ 754743 h 1831900"/>
              <a:gd name="connsiteX36" fmla="*/ 1407885 w 2409371"/>
              <a:gd name="connsiteY36" fmla="*/ 682171 h 1831900"/>
              <a:gd name="connsiteX37" fmla="*/ 1465942 w 2409371"/>
              <a:gd name="connsiteY37" fmla="*/ 595086 h 1831900"/>
              <a:gd name="connsiteX38" fmla="*/ 1494971 w 2409371"/>
              <a:gd name="connsiteY38" fmla="*/ 551543 h 1831900"/>
              <a:gd name="connsiteX39" fmla="*/ 1524000 w 2409371"/>
              <a:gd name="connsiteY39" fmla="*/ 508000 h 1831900"/>
              <a:gd name="connsiteX40" fmla="*/ 1567542 w 2409371"/>
              <a:gd name="connsiteY40" fmla="*/ 478971 h 1831900"/>
              <a:gd name="connsiteX41" fmla="*/ 1625600 w 2409371"/>
              <a:gd name="connsiteY41" fmla="*/ 406400 h 1831900"/>
              <a:gd name="connsiteX42" fmla="*/ 1756228 w 2409371"/>
              <a:gd name="connsiteY42" fmla="*/ 304800 h 1831900"/>
              <a:gd name="connsiteX43" fmla="*/ 1814285 w 2409371"/>
              <a:gd name="connsiteY43" fmla="*/ 290286 h 1831900"/>
              <a:gd name="connsiteX44" fmla="*/ 1915885 w 2409371"/>
              <a:gd name="connsiteY44" fmla="*/ 217714 h 1831900"/>
              <a:gd name="connsiteX45" fmla="*/ 2017485 w 2409371"/>
              <a:gd name="connsiteY45" fmla="*/ 188686 h 1831900"/>
              <a:gd name="connsiteX46" fmla="*/ 2148114 w 2409371"/>
              <a:gd name="connsiteY46" fmla="*/ 130629 h 1831900"/>
              <a:gd name="connsiteX47" fmla="*/ 2191657 w 2409371"/>
              <a:gd name="connsiteY47" fmla="*/ 116114 h 1831900"/>
              <a:gd name="connsiteX48" fmla="*/ 2235200 w 2409371"/>
              <a:gd name="connsiteY48" fmla="*/ 87086 h 1831900"/>
              <a:gd name="connsiteX49" fmla="*/ 2278742 w 2409371"/>
              <a:gd name="connsiteY49" fmla="*/ 72571 h 1831900"/>
              <a:gd name="connsiteX50" fmla="*/ 2365828 w 2409371"/>
              <a:gd name="connsiteY50" fmla="*/ 14514 h 1831900"/>
              <a:gd name="connsiteX51" fmla="*/ 2409371 w 2409371"/>
              <a:gd name="connsiteY51" fmla="*/ 0 h 18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409371" h="1831900">
                <a:moveTo>
                  <a:pt x="0" y="116114"/>
                </a:moveTo>
                <a:cubicBezTo>
                  <a:pt x="14514" y="111276"/>
                  <a:pt x="28243" y="101600"/>
                  <a:pt x="43542" y="101600"/>
                </a:cubicBezTo>
                <a:cubicBezTo>
                  <a:pt x="80026" y="101600"/>
                  <a:pt x="101273" y="130465"/>
                  <a:pt x="130628" y="145143"/>
                </a:cubicBezTo>
                <a:cubicBezTo>
                  <a:pt x="144312" y="151985"/>
                  <a:pt x="159657" y="154819"/>
                  <a:pt x="174171" y="159657"/>
                </a:cubicBezTo>
                <a:cubicBezTo>
                  <a:pt x="273592" y="259078"/>
                  <a:pt x="227099" y="223971"/>
                  <a:pt x="304800" y="275771"/>
                </a:cubicBezTo>
                <a:cubicBezTo>
                  <a:pt x="309638" y="290285"/>
                  <a:pt x="308496" y="308496"/>
                  <a:pt x="319314" y="319314"/>
                </a:cubicBezTo>
                <a:cubicBezTo>
                  <a:pt x="343984" y="343984"/>
                  <a:pt x="406400" y="377371"/>
                  <a:pt x="406400" y="377371"/>
                </a:cubicBezTo>
                <a:cubicBezTo>
                  <a:pt x="416076" y="391885"/>
                  <a:pt x="427627" y="405312"/>
                  <a:pt x="435428" y="420914"/>
                </a:cubicBezTo>
                <a:cubicBezTo>
                  <a:pt x="442270" y="434598"/>
                  <a:pt x="441455" y="451727"/>
                  <a:pt x="449942" y="464457"/>
                </a:cubicBezTo>
                <a:cubicBezTo>
                  <a:pt x="461328" y="481536"/>
                  <a:pt x="478971" y="493486"/>
                  <a:pt x="493485" y="508000"/>
                </a:cubicBezTo>
                <a:cubicBezTo>
                  <a:pt x="527998" y="611535"/>
                  <a:pt x="479060" y="486363"/>
                  <a:pt x="551542" y="595086"/>
                </a:cubicBezTo>
                <a:cubicBezTo>
                  <a:pt x="560029" y="607816"/>
                  <a:pt x="557570" y="625899"/>
                  <a:pt x="566057" y="638629"/>
                </a:cubicBezTo>
                <a:cubicBezTo>
                  <a:pt x="577443" y="655708"/>
                  <a:pt x="596459" y="666402"/>
                  <a:pt x="609600" y="682171"/>
                </a:cubicBezTo>
                <a:cubicBezTo>
                  <a:pt x="661594" y="744564"/>
                  <a:pt x="620412" y="703798"/>
                  <a:pt x="653142" y="769257"/>
                </a:cubicBezTo>
                <a:cubicBezTo>
                  <a:pt x="660943" y="784859"/>
                  <a:pt x="672495" y="798286"/>
                  <a:pt x="682171" y="812800"/>
                </a:cubicBezTo>
                <a:cubicBezTo>
                  <a:pt x="690285" y="845256"/>
                  <a:pt x="711578" y="936738"/>
                  <a:pt x="725714" y="957943"/>
                </a:cubicBezTo>
                <a:cubicBezTo>
                  <a:pt x="735390" y="972457"/>
                  <a:pt x="746941" y="985884"/>
                  <a:pt x="754742" y="1001486"/>
                </a:cubicBezTo>
                <a:cubicBezTo>
                  <a:pt x="761584" y="1015170"/>
                  <a:pt x="762415" y="1031345"/>
                  <a:pt x="769257" y="1045029"/>
                </a:cubicBezTo>
                <a:cubicBezTo>
                  <a:pt x="777058" y="1060631"/>
                  <a:pt x="790484" y="1072969"/>
                  <a:pt x="798285" y="1088571"/>
                </a:cubicBezTo>
                <a:cubicBezTo>
                  <a:pt x="853696" y="1199391"/>
                  <a:pt x="751055" y="1049786"/>
                  <a:pt x="856342" y="1190171"/>
                </a:cubicBezTo>
                <a:cubicBezTo>
                  <a:pt x="898015" y="1356855"/>
                  <a:pt x="839744" y="1151442"/>
                  <a:pt x="899885" y="1291771"/>
                </a:cubicBezTo>
                <a:cubicBezTo>
                  <a:pt x="907743" y="1310106"/>
                  <a:pt x="906542" y="1331494"/>
                  <a:pt x="914400" y="1349829"/>
                </a:cubicBezTo>
                <a:cubicBezTo>
                  <a:pt x="921271" y="1365862"/>
                  <a:pt x="935627" y="1377769"/>
                  <a:pt x="943428" y="1393371"/>
                </a:cubicBezTo>
                <a:cubicBezTo>
                  <a:pt x="955080" y="1416675"/>
                  <a:pt x="962781" y="1441752"/>
                  <a:pt x="972457" y="1465943"/>
                </a:cubicBezTo>
                <a:cubicBezTo>
                  <a:pt x="991298" y="1597835"/>
                  <a:pt x="976152" y="1535087"/>
                  <a:pt x="1016000" y="1654629"/>
                </a:cubicBezTo>
                <a:lnTo>
                  <a:pt x="1030514" y="1698171"/>
                </a:lnTo>
                <a:lnTo>
                  <a:pt x="1045028" y="1741714"/>
                </a:lnTo>
                <a:cubicBezTo>
                  <a:pt x="1084988" y="1581871"/>
                  <a:pt x="1025924" y="1831900"/>
                  <a:pt x="1074057" y="1494971"/>
                </a:cubicBezTo>
                <a:cubicBezTo>
                  <a:pt x="1082243" y="1437668"/>
                  <a:pt x="1099884" y="1388460"/>
                  <a:pt x="1117600" y="1335314"/>
                </a:cubicBezTo>
                <a:cubicBezTo>
                  <a:pt x="1122438" y="1296609"/>
                  <a:pt x="1123941" y="1257340"/>
                  <a:pt x="1132114" y="1219200"/>
                </a:cubicBezTo>
                <a:cubicBezTo>
                  <a:pt x="1138525" y="1189280"/>
                  <a:pt x="1153720" y="1161799"/>
                  <a:pt x="1161142" y="1132114"/>
                </a:cubicBezTo>
                <a:cubicBezTo>
                  <a:pt x="1165980" y="1112762"/>
                  <a:pt x="1169925" y="1093164"/>
                  <a:pt x="1175657" y="1074057"/>
                </a:cubicBezTo>
                <a:cubicBezTo>
                  <a:pt x="1184450" y="1044749"/>
                  <a:pt x="1197263" y="1016656"/>
                  <a:pt x="1204685" y="986971"/>
                </a:cubicBezTo>
                <a:cubicBezTo>
                  <a:pt x="1209523" y="967619"/>
                  <a:pt x="1210279" y="946756"/>
                  <a:pt x="1219200" y="928914"/>
                </a:cubicBezTo>
                <a:cubicBezTo>
                  <a:pt x="1234802" y="897710"/>
                  <a:pt x="1257905" y="870857"/>
                  <a:pt x="1277257" y="841829"/>
                </a:cubicBezTo>
                <a:cubicBezTo>
                  <a:pt x="1317673" y="781205"/>
                  <a:pt x="1293948" y="810623"/>
                  <a:pt x="1349828" y="754743"/>
                </a:cubicBezTo>
                <a:cubicBezTo>
                  <a:pt x="1382512" y="656688"/>
                  <a:pt x="1337184" y="762972"/>
                  <a:pt x="1407885" y="682171"/>
                </a:cubicBezTo>
                <a:cubicBezTo>
                  <a:pt x="1430859" y="655915"/>
                  <a:pt x="1446590" y="624114"/>
                  <a:pt x="1465942" y="595086"/>
                </a:cubicBezTo>
                <a:lnTo>
                  <a:pt x="1494971" y="551543"/>
                </a:lnTo>
                <a:cubicBezTo>
                  <a:pt x="1504647" y="537029"/>
                  <a:pt x="1509486" y="517676"/>
                  <a:pt x="1524000" y="508000"/>
                </a:cubicBezTo>
                <a:lnTo>
                  <a:pt x="1567542" y="478971"/>
                </a:lnTo>
                <a:cubicBezTo>
                  <a:pt x="1591371" y="407490"/>
                  <a:pt x="1564998" y="456902"/>
                  <a:pt x="1625600" y="406400"/>
                </a:cubicBezTo>
                <a:cubicBezTo>
                  <a:pt x="1669527" y="369793"/>
                  <a:pt x="1693338" y="320522"/>
                  <a:pt x="1756228" y="304800"/>
                </a:cubicBezTo>
                <a:lnTo>
                  <a:pt x="1814285" y="290286"/>
                </a:lnTo>
                <a:cubicBezTo>
                  <a:pt x="1827432" y="280425"/>
                  <a:pt x="1894663" y="228325"/>
                  <a:pt x="1915885" y="217714"/>
                </a:cubicBezTo>
                <a:cubicBezTo>
                  <a:pt x="1936706" y="207303"/>
                  <a:pt x="1998885" y="193336"/>
                  <a:pt x="2017485" y="188686"/>
                </a:cubicBezTo>
                <a:cubicBezTo>
                  <a:pt x="2086489" y="142683"/>
                  <a:pt x="2044477" y="165175"/>
                  <a:pt x="2148114" y="130629"/>
                </a:cubicBezTo>
                <a:cubicBezTo>
                  <a:pt x="2162628" y="125791"/>
                  <a:pt x="2178927" y="124601"/>
                  <a:pt x="2191657" y="116114"/>
                </a:cubicBezTo>
                <a:cubicBezTo>
                  <a:pt x="2206171" y="106438"/>
                  <a:pt x="2219598" y="94887"/>
                  <a:pt x="2235200" y="87086"/>
                </a:cubicBezTo>
                <a:cubicBezTo>
                  <a:pt x="2248884" y="80244"/>
                  <a:pt x="2265368" y="80001"/>
                  <a:pt x="2278742" y="72571"/>
                </a:cubicBezTo>
                <a:cubicBezTo>
                  <a:pt x="2309240" y="55628"/>
                  <a:pt x="2332730" y="25546"/>
                  <a:pt x="2365828" y="14514"/>
                </a:cubicBezTo>
                <a:lnTo>
                  <a:pt x="2409371" y="0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 rot="1427134">
            <a:off x="5941223" y="2605431"/>
            <a:ext cx="239875" cy="794476"/>
          </a:xfrm>
          <a:custGeom>
            <a:avLst/>
            <a:gdLst>
              <a:gd name="connsiteX0" fmla="*/ 58057 w 239875"/>
              <a:gd name="connsiteY0" fmla="*/ 0 h 794476"/>
              <a:gd name="connsiteX1" fmla="*/ 43543 w 239875"/>
              <a:gd name="connsiteY1" fmla="*/ 58057 h 794476"/>
              <a:gd name="connsiteX2" fmla="*/ 14515 w 239875"/>
              <a:gd name="connsiteY2" fmla="*/ 101600 h 794476"/>
              <a:gd name="connsiteX3" fmla="*/ 0 w 239875"/>
              <a:gd name="connsiteY3" fmla="*/ 174171 h 794476"/>
              <a:gd name="connsiteX4" fmla="*/ 14515 w 239875"/>
              <a:gd name="connsiteY4" fmla="*/ 435428 h 794476"/>
              <a:gd name="connsiteX5" fmla="*/ 29029 w 239875"/>
              <a:gd name="connsiteY5" fmla="*/ 478971 h 794476"/>
              <a:gd name="connsiteX6" fmla="*/ 116115 w 239875"/>
              <a:gd name="connsiteY6" fmla="*/ 638628 h 794476"/>
              <a:gd name="connsiteX7" fmla="*/ 159657 w 239875"/>
              <a:gd name="connsiteY7" fmla="*/ 682171 h 794476"/>
              <a:gd name="connsiteX8" fmla="*/ 203200 w 239875"/>
              <a:gd name="connsiteY8" fmla="*/ 754742 h 794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875" h="794476">
                <a:moveTo>
                  <a:pt x="58057" y="0"/>
                </a:moveTo>
                <a:cubicBezTo>
                  <a:pt x="53219" y="19352"/>
                  <a:pt x="51401" y="39722"/>
                  <a:pt x="43543" y="58057"/>
                </a:cubicBezTo>
                <a:cubicBezTo>
                  <a:pt x="36672" y="74091"/>
                  <a:pt x="20640" y="85267"/>
                  <a:pt x="14515" y="101600"/>
                </a:cubicBezTo>
                <a:cubicBezTo>
                  <a:pt x="5853" y="124699"/>
                  <a:pt x="4838" y="149981"/>
                  <a:pt x="0" y="174171"/>
                </a:cubicBezTo>
                <a:cubicBezTo>
                  <a:pt x="4838" y="261257"/>
                  <a:pt x="6246" y="348601"/>
                  <a:pt x="14515" y="435428"/>
                </a:cubicBezTo>
                <a:cubicBezTo>
                  <a:pt x="15966" y="450658"/>
                  <a:pt x="22698" y="465043"/>
                  <a:pt x="29029" y="478971"/>
                </a:cubicBezTo>
                <a:cubicBezTo>
                  <a:pt x="42251" y="508061"/>
                  <a:pt x="84301" y="600450"/>
                  <a:pt x="116115" y="638628"/>
                </a:cubicBezTo>
                <a:cubicBezTo>
                  <a:pt x="129255" y="654397"/>
                  <a:pt x="147726" y="665468"/>
                  <a:pt x="159657" y="682171"/>
                </a:cubicBezTo>
                <a:cubicBezTo>
                  <a:pt x="239875" y="794476"/>
                  <a:pt x="158167" y="709709"/>
                  <a:pt x="203200" y="754742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 rot="1427134">
            <a:off x="7674736" y="3318953"/>
            <a:ext cx="362857" cy="725714"/>
          </a:xfrm>
          <a:custGeom>
            <a:avLst/>
            <a:gdLst>
              <a:gd name="connsiteX0" fmla="*/ 0 w 362857"/>
              <a:gd name="connsiteY0" fmla="*/ 0 h 725714"/>
              <a:gd name="connsiteX1" fmla="*/ 72572 w 362857"/>
              <a:gd name="connsiteY1" fmla="*/ 14514 h 725714"/>
              <a:gd name="connsiteX2" fmla="*/ 159657 w 362857"/>
              <a:gd name="connsiteY2" fmla="*/ 43542 h 725714"/>
              <a:gd name="connsiteX3" fmla="*/ 246743 w 362857"/>
              <a:gd name="connsiteY3" fmla="*/ 101600 h 725714"/>
              <a:gd name="connsiteX4" fmla="*/ 290286 w 362857"/>
              <a:gd name="connsiteY4" fmla="*/ 130628 h 725714"/>
              <a:gd name="connsiteX5" fmla="*/ 333829 w 362857"/>
              <a:gd name="connsiteY5" fmla="*/ 261257 h 725714"/>
              <a:gd name="connsiteX6" fmla="*/ 348343 w 362857"/>
              <a:gd name="connsiteY6" fmla="*/ 304800 h 725714"/>
              <a:gd name="connsiteX7" fmla="*/ 362857 w 362857"/>
              <a:gd name="connsiteY7" fmla="*/ 348342 h 725714"/>
              <a:gd name="connsiteX8" fmla="*/ 348343 w 362857"/>
              <a:gd name="connsiteY8" fmla="*/ 682171 h 725714"/>
              <a:gd name="connsiteX9" fmla="*/ 333829 w 362857"/>
              <a:gd name="connsiteY9" fmla="*/ 725714 h 72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2857" h="725714">
                <a:moveTo>
                  <a:pt x="0" y="0"/>
                </a:moveTo>
                <a:cubicBezTo>
                  <a:pt x="24191" y="4838"/>
                  <a:pt x="48772" y="8023"/>
                  <a:pt x="72572" y="14514"/>
                </a:cubicBezTo>
                <a:cubicBezTo>
                  <a:pt x="102092" y="22565"/>
                  <a:pt x="159657" y="43542"/>
                  <a:pt x="159657" y="43542"/>
                </a:cubicBezTo>
                <a:lnTo>
                  <a:pt x="246743" y="101600"/>
                </a:lnTo>
                <a:lnTo>
                  <a:pt x="290286" y="130628"/>
                </a:lnTo>
                <a:lnTo>
                  <a:pt x="333829" y="261257"/>
                </a:lnTo>
                <a:lnTo>
                  <a:pt x="348343" y="304800"/>
                </a:lnTo>
                <a:lnTo>
                  <a:pt x="362857" y="348342"/>
                </a:lnTo>
                <a:cubicBezTo>
                  <a:pt x="358019" y="459618"/>
                  <a:pt x="356885" y="571118"/>
                  <a:pt x="348343" y="682171"/>
                </a:cubicBezTo>
                <a:cubicBezTo>
                  <a:pt x="347170" y="697425"/>
                  <a:pt x="333829" y="725714"/>
                  <a:pt x="333829" y="725714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 rot="1427134">
            <a:off x="7074311" y="3362452"/>
            <a:ext cx="203200" cy="737588"/>
          </a:xfrm>
          <a:custGeom>
            <a:avLst/>
            <a:gdLst>
              <a:gd name="connsiteX0" fmla="*/ 0 w 203200"/>
              <a:gd name="connsiteY0" fmla="*/ 0 h 737588"/>
              <a:gd name="connsiteX1" fmla="*/ 72571 w 203200"/>
              <a:gd name="connsiteY1" fmla="*/ 14515 h 737588"/>
              <a:gd name="connsiteX2" fmla="*/ 116114 w 203200"/>
              <a:gd name="connsiteY2" fmla="*/ 29029 h 737588"/>
              <a:gd name="connsiteX3" fmla="*/ 174171 w 203200"/>
              <a:gd name="connsiteY3" fmla="*/ 116115 h 737588"/>
              <a:gd name="connsiteX4" fmla="*/ 188686 w 203200"/>
              <a:gd name="connsiteY4" fmla="*/ 174172 h 737588"/>
              <a:gd name="connsiteX5" fmla="*/ 203200 w 203200"/>
              <a:gd name="connsiteY5" fmla="*/ 217715 h 737588"/>
              <a:gd name="connsiteX6" fmla="*/ 188686 w 203200"/>
              <a:gd name="connsiteY6" fmla="*/ 537029 h 737588"/>
              <a:gd name="connsiteX7" fmla="*/ 174171 w 203200"/>
              <a:gd name="connsiteY7" fmla="*/ 595086 h 73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200" h="737588">
                <a:moveTo>
                  <a:pt x="0" y="0"/>
                </a:moveTo>
                <a:cubicBezTo>
                  <a:pt x="24190" y="4838"/>
                  <a:pt x="48638" y="8532"/>
                  <a:pt x="72571" y="14515"/>
                </a:cubicBezTo>
                <a:cubicBezTo>
                  <a:pt x="87414" y="18226"/>
                  <a:pt x="105296" y="18211"/>
                  <a:pt x="116114" y="29029"/>
                </a:cubicBezTo>
                <a:cubicBezTo>
                  <a:pt x="140784" y="53699"/>
                  <a:pt x="174171" y="116115"/>
                  <a:pt x="174171" y="116115"/>
                </a:cubicBezTo>
                <a:cubicBezTo>
                  <a:pt x="179009" y="135467"/>
                  <a:pt x="183206" y="154992"/>
                  <a:pt x="188686" y="174172"/>
                </a:cubicBezTo>
                <a:cubicBezTo>
                  <a:pt x="192889" y="188883"/>
                  <a:pt x="203200" y="202416"/>
                  <a:pt x="203200" y="217715"/>
                </a:cubicBezTo>
                <a:cubicBezTo>
                  <a:pt x="203200" y="324263"/>
                  <a:pt x="197183" y="430820"/>
                  <a:pt x="188686" y="537029"/>
                </a:cubicBezTo>
                <a:cubicBezTo>
                  <a:pt x="172641" y="737588"/>
                  <a:pt x="174171" y="517072"/>
                  <a:pt x="174171" y="595086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 rot="1427134">
            <a:off x="6315100" y="2907701"/>
            <a:ext cx="218959" cy="754742"/>
          </a:xfrm>
          <a:custGeom>
            <a:avLst/>
            <a:gdLst>
              <a:gd name="connsiteX0" fmla="*/ 59302 w 218959"/>
              <a:gd name="connsiteY0" fmla="*/ 0 h 754742"/>
              <a:gd name="connsiteX1" fmla="*/ 1245 w 218959"/>
              <a:gd name="connsiteY1" fmla="*/ 87085 h 754742"/>
              <a:gd name="connsiteX2" fmla="*/ 15759 w 218959"/>
              <a:gd name="connsiteY2" fmla="*/ 493485 h 754742"/>
              <a:gd name="connsiteX3" fmla="*/ 30274 w 218959"/>
              <a:gd name="connsiteY3" fmla="*/ 537028 h 754742"/>
              <a:gd name="connsiteX4" fmla="*/ 73816 w 218959"/>
              <a:gd name="connsiteY4" fmla="*/ 566057 h 754742"/>
              <a:gd name="connsiteX5" fmla="*/ 88331 w 218959"/>
              <a:gd name="connsiteY5" fmla="*/ 624114 h 754742"/>
              <a:gd name="connsiteX6" fmla="*/ 131874 w 218959"/>
              <a:gd name="connsiteY6" fmla="*/ 667657 h 754742"/>
              <a:gd name="connsiteX7" fmla="*/ 175416 w 218959"/>
              <a:gd name="connsiteY7" fmla="*/ 725714 h 754742"/>
              <a:gd name="connsiteX8" fmla="*/ 218959 w 218959"/>
              <a:gd name="connsiteY8" fmla="*/ 754742 h 754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959" h="754742">
                <a:moveTo>
                  <a:pt x="59302" y="0"/>
                </a:moveTo>
                <a:cubicBezTo>
                  <a:pt x="39950" y="29028"/>
                  <a:pt x="0" y="52219"/>
                  <a:pt x="1245" y="87085"/>
                </a:cubicBezTo>
                <a:cubicBezTo>
                  <a:pt x="6083" y="222552"/>
                  <a:pt x="7032" y="358213"/>
                  <a:pt x="15759" y="493485"/>
                </a:cubicBezTo>
                <a:cubicBezTo>
                  <a:pt x="16744" y="508753"/>
                  <a:pt x="20717" y="525081"/>
                  <a:pt x="30274" y="537028"/>
                </a:cubicBezTo>
                <a:cubicBezTo>
                  <a:pt x="41171" y="550649"/>
                  <a:pt x="59302" y="556381"/>
                  <a:pt x="73816" y="566057"/>
                </a:cubicBezTo>
                <a:cubicBezTo>
                  <a:pt x="78654" y="585409"/>
                  <a:pt x="78434" y="606794"/>
                  <a:pt x="88331" y="624114"/>
                </a:cubicBezTo>
                <a:cubicBezTo>
                  <a:pt x="98515" y="641936"/>
                  <a:pt x="118516" y="652072"/>
                  <a:pt x="131874" y="667657"/>
                </a:cubicBezTo>
                <a:cubicBezTo>
                  <a:pt x="147617" y="686024"/>
                  <a:pt x="158311" y="708609"/>
                  <a:pt x="175416" y="725714"/>
                </a:cubicBezTo>
                <a:cubicBezTo>
                  <a:pt x="187751" y="738049"/>
                  <a:pt x="218959" y="754742"/>
                  <a:pt x="218959" y="754742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6829001" y="533400"/>
            <a:ext cx="2314999" cy="2256903"/>
          </a:xfrm>
          <a:custGeom>
            <a:avLst/>
            <a:gdLst>
              <a:gd name="connsiteX0" fmla="*/ 0 w 2314999"/>
              <a:gd name="connsiteY0" fmla="*/ 2256903 h 2256903"/>
              <a:gd name="connsiteX1" fmla="*/ 14514 w 2314999"/>
              <a:gd name="connsiteY1" fmla="*/ 2155303 h 2256903"/>
              <a:gd name="connsiteX2" fmla="*/ 72571 w 2314999"/>
              <a:gd name="connsiteY2" fmla="*/ 2068217 h 2256903"/>
              <a:gd name="connsiteX3" fmla="*/ 116114 w 2314999"/>
              <a:gd name="connsiteY3" fmla="*/ 1981131 h 2256903"/>
              <a:gd name="connsiteX4" fmla="*/ 145143 w 2314999"/>
              <a:gd name="connsiteY4" fmla="*/ 1835989 h 2256903"/>
              <a:gd name="connsiteX5" fmla="*/ 174171 w 2314999"/>
              <a:gd name="connsiteY5" fmla="*/ 1748903 h 2256903"/>
              <a:gd name="connsiteX6" fmla="*/ 188686 w 2314999"/>
              <a:gd name="connsiteY6" fmla="*/ 1690846 h 2256903"/>
              <a:gd name="connsiteX7" fmla="*/ 203200 w 2314999"/>
              <a:gd name="connsiteY7" fmla="*/ 1647303 h 2256903"/>
              <a:gd name="connsiteX8" fmla="*/ 217714 w 2314999"/>
              <a:gd name="connsiteY8" fmla="*/ 1574731 h 2256903"/>
              <a:gd name="connsiteX9" fmla="*/ 246743 w 2314999"/>
              <a:gd name="connsiteY9" fmla="*/ 1487646 h 2256903"/>
              <a:gd name="connsiteX10" fmla="*/ 261257 w 2314999"/>
              <a:gd name="connsiteY10" fmla="*/ 1444103 h 2256903"/>
              <a:gd name="connsiteX11" fmla="*/ 275771 w 2314999"/>
              <a:gd name="connsiteY11" fmla="*/ 1386046 h 2256903"/>
              <a:gd name="connsiteX12" fmla="*/ 333829 w 2314999"/>
              <a:gd name="connsiteY12" fmla="*/ 1240903 h 2256903"/>
              <a:gd name="connsiteX13" fmla="*/ 391886 w 2314999"/>
              <a:gd name="connsiteY13" fmla="*/ 1153817 h 2256903"/>
              <a:gd name="connsiteX14" fmla="*/ 435429 w 2314999"/>
              <a:gd name="connsiteY14" fmla="*/ 1110274 h 2256903"/>
              <a:gd name="connsiteX15" fmla="*/ 493486 w 2314999"/>
              <a:gd name="connsiteY15" fmla="*/ 1023189 h 2256903"/>
              <a:gd name="connsiteX16" fmla="*/ 522514 w 2314999"/>
              <a:gd name="connsiteY16" fmla="*/ 965131 h 2256903"/>
              <a:gd name="connsiteX17" fmla="*/ 566057 w 2314999"/>
              <a:gd name="connsiteY17" fmla="*/ 921589 h 2256903"/>
              <a:gd name="connsiteX18" fmla="*/ 595086 w 2314999"/>
              <a:gd name="connsiteY18" fmla="*/ 878046 h 2256903"/>
              <a:gd name="connsiteX19" fmla="*/ 682171 w 2314999"/>
              <a:gd name="connsiteY19" fmla="*/ 790960 h 2256903"/>
              <a:gd name="connsiteX20" fmla="*/ 725714 w 2314999"/>
              <a:gd name="connsiteY20" fmla="*/ 747417 h 2256903"/>
              <a:gd name="connsiteX21" fmla="*/ 769257 w 2314999"/>
              <a:gd name="connsiteY21" fmla="*/ 703874 h 2256903"/>
              <a:gd name="connsiteX22" fmla="*/ 870857 w 2314999"/>
              <a:gd name="connsiteY22" fmla="*/ 631303 h 2256903"/>
              <a:gd name="connsiteX23" fmla="*/ 943429 w 2314999"/>
              <a:gd name="connsiteY23" fmla="*/ 573246 h 2256903"/>
              <a:gd name="connsiteX24" fmla="*/ 1074057 w 2314999"/>
              <a:gd name="connsiteY24" fmla="*/ 500674 h 2256903"/>
              <a:gd name="connsiteX25" fmla="*/ 1117600 w 2314999"/>
              <a:gd name="connsiteY25" fmla="*/ 457131 h 2256903"/>
              <a:gd name="connsiteX26" fmla="*/ 1248229 w 2314999"/>
              <a:gd name="connsiteY26" fmla="*/ 413589 h 2256903"/>
              <a:gd name="connsiteX27" fmla="*/ 1306286 w 2314999"/>
              <a:gd name="connsiteY27" fmla="*/ 384560 h 2256903"/>
              <a:gd name="connsiteX28" fmla="*/ 1349829 w 2314999"/>
              <a:gd name="connsiteY28" fmla="*/ 355531 h 2256903"/>
              <a:gd name="connsiteX29" fmla="*/ 1451429 w 2314999"/>
              <a:gd name="connsiteY29" fmla="*/ 326503 h 2256903"/>
              <a:gd name="connsiteX30" fmla="*/ 1596571 w 2314999"/>
              <a:gd name="connsiteY30" fmla="*/ 282960 h 2256903"/>
              <a:gd name="connsiteX31" fmla="*/ 1785257 w 2314999"/>
              <a:gd name="connsiteY31" fmla="*/ 268446 h 2256903"/>
              <a:gd name="connsiteX32" fmla="*/ 1915886 w 2314999"/>
              <a:gd name="connsiteY32" fmla="*/ 239417 h 2256903"/>
              <a:gd name="connsiteX33" fmla="*/ 1959429 w 2314999"/>
              <a:gd name="connsiteY33" fmla="*/ 224903 h 2256903"/>
              <a:gd name="connsiteX34" fmla="*/ 2075543 w 2314999"/>
              <a:gd name="connsiteY34" fmla="*/ 195874 h 2256903"/>
              <a:gd name="connsiteX35" fmla="*/ 2119086 w 2314999"/>
              <a:gd name="connsiteY35" fmla="*/ 166846 h 2256903"/>
              <a:gd name="connsiteX36" fmla="*/ 2148114 w 2314999"/>
              <a:gd name="connsiteY36" fmla="*/ 123303 h 2256903"/>
              <a:gd name="connsiteX37" fmla="*/ 2162629 w 2314999"/>
              <a:gd name="connsiteY37" fmla="*/ 79760 h 2256903"/>
              <a:gd name="connsiteX38" fmla="*/ 2220686 w 2314999"/>
              <a:gd name="connsiteY38" fmla="*/ 94274 h 2256903"/>
              <a:gd name="connsiteX39" fmla="*/ 2235200 w 2314999"/>
              <a:gd name="connsiteY39" fmla="*/ 137817 h 2256903"/>
              <a:gd name="connsiteX40" fmla="*/ 2249714 w 2314999"/>
              <a:gd name="connsiteY40" fmla="*/ 253931 h 2256903"/>
              <a:gd name="connsiteX41" fmla="*/ 2278743 w 2314999"/>
              <a:gd name="connsiteY41" fmla="*/ 210389 h 2256903"/>
              <a:gd name="connsiteX42" fmla="*/ 2278743 w 2314999"/>
              <a:gd name="connsiteY42" fmla="*/ 21703 h 2256903"/>
              <a:gd name="connsiteX43" fmla="*/ 2235200 w 2314999"/>
              <a:gd name="connsiteY43" fmla="*/ 7189 h 2256903"/>
              <a:gd name="connsiteX44" fmla="*/ 2075543 w 2314999"/>
              <a:gd name="connsiteY44" fmla="*/ 21703 h 2256903"/>
              <a:gd name="connsiteX45" fmla="*/ 2104571 w 2314999"/>
              <a:gd name="connsiteY45" fmla="*/ 65246 h 2256903"/>
              <a:gd name="connsiteX46" fmla="*/ 2177143 w 2314999"/>
              <a:gd name="connsiteY46" fmla="*/ 65246 h 2256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314999" h="2256903">
                <a:moveTo>
                  <a:pt x="0" y="2256903"/>
                </a:moveTo>
                <a:cubicBezTo>
                  <a:pt x="4838" y="2223036"/>
                  <a:pt x="2233" y="2187233"/>
                  <a:pt x="14514" y="2155303"/>
                </a:cubicBezTo>
                <a:cubicBezTo>
                  <a:pt x="27038" y="2122740"/>
                  <a:pt x="61538" y="2101315"/>
                  <a:pt x="72571" y="2068217"/>
                </a:cubicBezTo>
                <a:cubicBezTo>
                  <a:pt x="92602" y="2008125"/>
                  <a:pt x="78599" y="2037404"/>
                  <a:pt x="116114" y="1981131"/>
                </a:cubicBezTo>
                <a:cubicBezTo>
                  <a:pt x="125922" y="1922287"/>
                  <a:pt x="128905" y="1890116"/>
                  <a:pt x="145143" y="1835989"/>
                </a:cubicBezTo>
                <a:cubicBezTo>
                  <a:pt x="153935" y="1806681"/>
                  <a:pt x="164495" y="1777932"/>
                  <a:pt x="174171" y="1748903"/>
                </a:cubicBezTo>
                <a:cubicBezTo>
                  <a:pt x="180479" y="1729979"/>
                  <a:pt x="183206" y="1710026"/>
                  <a:pt x="188686" y="1690846"/>
                </a:cubicBezTo>
                <a:cubicBezTo>
                  <a:pt x="192889" y="1676135"/>
                  <a:pt x="199489" y="1662146"/>
                  <a:pt x="203200" y="1647303"/>
                </a:cubicBezTo>
                <a:cubicBezTo>
                  <a:pt x="209183" y="1623370"/>
                  <a:pt x="211223" y="1598531"/>
                  <a:pt x="217714" y="1574731"/>
                </a:cubicBezTo>
                <a:cubicBezTo>
                  <a:pt x="225765" y="1545211"/>
                  <a:pt x="237067" y="1516674"/>
                  <a:pt x="246743" y="1487646"/>
                </a:cubicBezTo>
                <a:cubicBezTo>
                  <a:pt x="251581" y="1473132"/>
                  <a:pt x="257546" y="1458946"/>
                  <a:pt x="261257" y="1444103"/>
                </a:cubicBezTo>
                <a:cubicBezTo>
                  <a:pt x="266095" y="1424751"/>
                  <a:pt x="270039" y="1405153"/>
                  <a:pt x="275771" y="1386046"/>
                </a:cubicBezTo>
                <a:cubicBezTo>
                  <a:pt x="292387" y="1330659"/>
                  <a:pt x="304731" y="1289400"/>
                  <a:pt x="333829" y="1240903"/>
                </a:cubicBezTo>
                <a:cubicBezTo>
                  <a:pt x="351779" y="1210987"/>
                  <a:pt x="367216" y="1178487"/>
                  <a:pt x="391886" y="1153817"/>
                </a:cubicBezTo>
                <a:lnTo>
                  <a:pt x="435429" y="1110274"/>
                </a:lnTo>
                <a:cubicBezTo>
                  <a:pt x="466564" y="1016867"/>
                  <a:pt x="425534" y="1118323"/>
                  <a:pt x="493486" y="1023189"/>
                </a:cubicBezTo>
                <a:cubicBezTo>
                  <a:pt x="506062" y="1005582"/>
                  <a:pt x="509938" y="982738"/>
                  <a:pt x="522514" y="965131"/>
                </a:cubicBezTo>
                <a:cubicBezTo>
                  <a:pt x="534445" y="948428"/>
                  <a:pt x="552916" y="937358"/>
                  <a:pt x="566057" y="921589"/>
                </a:cubicBezTo>
                <a:cubicBezTo>
                  <a:pt x="577225" y="908188"/>
                  <a:pt x="583497" y="891084"/>
                  <a:pt x="595086" y="878046"/>
                </a:cubicBezTo>
                <a:cubicBezTo>
                  <a:pt x="622360" y="847363"/>
                  <a:pt x="653143" y="819989"/>
                  <a:pt x="682171" y="790960"/>
                </a:cubicBezTo>
                <a:lnTo>
                  <a:pt x="725714" y="747417"/>
                </a:lnTo>
                <a:cubicBezTo>
                  <a:pt x="740228" y="732903"/>
                  <a:pt x="752836" y="716190"/>
                  <a:pt x="769257" y="703874"/>
                </a:cubicBezTo>
                <a:cubicBezTo>
                  <a:pt x="841269" y="649865"/>
                  <a:pt x="807186" y="673749"/>
                  <a:pt x="870857" y="631303"/>
                </a:cubicBezTo>
                <a:cubicBezTo>
                  <a:pt x="924495" y="550847"/>
                  <a:pt x="869197" y="614486"/>
                  <a:pt x="943429" y="573246"/>
                </a:cubicBezTo>
                <a:cubicBezTo>
                  <a:pt x="1093157" y="490064"/>
                  <a:pt x="975528" y="533519"/>
                  <a:pt x="1074057" y="500674"/>
                </a:cubicBezTo>
                <a:cubicBezTo>
                  <a:pt x="1088571" y="486160"/>
                  <a:pt x="1099657" y="467099"/>
                  <a:pt x="1117600" y="457131"/>
                </a:cubicBezTo>
                <a:cubicBezTo>
                  <a:pt x="1248274" y="384535"/>
                  <a:pt x="1161120" y="457144"/>
                  <a:pt x="1248229" y="413589"/>
                </a:cubicBezTo>
                <a:cubicBezTo>
                  <a:pt x="1267581" y="403913"/>
                  <a:pt x="1287500" y="395295"/>
                  <a:pt x="1306286" y="384560"/>
                </a:cubicBezTo>
                <a:cubicBezTo>
                  <a:pt x="1321432" y="375905"/>
                  <a:pt x="1334227" y="363332"/>
                  <a:pt x="1349829" y="355531"/>
                </a:cubicBezTo>
                <a:cubicBezTo>
                  <a:pt x="1373030" y="343930"/>
                  <a:pt x="1429726" y="332704"/>
                  <a:pt x="1451429" y="326503"/>
                </a:cubicBezTo>
                <a:cubicBezTo>
                  <a:pt x="1504867" y="311235"/>
                  <a:pt x="1534404" y="292285"/>
                  <a:pt x="1596571" y="282960"/>
                </a:cubicBezTo>
                <a:cubicBezTo>
                  <a:pt x="1658954" y="273602"/>
                  <a:pt x="1722362" y="273284"/>
                  <a:pt x="1785257" y="268446"/>
                </a:cubicBezTo>
                <a:cubicBezTo>
                  <a:pt x="1835135" y="258470"/>
                  <a:pt x="1868063" y="253081"/>
                  <a:pt x="1915886" y="239417"/>
                </a:cubicBezTo>
                <a:cubicBezTo>
                  <a:pt x="1930597" y="235214"/>
                  <a:pt x="1944586" y="228614"/>
                  <a:pt x="1959429" y="224903"/>
                </a:cubicBezTo>
                <a:cubicBezTo>
                  <a:pt x="1992560" y="216620"/>
                  <a:pt x="2042361" y="212465"/>
                  <a:pt x="2075543" y="195874"/>
                </a:cubicBezTo>
                <a:cubicBezTo>
                  <a:pt x="2091145" y="188073"/>
                  <a:pt x="2104572" y="176522"/>
                  <a:pt x="2119086" y="166846"/>
                </a:cubicBezTo>
                <a:cubicBezTo>
                  <a:pt x="2128762" y="152332"/>
                  <a:pt x="2140313" y="138905"/>
                  <a:pt x="2148114" y="123303"/>
                </a:cubicBezTo>
                <a:cubicBezTo>
                  <a:pt x="2154956" y="109619"/>
                  <a:pt x="2148424" y="85442"/>
                  <a:pt x="2162629" y="79760"/>
                </a:cubicBezTo>
                <a:cubicBezTo>
                  <a:pt x="2181150" y="72351"/>
                  <a:pt x="2201334" y="89436"/>
                  <a:pt x="2220686" y="94274"/>
                </a:cubicBezTo>
                <a:cubicBezTo>
                  <a:pt x="2225524" y="108788"/>
                  <a:pt x="2232463" y="122764"/>
                  <a:pt x="2235200" y="137817"/>
                </a:cubicBezTo>
                <a:cubicBezTo>
                  <a:pt x="2242177" y="176194"/>
                  <a:pt x="2229646" y="220484"/>
                  <a:pt x="2249714" y="253931"/>
                </a:cubicBezTo>
                <a:cubicBezTo>
                  <a:pt x="2258689" y="268889"/>
                  <a:pt x="2269067" y="224903"/>
                  <a:pt x="2278743" y="210389"/>
                </a:cubicBezTo>
                <a:cubicBezTo>
                  <a:pt x="2302270" y="139806"/>
                  <a:pt x="2314999" y="121408"/>
                  <a:pt x="2278743" y="21703"/>
                </a:cubicBezTo>
                <a:cubicBezTo>
                  <a:pt x="2273515" y="7325"/>
                  <a:pt x="2249714" y="12027"/>
                  <a:pt x="2235200" y="7189"/>
                </a:cubicBezTo>
                <a:cubicBezTo>
                  <a:pt x="2181981" y="12027"/>
                  <a:pt x="2124376" y="0"/>
                  <a:pt x="2075543" y="21703"/>
                </a:cubicBezTo>
                <a:cubicBezTo>
                  <a:pt x="2059603" y="28788"/>
                  <a:pt x="2088538" y="58374"/>
                  <a:pt x="2104571" y="65246"/>
                </a:cubicBezTo>
                <a:cubicBezTo>
                  <a:pt x="2126806" y="74775"/>
                  <a:pt x="2152952" y="65246"/>
                  <a:pt x="2177143" y="65246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8458200" y="457200"/>
            <a:ext cx="317953" cy="310037"/>
          </a:xfrm>
          <a:custGeom>
            <a:avLst/>
            <a:gdLst>
              <a:gd name="connsiteX0" fmla="*/ 188686 w 317953"/>
              <a:gd name="connsiteY0" fmla="*/ 310037 h 310037"/>
              <a:gd name="connsiteX1" fmla="*/ 188686 w 317953"/>
              <a:gd name="connsiteY1" fmla="*/ 135866 h 310037"/>
              <a:gd name="connsiteX2" fmla="*/ 145143 w 317953"/>
              <a:gd name="connsiteY2" fmla="*/ 150380 h 310037"/>
              <a:gd name="connsiteX3" fmla="*/ 116114 w 317953"/>
              <a:gd name="connsiteY3" fmla="*/ 193923 h 310037"/>
              <a:gd name="connsiteX4" fmla="*/ 72571 w 317953"/>
              <a:gd name="connsiteY4" fmla="*/ 222951 h 310037"/>
              <a:gd name="connsiteX5" fmla="*/ 145143 w 317953"/>
              <a:gd name="connsiteY5" fmla="*/ 150380 h 310037"/>
              <a:gd name="connsiteX6" fmla="*/ 101600 w 317953"/>
              <a:gd name="connsiteY6" fmla="*/ 193923 h 310037"/>
              <a:gd name="connsiteX7" fmla="*/ 14514 w 317953"/>
              <a:gd name="connsiteY7" fmla="*/ 237466 h 310037"/>
              <a:gd name="connsiteX8" fmla="*/ 0 w 317953"/>
              <a:gd name="connsiteY8" fmla="*/ 193923 h 310037"/>
              <a:gd name="connsiteX9" fmla="*/ 14514 w 317953"/>
              <a:gd name="connsiteY9" fmla="*/ 121351 h 310037"/>
              <a:gd name="connsiteX10" fmla="*/ 72571 w 317953"/>
              <a:gd name="connsiteY10" fmla="*/ 34266 h 310037"/>
              <a:gd name="connsiteX11" fmla="*/ 116114 w 317953"/>
              <a:gd name="connsiteY11" fmla="*/ 19751 h 310037"/>
              <a:gd name="connsiteX12" fmla="*/ 290286 w 317953"/>
              <a:gd name="connsiteY12" fmla="*/ 34266 h 310037"/>
              <a:gd name="connsiteX13" fmla="*/ 275771 w 317953"/>
              <a:gd name="connsiteY13" fmla="*/ 135866 h 310037"/>
              <a:gd name="connsiteX14" fmla="*/ 232228 w 317953"/>
              <a:gd name="connsiteY14" fmla="*/ 121351 h 310037"/>
              <a:gd name="connsiteX15" fmla="*/ 159657 w 317953"/>
              <a:gd name="connsiteY15" fmla="*/ 135866 h 31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17953" h="310037">
                <a:moveTo>
                  <a:pt x="188686" y="310037"/>
                </a:moveTo>
                <a:cubicBezTo>
                  <a:pt x="209132" y="248698"/>
                  <a:pt x="227575" y="213643"/>
                  <a:pt x="188686" y="135866"/>
                </a:cubicBezTo>
                <a:cubicBezTo>
                  <a:pt x="181844" y="122182"/>
                  <a:pt x="159657" y="145542"/>
                  <a:pt x="145143" y="150380"/>
                </a:cubicBezTo>
                <a:cubicBezTo>
                  <a:pt x="135467" y="164894"/>
                  <a:pt x="128449" y="181588"/>
                  <a:pt x="116114" y="193923"/>
                </a:cubicBezTo>
                <a:cubicBezTo>
                  <a:pt x="103779" y="206258"/>
                  <a:pt x="84906" y="235286"/>
                  <a:pt x="72571" y="222951"/>
                </a:cubicBezTo>
                <a:lnTo>
                  <a:pt x="145143" y="150380"/>
                </a:lnTo>
                <a:cubicBezTo>
                  <a:pt x="145143" y="170906"/>
                  <a:pt x="117369" y="180782"/>
                  <a:pt x="101600" y="193923"/>
                </a:cubicBezTo>
                <a:cubicBezTo>
                  <a:pt x="64086" y="225184"/>
                  <a:pt x="58152" y="222919"/>
                  <a:pt x="14514" y="237466"/>
                </a:cubicBezTo>
                <a:cubicBezTo>
                  <a:pt x="9676" y="222952"/>
                  <a:pt x="0" y="209222"/>
                  <a:pt x="0" y="193923"/>
                </a:cubicBezTo>
                <a:cubicBezTo>
                  <a:pt x="0" y="169253"/>
                  <a:pt x="8531" y="145284"/>
                  <a:pt x="14514" y="121351"/>
                </a:cubicBezTo>
                <a:cubicBezTo>
                  <a:pt x="25166" y="78744"/>
                  <a:pt x="32101" y="61246"/>
                  <a:pt x="72571" y="34266"/>
                </a:cubicBezTo>
                <a:cubicBezTo>
                  <a:pt x="85301" y="25779"/>
                  <a:pt x="101600" y="24589"/>
                  <a:pt x="116114" y="19751"/>
                </a:cubicBezTo>
                <a:cubicBezTo>
                  <a:pt x="174171" y="24589"/>
                  <a:pt x="243170" y="0"/>
                  <a:pt x="290286" y="34266"/>
                </a:cubicBezTo>
                <a:cubicBezTo>
                  <a:pt x="317953" y="54388"/>
                  <a:pt x="294748" y="107401"/>
                  <a:pt x="275771" y="135866"/>
                </a:cubicBezTo>
                <a:cubicBezTo>
                  <a:pt x="267284" y="148596"/>
                  <a:pt x="246742" y="126189"/>
                  <a:pt x="232228" y="121351"/>
                </a:cubicBezTo>
                <a:lnTo>
                  <a:pt x="159657" y="135866"/>
                </a:lnTo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8686800" y="838200"/>
            <a:ext cx="290331" cy="333829"/>
          </a:xfrm>
          <a:custGeom>
            <a:avLst/>
            <a:gdLst>
              <a:gd name="connsiteX0" fmla="*/ 0 w 290331"/>
              <a:gd name="connsiteY0" fmla="*/ 0 h 333829"/>
              <a:gd name="connsiteX1" fmla="*/ 43543 w 290331"/>
              <a:gd name="connsiteY1" fmla="*/ 14514 h 333829"/>
              <a:gd name="connsiteX2" fmla="*/ 72571 w 290331"/>
              <a:gd name="connsiteY2" fmla="*/ 58057 h 333829"/>
              <a:gd name="connsiteX3" fmla="*/ 116114 w 290331"/>
              <a:gd name="connsiteY3" fmla="*/ 87086 h 333829"/>
              <a:gd name="connsiteX4" fmla="*/ 145143 w 290331"/>
              <a:gd name="connsiteY4" fmla="*/ 130629 h 333829"/>
              <a:gd name="connsiteX5" fmla="*/ 188686 w 290331"/>
              <a:gd name="connsiteY5" fmla="*/ 217714 h 333829"/>
              <a:gd name="connsiteX6" fmla="*/ 145143 w 290331"/>
              <a:gd name="connsiteY6" fmla="*/ 246743 h 333829"/>
              <a:gd name="connsiteX7" fmla="*/ 87086 w 290331"/>
              <a:gd name="connsiteY7" fmla="*/ 232229 h 333829"/>
              <a:gd name="connsiteX8" fmla="*/ 116114 w 290331"/>
              <a:gd name="connsiteY8" fmla="*/ 333829 h 333829"/>
              <a:gd name="connsiteX9" fmla="*/ 232228 w 290331"/>
              <a:gd name="connsiteY9" fmla="*/ 319314 h 333829"/>
              <a:gd name="connsiteX10" fmla="*/ 232228 w 290331"/>
              <a:gd name="connsiteY10" fmla="*/ 174171 h 333829"/>
              <a:gd name="connsiteX11" fmla="*/ 203200 w 290331"/>
              <a:gd name="connsiteY11" fmla="*/ 203200 h 33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0331" h="333829">
                <a:moveTo>
                  <a:pt x="0" y="0"/>
                </a:moveTo>
                <a:cubicBezTo>
                  <a:pt x="14514" y="4838"/>
                  <a:pt x="31596" y="4957"/>
                  <a:pt x="43543" y="14514"/>
                </a:cubicBezTo>
                <a:cubicBezTo>
                  <a:pt x="57164" y="25411"/>
                  <a:pt x="60236" y="45722"/>
                  <a:pt x="72571" y="58057"/>
                </a:cubicBezTo>
                <a:cubicBezTo>
                  <a:pt x="84906" y="70392"/>
                  <a:pt x="101600" y="77410"/>
                  <a:pt x="116114" y="87086"/>
                </a:cubicBezTo>
                <a:cubicBezTo>
                  <a:pt x="125790" y="101600"/>
                  <a:pt x="137342" y="115027"/>
                  <a:pt x="145143" y="130629"/>
                </a:cubicBezTo>
                <a:cubicBezTo>
                  <a:pt x="205235" y="250812"/>
                  <a:pt x="105492" y="92924"/>
                  <a:pt x="188686" y="217714"/>
                </a:cubicBezTo>
                <a:cubicBezTo>
                  <a:pt x="174172" y="227390"/>
                  <a:pt x="162412" y="244276"/>
                  <a:pt x="145143" y="246743"/>
                </a:cubicBezTo>
                <a:cubicBezTo>
                  <a:pt x="125396" y="249564"/>
                  <a:pt x="101191" y="218124"/>
                  <a:pt x="87086" y="232229"/>
                </a:cubicBezTo>
                <a:cubicBezTo>
                  <a:pt x="82530" y="236785"/>
                  <a:pt x="112764" y="323779"/>
                  <a:pt x="116114" y="333829"/>
                </a:cubicBezTo>
                <a:cubicBezTo>
                  <a:pt x="154819" y="328991"/>
                  <a:pt x="196012" y="333801"/>
                  <a:pt x="232228" y="319314"/>
                </a:cubicBezTo>
                <a:cubicBezTo>
                  <a:pt x="290331" y="296073"/>
                  <a:pt x="246795" y="192379"/>
                  <a:pt x="232228" y="174171"/>
                </a:cubicBezTo>
                <a:cubicBezTo>
                  <a:pt x="223680" y="163485"/>
                  <a:pt x="212876" y="193524"/>
                  <a:pt x="203200" y="203200"/>
                </a:cubicBezTo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8077200" y="457200"/>
            <a:ext cx="299308" cy="391886"/>
          </a:xfrm>
          <a:custGeom>
            <a:avLst/>
            <a:gdLst>
              <a:gd name="connsiteX0" fmla="*/ 85954 w 299308"/>
              <a:gd name="connsiteY0" fmla="*/ 391886 h 391886"/>
              <a:gd name="connsiteX1" fmla="*/ 129496 w 299308"/>
              <a:gd name="connsiteY1" fmla="*/ 348343 h 391886"/>
              <a:gd name="connsiteX2" fmla="*/ 158525 w 299308"/>
              <a:gd name="connsiteY2" fmla="*/ 261257 h 391886"/>
              <a:gd name="connsiteX3" fmla="*/ 144011 w 299308"/>
              <a:gd name="connsiteY3" fmla="*/ 145143 h 391886"/>
              <a:gd name="connsiteX4" fmla="*/ 100468 w 299308"/>
              <a:gd name="connsiteY4" fmla="*/ 159657 h 391886"/>
              <a:gd name="connsiteX5" fmla="*/ 71439 w 299308"/>
              <a:gd name="connsiteY5" fmla="*/ 203200 h 391886"/>
              <a:gd name="connsiteX6" fmla="*/ 27896 w 299308"/>
              <a:gd name="connsiteY6" fmla="*/ 188686 h 391886"/>
              <a:gd name="connsiteX7" fmla="*/ 27896 w 299308"/>
              <a:gd name="connsiteY7" fmla="*/ 58057 h 391886"/>
              <a:gd name="connsiteX8" fmla="*/ 71439 w 299308"/>
              <a:gd name="connsiteY8" fmla="*/ 29029 h 391886"/>
              <a:gd name="connsiteX9" fmla="*/ 158525 w 299308"/>
              <a:gd name="connsiteY9" fmla="*/ 0 h 391886"/>
              <a:gd name="connsiteX10" fmla="*/ 289154 w 299308"/>
              <a:gd name="connsiteY10" fmla="*/ 72572 h 391886"/>
              <a:gd name="connsiteX11" fmla="*/ 144011 w 299308"/>
              <a:gd name="connsiteY11" fmla="*/ 145143 h 39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9308" h="391886">
                <a:moveTo>
                  <a:pt x="85954" y="391886"/>
                </a:moveTo>
                <a:cubicBezTo>
                  <a:pt x="100468" y="377372"/>
                  <a:pt x="119528" y="366286"/>
                  <a:pt x="129496" y="348343"/>
                </a:cubicBezTo>
                <a:cubicBezTo>
                  <a:pt x="144356" y="321595"/>
                  <a:pt x="158525" y="261257"/>
                  <a:pt x="158525" y="261257"/>
                </a:cubicBezTo>
                <a:cubicBezTo>
                  <a:pt x="153687" y="222552"/>
                  <a:pt x="163363" y="179010"/>
                  <a:pt x="144011" y="145143"/>
                </a:cubicBezTo>
                <a:cubicBezTo>
                  <a:pt x="136420" y="131859"/>
                  <a:pt x="112415" y="150100"/>
                  <a:pt x="100468" y="159657"/>
                </a:cubicBezTo>
                <a:cubicBezTo>
                  <a:pt x="86846" y="170554"/>
                  <a:pt x="81115" y="188686"/>
                  <a:pt x="71439" y="203200"/>
                </a:cubicBezTo>
                <a:cubicBezTo>
                  <a:pt x="56925" y="198362"/>
                  <a:pt x="38714" y="199504"/>
                  <a:pt x="27896" y="188686"/>
                </a:cubicBezTo>
                <a:cubicBezTo>
                  <a:pt x="0" y="160790"/>
                  <a:pt x="18708" y="76434"/>
                  <a:pt x="27896" y="58057"/>
                </a:cubicBezTo>
                <a:cubicBezTo>
                  <a:pt x="35697" y="42455"/>
                  <a:pt x="55499" y="36114"/>
                  <a:pt x="71439" y="29029"/>
                </a:cubicBezTo>
                <a:cubicBezTo>
                  <a:pt x="99401" y="16602"/>
                  <a:pt x="158525" y="0"/>
                  <a:pt x="158525" y="0"/>
                </a:cubicBezTo>
                <a:cubicBezTo>
                  <a:pt x="265084" y="35520"/>
                  <a:pt x="223974" y="7392"/>
                  <a:pt x="289154" y="72572"/>
                </a:cubicBezTo>
                <a:cubicBezTo>
                  <a:pt x="266099" y="187840"/>
                  <a:pt x="299308" y="145143"/>
                  <a:pt x="144011" y="145143"/>
                </a:cubicBezTo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8229600" y="914400"/>
            <a:ext cx="304800" cy="304800"/>
          </a:xfrm>
          <a:custGeom>
            <a:avLst/>
            <a:gdLst>
              <a:gd name="connsiteX0" fmla="*/ 0 w 304800"/>
              <a:gd name="connsiteY0" fmla="*/ 14515 h 304800"/>
              <a:gd name="connsiteX1" fmla="*/ 43543 w 304800"/>
              <a:gd name="connsiteY1" fmla="*/ 0 h 304800"/>
              <a:gd name="connsiteX2" fmla="*/ 130629 w 304800"/>
              <a:gd name="connsiteY2" fmla="*/ 43543 h 304800"/>
              <a:gd name="connsiteX3" fmla="*/ 174172 w 304800"/>
              <a:gd name="connsiteY3" fmla="*/ 203200 h 304800"/>
              <a:gd name="connsiteX4" fmla="*/ 101600 w 304800"/>
              <a:gd name="connsiteY4" fmla="*/ 217715 h 304800"/>
              <a:gd name="connsiteX5" fmla="*/ 130629 w 304800"/>
              <a:gd name="connsiteY5" fmla="*/ 261257 h 304800"/>
              <a:gd name="connsiteX6" fmla="*/ 217715 w 304800"/>
              <a:gd name="connsiteY6" fmla="*/ 304800 h 304800"/>
              <a:gd name="connsiteX7" fmla="*/ 261257 w 304800"/>
              <a:gd name="connsiteY7" fmla="*/ 290286 h 304800"/>
              <a:gd name="connsiteX8" fmla="*/ 304800 w 304800"/>
              <a:gd name="connsiteY8" fmla="*/ 203200 h 304800"/>
              <a:gd name="connsiteX9" fmla="*/ 290286 w 304800"/>
              <a:gd name="connsiteY9" fmla="*/ 130629 h 304800"/>
              <a:gd name="connsiteX10" fmla="*/ 203200 w 304800"/>
              <a:gd name="connsiteY10" fmla="*/ 130629 h 304800"/>
              <a:gd name="connsiteX11" fmla="*/ 188686 w 304800"/>
              <a:gd name="connsiteY11" fmla="*/ 174172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04800" h="304800">
                <a:moveTo>
                  <a:pt x="0" y="14515"/>
                </a:moveTo>
                <a:cubicBezTo>
                  <a:pt x="14514" y="9677"/>
                  <a:pt x="28243" y="0"/>
                  <a:pt x="43543" y="0"/>
                </a:cubicBezTo>
                <a:cubicBezTo>
                  <a:pt x="73587" y="0"/>
                  <a:pt x="108615" y="28868"/>
                  <a:pt x="130629" y="43543"/>
                </a:cubicBezTo>
                <a:cubicBezTo>
                  <a:pt x="154046" y="78668"/>
                  <a:pt x="229698" y="147674"/>
                  <a:pt x="174172" y="203200"/>
                </a:cubicBezTo>
                <a:cubicBezTo>
                  <a:pt x="156728" y="220644"/>
                  <a:pt x="125791" y="212877"/>
                  <a:pt x="101600" y="217715"/>
                </a:cubicBezTo>
                <a:cubicBezTo>
                  <a:pt x="111276" y="232229"/>
                  <a:pt x="118294" y="248922"/>
                  <a:pt x="130629" y="261257"/>
                </a:cubicBezTo>
                <a:cubicBezTo>
                  <a:pt x="158767" y="289395"/>
                  <a:pt x="182299" y="292995"/>
                  <a:pt x="217715" y="304800"/>
                </a:cubicBezTo>
                <a:cubicBezTo>
                  <a:pt x="232229" y="299962"/>
                  <a:pt x="249310" y="299843"/>
                  <a:pt x="261257" y="290286"/>
                </a:cubicBezTo>
                <a:cubicBezTo>
                  <a:pt x="286837" y="269822"/>
                  <a:pt x="295238" y="231885"/>
                  <a:pt x="304800" y="203200"/>
                </a:cubicBezTo>
                <a:cubicBezTo>
                  <a:pt x="299962" y="179010"/>
                  <a:pt x="303970" y="151155"/>
                  <a:pt x="290286" y="130629"/>
                </a:cubicBezTo>
                <a:cubicBezTo>
                  <a:pt x="269175" y="98962"/>
                  <a:pt x="224311" y="123592"/>
                  <a:pt x="203200" y="130629"/>
                </a:cubicBezTo>
                <a:lnTo>
                  <a:pt x="188686" y="174172"/>
                </a:lnTo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914400" y="4701185"/>
            <a:ext cx="7257143" cy="2156815"/>
          </a:xfrm>
          <a:custGeom>
            <a:avLst/>
            <a:gdLst>
              <a:gd name="connsiteX0" fmla="*/ 261257 w 7257143"/>
              <a:gd name="connsiteY0" fmla="*/ 2135044 h 2156815"/>
              <a:gd name="connsiteX1" fmla="*/ 333829 w 7257143"/>
              <a:gd name="connsiteY1" fmla="*/ 2004415 h 2156815"/>
              <a:gd name="connsiteX2" fmla="*/ 377371 w 7257143"/>
              <a:gd name="connsiteY2" fmla="*/ 1946358 h 2156815"/>
              <a:gd name="connsiteX3" fmla="*/ 449943 w 7257143"/>
              <a:gd name="connsiteY3" fmla="*/ 1902815 h 2156815"/>
              <a:gd name="connsiteX4" fmla="*/ 493486 w 7257143"/>
              <a:gd name="connsiteY4" fmla="*/ 1873786 h 2156815"/>
              <a:gd name="connsiteX5" fmla="*/ 595086 w 7257143"/>
              <a:gd name="connsiteY5" fmla="*/ 1830244 h 2156815"/>
              <a:gd name="connsiteX6" fmla="*/ 638629 w 7257143"/>
              <a:gd name="connsiteY6" fmla="*/ 1801215 h 2156815"/>
              <a:gd name="connsiteX7" fmla="*/ 740229 w 7257143"/>
              <a:gd name="connsiteY7" fmla="*/ 1772186 h 2156815"/>
              <a:gd name="connsiteX8" fmla="*/ 827314 w 7257143"/>
              <a:gd name="connsiteY8" fmla="*/ 1743158 h 2156815"/>
              <a:gd name="connsiteX9" fmla="*/ 1059543 w 7257143"/>
              <a:gd name="connsiteY9" fmla="*/ 1714129 h 2156815"/>
              <a:gd name="connsiteX10" fmla="*/ 1451429 w 7257143"/>
              <a:gd name="connsiteY10" fmla="*/ 1670586 h 2156815"/>
              <a:gd name="connsiteX11" fmla="*/ 2075543 w 7257143"/>
              <a:gd name="connsiteY11" fmla="*/ 1685101 h 2156815"/>
              <a:gd name="connsiteX12" fmla="*/ 2278743 w 7257143"/>
              <a:gd name="connsiteY12" fmla="*/ 1728644 h 2156815"/>
              <a:gd name="connsiteX13" fmla="*/ 2365829 w 7257143"/>
              <a:gd name="connsiteY13" fmla="*/ 1757672 h 2156815"/>
              <a:gd name="connsiteX14" fmla="*/ 2467429 w 7257143"/>
              <a:gd name="connsiteY14" fmla="*/ 1786701 h 2156815"/>
              <a:gd name="connsiteX15" fmla="*/ 2525486 w 7257143"/>
              <a:gd name="connsiteY15" fmla="*/ 1830244 h 2156815"/>
              <a:gd name="connsiteX16" fmla="*/ 2612571 w 7257143"/>
              <a:gd name="connsiteY16" fmla="*/ 1859272 h 2156815"/>
              <a:gd name="connsiteX17" fmla="*/ 2656114 w 7257143"/>
              <a:gd name="connsiteY17" fmla="*/ 1844758 h 2156815"/>
              <a:gd name="connsiteX18" fmla="*/ 2641600 w 7257143"/>
              <a:gd name="connsiteY18" fmla="*/ 1801215 h 2156815"/>
              <a:gd name="connsiteX19" fmla="*/ 2510971 w 7257143"/>
              <a:gd name="connsiteY19" fmla="*/ 1757672 h 2156815"/>
              <a:gd name="connsiteX20" fmla="*/ 2554514 w 7257143"/>
              <a:gd name="connsiteY20" fmla="*/ 1714129 h 2156815"/>
              <a:gd name="connsiteX21" fmla="*/ 2656114 w 7257143"/>
              <a:gd name="connsiteY21" fmla="*/ 1685101 h 2156815"/>
              <a:gd name="connsiteX22" fmla="*/ 2699657 w 7257143"/>
              <a:gd name="connsiteY22" fmla="*/ 1656072 h 2156815"/>
              <a:gd name="connsiteX23" fmla="*/ 2786743 w 7257143"/>
              <a:gd name="connsiteY23" fmla="*/ 1641558 h 2156815"/>
              <a:gd name="connsiteX24" fmla="*/ 2844800 w 7257143"/>
              <a:gd name="connsiteY24" fmla="*/ 1627044 h 2156815"/>
              <a:gd name="connsiteX25" fmla="*/ 4034971 w 7257143"/>
              <a:gd name="connsiteY25" fmla="*/ 1612529 h 2156815"/>
              <a:gd name="connsiteX26" fmla="*/ 4078514 w 7257143"/>
              <a:gd name="connsiteY26" fmla="*/ 1583501 h 2156815"/>
              <a:gd name="connsiteX27" fmla="*/ 4151086 w 7257143"/>
              <a:gd name="connsiteY27" fmla="*/ 1496415 h 2156815"/>
              <a:gd name="connsiteX28" fmla="*/ 4238171 w 7257143"/>
              <a:gd name="connsiteY28" fmla="*/ 1438358 h 2156815"/>
              <a:gd name="connsiteX29" fmla="*/ 4281714 w 7257143"/>
              <a:gd name="connsiteY29" fmla="*/ 1409329 h 2156815"/>
              <a:gd name="connsiteX30" fmla="*/ 4325257 w 7257143"/>
              <a:gd name="connsiteY30" fmla="*/ 1380301 h 2156815"/>
              <a:gd name="connsiteX31" fmla="*/ 4397829 w 7257143"/>
              <a:gd name="connsiteY31" fmla="*/ 1365786 h 2156815"/>
              <a:gd name="connsiteX32" fmla="*/ 4484914 w 7257143"/>
              <a:gd name="connsiteY32" fmla="*/ 1336758 h 2156815"/>
              <a:gd name="connsiteX33" fmla="*/ 5617029 w 7257143"/>
              <a:gd name="connsiteY33" fmla="*/ 1322244 h 2156815"/>
              <a:gd name="connsiteX34" fmla="*/ 5675086 w 7257143"/>
              <a:gd name="connsiteY34" fmla="*/ 1307729 h 2156815"/>
              <a:gd name="connsiteX35" fmla="*/ 5762171 w 7257143"/>
              <a:gd name="connsiteY35" fmla="*/ 1278701 h 2156815"/>
              <a:gd name="connsiteX36" fmla="*/ 5834743 w 7257143"/>
              <a:gd name="connsiteY36" fmla="*/ 1264186 h 2156815"/>
              <a:gd name="connsiteX37" fmla="*/ 6023429 w 7257143"/>
              <a:gd name="connsiteY37" fmla="*/ 1206129 h 2156815"/>
              <a:gd name="connsiteX38" fmla="*/ 6081486 w 7257143"/>
              <a:gd name="connsiteY38" fmla="*/ 1177101 h 2156815"/>
              <a:gd name="connsiteX39" fmla="*/ 6125029 w 7257143"/>
              <a:gd name="connsiteY39" fmla="*/ 1162586 h 2156815"/>
              <a:gd name="connsiteX40" fmla="*/ 6183086 w 7257143"/>
              <a:gd name="connsiteY40" fmla="*/ 1133558 h 2156815"/>
              <a:gd name="connsiteX41" fmla="*/ 6241143 w 7257143"/>
              <a:gd name="connsiteY41" fmla="*/ 1075501 h 2156815"/>
              <a:gd name="connsiteX42" fmla="*/ 6342743 w 7257143"/>
              <a:gd name="connsiteY42" fmla="*/ 1031958 h 2156815"/>
              <a:gd name="connsiteX43" fmla="*/ 6458857 w 7257143"/>
              <a:gd name="connsiteY43" fmla="*/ 915844 h 2156815"/>
              <a:gd name="connsiteX44" fmla="*/ 6502400 w 7257143"/>
              <a:gd name="connsiteY44" fmla="*/ 872301 h 2156815"/>
              <a:gd name="connsiteX45" fmla="*/ 6604000 w 7257143"/>
              <a:gd name="connsiteY45" fmla="*/ 756186 h 2156815"/>
              <a:gd name="connsiteX46" fmla="*/ 6734629 w 7257143"/>
              <a:gd name="connsiteY46" fmla="*/ 625558 h 2156815"/>
              <a:gd name="connsiteX47" fmla="*/ 6792686 w 7257143"/>
              <a:gd name="connsiteY47" fmla="*/ 582015 h 2156815"/>
              <a:gd name="connsiteX48" fmla="*/ 6850743 w 7257143"/>
              <a:gd name="connsiteY48" fmla="*/ 552986 h 2156815"/>
              <a:gd name="connsiteX49" fmla="*/ 6937829 w 7257143"/>
              <a:gd name="connsiteY49" fmla="*/ 480415 h 2156815"/>
              <a:gd name="connsiteX50" fmla="*/ 6995886 w 7257143"/>
              <a:gd name="connsiteY50" fmla="*/ 465901 h 2156815"/>
              <a:gd name="connsiteX51" fmla="*/ 7053943 w 7257143"/>
              <a:gd name="connsiteY51" fmla="*/ 436872 h 2156815"/>
              <a:gd name="connsiteX52" fmla="*/ 7097486 w 7257143"/>
              <a:gd name="connsiteY52" fmla="*/ 422358 h 2156815"/>
              <a:gd name="connsiteX53" fmla="*/ 7155543 w 7257143"/>
              <a:gd name="connsiteY53" fmla="*/ 364301 h 2156815"/>
              <a:gd name="connsiteX54" fmla="*/ 7213600 w 7257143"/>
              <a:gd name="connsiteY54" fmla="*/ 277215 h 2156815"/>
              <a:gd name="connsiteX55" fmla="*/ 7242629 w 7257143"/>
              <a:gd name="connsiteY55" fmla="*/ 190129 h 2156815"/>
              <a:gd name="connsiteX56" fmla="*/ 7257143 w 7257143"/>
              <a:gd name="connsiteY56" fmla="*/ 146586 h 2156815"/>
              <a:gd name="connsiteX57" fmla="*/ 7228114 w 7257143"/>
              <a:gd name="connsiteY57" fmla="*/ 15958 h 2156815"/>
              <a:gd name="connsiteX58" fmla="*/ 7170057 w 7257143"/>
              <a:gd name="connsiteY58" fmla="*/ 30472 h 2156815"/>
              <a:gd name="connsiteX59" fmla="*/ 7155543 w 7257143"/>
              <a:gd name="connsiteY59" fmla="*/ 117558 h 2156815"/>
              <a:gd name="connsiteX60" fmla="*/ 7141029 w 7257143"/>
              <a:gd name="connsiteY60" fmla="*/ 190129 h 2156815"/>
              <a:gd name="connsiteX61" fmla="*/ 7082971 w 7257143"/>
              <a:gd name="connsiteY61" fmla="*/ 277215 h 2156815"/>
              <a:gd name="connsiteX62" fmla="*/ 7024914 w 7257143"/>
              <a:gd name="connsiteY62" fmla="*/ 320758 h 2156815"/>
              <a:gd name="connsiteX63" fmla="*/ 6981371 w 7257143"/>
              <a:gd name="connsiteY63" fmla="*/ 335272 h 2156815"/>
              <a:gd name="connsiteX64" fmla="*/ 6574971 w 7257143"/>
              <a:gd name="connsiteY64" fmla="*/ 349786 h 2156815"/>
              <a:gd name="connsiteX65" fmla="*/ 6516914 w 7257143"/>
              <a:gd name="connsiteY65" fmla="*/ 393329 h 2156815"/>
              <a:gd name="connsiteX66" fmla="*/ 6473371 w 7257143"/>
              <a:gd name="connsiteY66" fmla="*/ 407844 h 2156815"/>
              <a:gd name="connsiteX67" fmla="*/ 6429829 w 7257143"/>
              <a:gd name="connsiteY67" fmla="*/ 436872 h 2156815"/>
              <a:gd name="connsiteX68" fmla="*/ 6400800 w 7257143"/>
              <a:gd name="connsiteY68" fmla="*/ 393329 h 2156815"/>
              <a:gd name="connsiteX69" fmla="*/ 6371771 w 7257143"/>
              <a:gd name="connsiteY69" fmla="*/ 233672 h 2156815"/>
              <a:gd name="connsiteX70" fmla="*/ 6328229 w 7257143"/>
              <a:gd name="connsiteY70" fmla="*/ 262701 h 2156815"/>
              <a:gd name="connsiteX71" fmla="*/ 6313714 w 7257143"/>
              <a:gd name="connsiteY71" fmla="*/ 523958 h 2156815"/>
              <a:gd name="connsiteX72" fmla="*/ 6342743 w 7257143"/>
              <a:gd name="connsiteY72" fmla="*/ 567501 h 2156815"/>
              <a:gd name="connsiteX73" fmla="*/ 6386286 w 7257143"/>
              <a:gd name="connsiteY73" fmla="*/ 712644 h 2156815"/>
              <a:gd name="connsiteX74" fmla="*/ 6371771 w 7257143"/>
              <a:gd name="connsiteY74" fmla="*/ 785215 h 2156815"/>
              <a:gd name="connsiteX75" fmla="*/ 6328229 w 7257143"/>
              <a:gd name="connsiteY75" fmla="*/ 799729 h 2156815"/>
              <a:gd name="connsiteX76" fmla="*/ 6154057 w 7257143"/>
              <a:gd name="connsiteY76" fmla="*/ 814244 h 2156815"/>
              <a:gd name="connsiteX77" fmla="*/ 6023429 w 7257143"/>
              <a:gd name="connsiteY77" fmla="*/ 857786 h 2156815"/>
              <a:gd name="connsiteX78" fmla="*/ 5979886 w 7257143"/>
              <a:gd name="connsiteY78" fmla="*/ 872301 h 2156815"/>
              <a:gd name="connsiteX79" fmla="*/ 5892800 w 7257143"/>
              <a:gd name="connsiteY79" fmla="*/ 930358 h 2156815"/>
              <a:gd name="connsiteX80" fmla="*/ 5834743 w 7257143"/>
              <a:gd name="connsiteY80" fmla="*/ 959386 h 2156815"/>
              <a:gd name="connsiteX81" fmla="*/ 5791200 w 7257143"/>
              <a:gd name="connsiteY81" fmla="*/ 973901 h 2156815"/>
              <a:gd name="connsiteX82" fmla="*/ 5747657 w 7257143"/>
              <a:gd name="connsiteY82" fmla="*/ 1002929 h 2156815"/>
              <a:gd name="connsiteX83" fmla="*/ 5660571 w 7257143"/>
              <a:gd name="connsiteY83" fmla="*/ 1017444 h 2156815"/>
              <a:gd name="connsiteX84" fmla="*/ 5617029 w 7257143"/>
              <a:gd name="connsiteY84" fmla="*/ 1046472 h 2156815"/>
              <a:gd name="connsiteX85" fmla="*/ 5442857 w 7257143"/>
              <a:gd name="connsiteY85" fmla="*/ 1075501 h 2156815"/>
              <a:gd name="connsiteX86" fmla="*/ 5355771 w 7257143"/>
              <a:gd name="connsiteY86" fmla="*/ 1104529 h 2156815"/>
              <a:gd name="connsiteX87" fmla="*/ 5109029 w 7257143"/>
              <a:gd name="connsiteY87" fmla="*/ 1133558 h 2156815"/>
              <a:gd name="connsiteX88" fmla="*/ 4789714 w 7257143"/>
              <a:gd name="connsiteY88" fmla="*/ 1104529 h 2156815"/>
              <a:gd name="connsiteX89" fmla="*/ 4702629 w 7257143"/>
              <a:gd name="connsiteY89" fmla="*/ 1046472 h 2156815"/>
              <a:gd name="connsiteX90" fmla="*/ 4572000 w 7257143"/>
              <a:gd name="connsiteY90" fmla="*/ 1060986 h 2156815"/>
              <a:gd name="connsiteX91" fmla="*/ 4586514 w 7257143"/>
              <a:gd name="connsiteY91" fmla="*/ 1104529 h 2156815"/>
              <a:gd name="connsiteX92" fmla="*/ 4644571 w 7257143"/>
              <a:gd name="connsiteY92" fmla="*/ 1133558 h 2156815"/>
              <a:gd name="connsiteX93" fmla="*/ 4528457 w 7257143"/>
              <a:gd name="connsiteY93" fmla="*/ 1162586 h 2156815"/>
              <a:gd name="connsiteX94" fmla="*/ 4499429 w 7257143"/>
              <a:gd name="connsiteY94" fmla="*/ 1206129 h 2156815"/>
              <a:gd name="connsiteX95" fmla="*/ 4426857 w 7257143"/>
              <a:gd name="connsiteY95" fmla="*/ 1220644 h 2156815"/>
              <a:gd name="connsiteX96" fmla="*/ 4368800 w 7257143"/>
              <a:gd name="connsiteY96" fmla="*/ 1235158 h 2156815"/>
              <a:gd name="connsiteX97" fmla="*/ 4238171 w 7257143"/>
              <a:gd name="connsiteY97" fmla="*/ 1278701 h 2156815"/>
              <a:gd name="connsiteX98" fmla="*/ 4136571 w 7257143"/>
              <a:gd name="connsiteY98" fmla="*/ 1307729 h 2156815"/>
              <a:gd name="connsiteX99" fmla="*/ 4034971 w 7257143"/>
              <a:gd name="connsiteY99" fmla="*/ 1351272 h 2156815"/>
              <a:gd name="connsiteX100" fmla="*/ 3889829 w 7257143"/>
              <a:gd name="connsiteY100" fmla="*/ 1394815 h 2156815"/>
              <a:gd name="connsiteX101" fmla="*/ 3846286 w 7257143"/>
              <a:gd name="connsiteY101" fmla="*/ 1409329 h 2156815"/>
              <a:gd name="connsiteX102" fmla="*/ 3657600 w 7257143"/>
              <a:gd name="connsiteY102" fmla="*/ 1423844 h 2156815"/>
              <a:gd name="connsiteX103" fmla="*/ 3614057 w 7257143"/>
              <a:gd name="connsiteY103" fmla="*/ 1467386 h 2156815"/>
              <a:gd name="connsiteX104" fmla="*/ 3570514 w 7257143"/>
              <a:gd name="connsiteY104" fmla="*/ 1481901 h 2156815"/>
              <a:gd name="connsiteX105" fmla="*/ 3512457 w 7257143"/>
              <a:gd name="connsiteY105" fmla="*/ 1510929 h 2156815"/>
              <a:gd name="connsiteX106" fmla="*/ 3251200 w 7257143"/>
              <a:gd name="connsiteY106" fmla="*/ 1496415 h 2156815"/>
              <a:gd name="connsiteX107" fmla="*/ 3149600 w 7257143"/>
              <a:gd name="connsiteY107" fmla="*/ 1467386 h 2156815"/>
              <a:gd name="connsiteX108" fmla="*/ 2757714 w 7257143"/>
              <a:gd name="connsiteY108" fmla="*/ 1452872 h 2156815"/>
              <a:gd name="connsiteX109" fmla="*/ 2743200 w 7257143"/>
              <a:gd name="connsiteY109" fmla="*/ 1394815 h 2156815"/>
              <a:gd name="connsiteX110" fmla="*/ 2728686 w 7257143"/>
              <a:gd name="connsiteY110" fmla="*/ 857786 h 2156815"/>
              <a:gd name="connsiteX111" fmla="*/ 2554514 w 7257143"/>
              <a:gd name="connsiteY111" fmla="*/ 872301 h 2156815"/>
              <a:gd name="connsiteX112" fmla="*/ 2598057 w 7257143"/>
              <a:gd name="connsiteY112" fmla="*/ 1002929 h 2156815"/>
              <a:gd name="connsiteX113" fmla="*/ 2612571 w 7257143"/>
              <a:gd name="connsiteY113" fmla="*/ 1046472 h 2156815"/>
              <a:gd name="connsiteX114" fmla="*/ 2583543 w 7257143"/>
              <a:gd name="connsiteY114" fmla="*/ 1293215 h 2156815"/>
              <a:gd name="connsiteX115" fmla="*/ 2554514 w 7257143"/>
              <a:gd name="connsiteY115" fmla="*/ 1336758 h 2156815"/>
              <a:gd name="connsiteX116" fmla="*/ 2510971 w 7257143"/>
              <a:gd name="connsiteY116" fmla="*/ 1365786 h 2156815"/>
              <a:gd name="connsiteX117" fmla="*/ 2496457 w 7257143"/>
              <a:gd name="connsiteY117" fmla="*/ 1409329 h 2156815"/>
              <a:gd name="connsiteX118" fmla="*/ 2481943 w 7257143"/>
              <a:gd name="connsiteY118" fmla="*/ 1467386 h 2156815"/>
              <a:gd name="connsiteX119" fmla="*/ 2452914 w 7257143"/>
              <a:gd name="connsiteY119" fmla="*/ 1510929 h 2156815"/>
              <a:gd name="connsiteX120" fmla="*/ 2220686 w 7257143"/>
              <a:gd name="connsiteY120" fmla="*/ 1525444 h 2156815"/>
              <a:gd name="connsiteX121" fmla="*/ 2002971 w 7257143"/>
              <a:gd name="connsiteY121" fmla="*/ 1510929 h 2156815"/>
              <a:gd name="connsiteX122" fmla="*/ 1872343 w 7257143"/>
              <a:gd name="connsiteY122" fmla="*/ 1496415 h 2156815"/>
              <a:gd name="connsiteX123" fmla="*/ 1436914 w 7257143"/>
              <a:gd name="connsiteY123" fmla="*/ 1481901 h 2156815"/>
              <a:gd name="connsiteX124" fmla="*/ 1103086 w 7257143"/>
              <a:gd name="connsiteY124" fmla="*/ 1467386 h 2156815"/>
              <a:gd name="connsiteX125" fmla="*/ 972457 w 7257143"/>
              <a:gd name="connsiteY125" fmla="*/ 1496415 h 2156815"/>
              <a:gd name="connsiteX126" fmla="*/ 812800 w 7257143"/>
              <a:gd name="connsiteY126" fmla="*/ 1481901 h 2156815"/>
              <a:gd name="connsiteX127" fmla="*/ 769257 w 7257143"/>
              <a:gd name="connsiteY127" fmla="*/ 1452872 h 2156815"/>
              <a:gd name="connsiteX128" fmla="*/ 711200 w 7257143"/>
              <a:gd name="connsiteY128" fmla="*/ 1423844 h 2156815"/>
              <a:gd name="connsiteX129" fmla="*/ 653143 w 7257143"/>
              <a:gd name="connsiteY129" fmla="*/ 1336758 h 2156815"/>
              <a:gd name="connsiteX130" fmla="*/ 624114 w 7257143"/>
              <a:gd name="connsiteY130" fmla="*/ 1293215 h 2156815"/>
              <a:gd name="connsiteX131" fmla="*/ 595086 w 7257143"/>
              <a:gd name="connsiteY131" fmla="*/ 1177101 h 2156815"/>
              <a:gd name="connsiteX132" fmla="*/ 566057 w 7257143"/>
              <a:gd name="connsiteY132" fmla="*/ 886815 h 2156815"/>
              <a:gd name="connsiteX133" fmla="*/ 522514 w 7257143"/>
              <a:gd name="connsiteY133" fmla="*/ 901329 h 2156815"/>
              <a:gd name="connsiteX134" fmla="*/ 493486 w 7257143"/>
              <a:gd name="connsiteY134" fmla="*/ 988415 h 2156815"/>
              <a:gd name="connsiteX135" fmla="*/ 464457 w 7257143"/>
              <a:gd name="connsiteY135" fmla="*/ 1031958 h 2156815"/>
              <a:gd name="connsiteX136" fmla="*/ 449943 w 7257143"/>
              <a:gd name="connsiteY136" fmla="*/ 1075501 h 2156815"/>
              <a:gd name="connsiteX137" fmla="*/ 478971 w 7257143"/>
              <a:gd name="connsiteY137" fmla="*/ 1206129 h 2156815"/>
              <a:gd name="connsiteX138" fmla="*/ 580571 w 7257143"/>
              <a:gd name="connsiteY138" fmla="*/ 1351272 h 2156815"/>
              <a:gd name="connsiteX139" fmla="*/ 609600 w 7257143"/>
              <a:gd name="connsiteY139" fmla="*/ 1438358 h 2156815"/>
              <a:gd name="connsiteX140" fmla="*/ 624114 w 7257143"/>
              <a:gd name="connsiteY140" fmla="*/ 1481901 h 2156815"/>
              <a:gd name="connsiteX141" fmla="*/ 609600 w 7257143"/>
              <a:gd name="connsiteY141" fmla="*/ 1568986 h 2156815"/>
              <a:gd name="connsiteX142" fmla="*/ 537029 w 7257143"/>
              <a:gd name="connsiteY142" fmla="*/ 1583501 h 2156815"/>
              <a:gd name="connsiteX143" fmla="*/ 493486 w 7257143"/>
              <a:gd name="connsiteY143" fmla="*/ 1612529 h 2156815"/>
              <a:gd name="connsiteX144" fmla="*/ 406400 w 7257143"/>
              <a:gd name="connsiteY144" fmla="*/ 1656072 h 2156815"/>
              <a:gd name="connsiteX145" fmla="*/ 377371 w 7257143"/>
              <a:gd name="connsiteY145" fmla="*/ 1714129 h 2156815"/>
              <a:gd name="connsiteX146" fmla="*/ 290286 w 7257143"/>
              <a:gd name="connsiteY146" fmla="*/ 1786701 h 2156815"/>
              <a:gd name="connsiteX147" fmla="*/ 261257 w 7257143"/>
              <a:gd name="connsiteY147" fmla="*/ 1830244 h 2156815"/>
              <a:gd name="connsiteX148" fmla="*/ 217714 w 7257143"/>
              <a:gd name="connsiteY148" fmla="*/ 1873786 h 2156815"/>
              <a:gd name="connsiteX149" fmla="*/ 203200 w 7257143"/>
              <a:gd name="connsiteY149" fmla="*/ 1917329 h 2156815"/>
              <a:gd name="connsiteX150" fmla="*/ 130629 w 7257143"/>
              <a:gd name="connsiteY150" fmla="*/ 2004415 h 2156815"/>
              <a:gd name="connsiteX151" fmla="*/ 43543 w 7257143"/>
              <a:gd name="connsiteY151" fmla="*/ 2062472 h 2156815"/>
              <a:gd name="connsiteX152" fmla="*/ 0 w 7257143"/>
              <a:gd name="connsiteY152" fmla="*/ 2091501 h 2156815"/>
              <a:gd name="connsiteX153" fmla="*/ 14514 w 7257143"/>
              <a:gd name="connsiteY153" fmla="*/ 2135044 h 2156815"/>
              <a:gd name="connsiteX154" fmla="*/ 261257 w 7257143"/>
              <a:gd name="connsiteY154" fmla="*/ 2135044 h 215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7257143" h="2156815">
                <a:moveTo>
                  <a:pt x="261257" y="2135044"/>
                </a:moveTo>
                <a:cubicBezTo>
                  <a:pt x="314476" y="2113273"/>
                  <a:pt x="273937" y="2084272"/>
                  <a:pt x="333829" y="2004415"/>
                </a:cubicBezTo>
                <a:cubicBezTo>
                  <a:pt x="348343" y="1985063"/>
                  <a:pt x="359166" y="1962287"/>
                  <a:pt x="377371" y="1946358"/>
                </a:cubicBezTo>
                <a:cubicBezTo>
                  <a:pt x="398602" y="1927781"/>
                  <a:pt x="426020" y="1917767"/>
                  <a:pt x="449943" y="1902815"/>
                </a:cubicBezTo>
                <a:cubicBezTo>
                  <a:pt x="464736" y="1893570"/>
                  <a:pt x="478340" y="1882441"/>
                  <a:pt x="493486" y="1873786"/>
                </a:cubicBezTo>
                <a:cubicBezTo>
                  <a:pt x="543703" y="1845090"/>
                  <a:pt x="546237" y="1846527"/>
                  <a:pt x="595086" y="1830244"/>
                </a:cubicBezTo>
                <a:cubicBezTo>
                  <a:pt x="609600" y="1820568"/>
                  <a:pt x="623027" y="1809016"/>
                  <a:pt x="638629" y="1801215"/>
                </a:cubicBezTo>
                <a:cubicBezTo>
                  <a:pt x="663015" y="1789022"/>
                  <a:pt x="716982" y="1779160"/>
                  <a:pt x="740229" y="1772186"/>
                </a:cubicBezTo>
                <a:cubicBezTo>
                  <a:pt x="769537" y="1763394"/>
                  <a:pt x="796903" y="1746537"/>
                  <a:pt x="827314" y="1743158"/>
                </a:cubicBezTo>
                <a:cubicBezTo>
                  <a:pt x="991944" y="1724866"/>
                  <a:pt x="914572" y="1734840"/>
                  <a:pt x="1059543" y="1714129"/>
                </a:cubicBezTo>
                <a:cubicBezTo>
                  <a:pt x="1243125" y="1652937"/>
                  <a:pt x="1116065" y="1686557"/>
                  <a:pt x="1451429" y="1670586"/>
                </a:cubicBezTo>
                <a:lnTo>
                  <a:pt x="2075543" y="1685101"/>
                </a:lnTo>
                <a:cubicBezTo>
                  <a:pt x="2117188" y="1686801"/>
                  <a:pt x="2249032" y="1718740"/>
                  <a:pt x="2278743" y="1728644"/>
                </a:cubicBezTo>
                <a:cubicBezTo>
                  <a:pt x="2307772" y="1738320"/>
                  <a:pt x="2336144" y="1750251"/>
                  <a:pt x="2365829" y="1757672"/>
                </a:cubicBezTo>
                <a:cubicBezTo>
                  <a:pt x="2438729" y="1775897"/>
                  <a:pt x="2404962" y="1765878"/>
                  <a:pt x="2467429" y="1786701"/>
                </a:cubicBezTo>
                <a:cubicBezTo>
                  <a:pt x="2486781" y="1801215"/>
                  <a:pt x="2503849" y="1819426"/>
                  <a:pt x="2525486" y="1830244"/>
                </a:cubicBezTo>
                <a:cubicBezTo>
                  <a:pt x="2552854" y="1843928"/>
                  <a:pt x="2612571" y="1859272"/>
                  <a:pt x="2612571" y="1859272"/>
                </a:cubicBezTo>
                <a:cubicBezTo>
                  <a:pt x="2627085" y="1854434"/>
                  <a:pt x="2649272" y="1858442"/>
                  <a:pt x="2656114" y="1844758"/>
                </a:cubicBezTo>
                <a:cubicBezTo>
                  <a:pt x="2662956" y="1831074"/>
                  <a:pt x="2651157" y="1813162"/>
                  <a:pt x="2641600" y="1801215"/>
                </a:cubicBezTo>
                <a:cubicBezTo>
                  <a:pt x="2610202" y="1761967"/>
                  <a:pt x="2553466" y="1764754"/>
                  <a:pt x="2510971" y="1757672"/>
                </a:cubicBezTo>
                <a:cubicBezTo>
                  <a:pt x="2382324" y="1714790"/>
                  <a:pt x="2393475" y="1732023"/>
                  <a:pt x="2554514" y="1714129"/>
                </a:cubicBezTo>
                <a:cubicBezTo>
                  <a:pt x="2573114" y="1709479"/>
                  <a:pt x="2635293" y="1695512"/>
                  <a:pt x="2656114" y="1685101"/>
                </a:cubicBezTo>
                <a:cubicBezTo>
                  <a:pt x="2671716" y="1677300"/>
                  <a:pt x="2683108" y="1661588"/>
                  <a:pt x="2699657" y="1656072"/>
                </a:cubicBezTo>
                <a:cubicBezTo>
                  <a:pt x="2727576" y="1646766"/>
                  <a:pt x="2757885" y="1647329"/>
                  <a:pt x="2786743" y="1641558"/>
                </a:cubicBezTo>
                <a:cubicBezTo>
                  <a:pt x="2806304" y="1637646"/>
                  <a:pt x="2824857" y="1627508"/>
                  <a:pt x="2844800" y="1627044"/>
                </a:cubicBezTo>
                <a:cubicBezTo>
                  <a:pt x="3241446" y="1617820"/>
                  <a:pt x="3638247" y="1617367"/>
                  <a:pt x="4034971" y="1612529"/>
                </a:cubicBezTo>
                <a:cubicBezTo>
                  <a:pt x="4049485" y="1602853"/>
                  <a:pt x="4066179" y="1595836"/>
                  <a:pt x="4078514" y="1583501"/>
                </a:cubicBezTo>
                <a:cubicBezTo>
                  <a:pt x="4162379" y="1499637"/>
                  <a:pt x="4044081" y="1579642"/>
                  <a:pt x="4151086" y="1496415"/>
                </a:cubicBezTo>
                <a:cubicBezTo>
                  <a:pt x="4178625" y="1474996"/>
                  <a:pt x="4209143" y="1457710"/>
                  <a:pt x="4238171" y="1438358"/>
                </a:cubicBezTo>
                <a:lnTo>
                  <a:pt x="4281714" y="1409329"/>
                </a:lnTo>
                <a:cubicBezTo>
                  <a:pt x="4296228" y="1399653"/>
                  <a:pt x="4308152" y="1383722"/>
                  <a:pt x="4325257" y="1380301"/>
                </a:cubicBezTo>
                <a:cubicBezTo>
                  <a:pt x="4349448" y="1375463"/>
                  <a:pt x="4374028" y="1372277"/>
                  <a:pt x="4397829" y="1365786"/>
                </a:cubicBezTo>
                <a:cubicBezTo>
                  <a:pt x="4427349" y="1357735"/>
                  <a:pt x="4454335" y="1337850"/>
                  <a:pt x="4484914" y="1336758"/>
                </a:cubicBezTo>
                <a:cubicBezTo>
                  <a:pt x="4862076" y="1323288"/>
                  <a:pt x="5239657" y="1327082"/>
                  <a:pt x="5617029" y="1322244"/>
                </a:cubicBezTo>
                <a:cubicBezTo>
                  <a:pt x="5636381" y="1317406"/>
                  <a:pt x="5655979" y="1313461"/>
                  <a:pt x="5675086" y="1307729"/>
                </a:cubicBezTo>
                <a:cubicBezTo>
                  <a:pt x="5704394" y="1298937"/>
                  <a:pt x="5732167" y="1284702"/>
                  <a:pt x="5762171" y="1278701"/>
                </a:cubicBezTo>
                <a:cubicBezTo>
                  <a:pt x="5786362" y="1273863"/>
                  <a:pt x="5811164" y="1271441"/>
                  <a:pt x="5834743" y="1264186"/>
                </a:cubicBezTo>
                <a:cubicBezTo>
                  <a:pt x="6060965" y="1194579"/>
                  <a:pt x="5858396" y="1239137"/>
                  <a:pt x="6023429" y="1206129"/>
                </a:cubicBezTo>
                <a:cubicBezTo>
                  <a:pt x="6042781" y="1196453"/>
                  <a:pt x="6061599" y="1185624"/>
                  <a:pt x="6081486" y="1177101"/>
                </a:cubicBezTo>
                <a:cubicBezTo>
                  <a:pt x="6095548" y="1171074"/>
                  <a:pt x="6110967" y="1168613"/>
                  <a:pt x="6125029" y="1162586"/>
                </a:cubicBezTo>
                <a:cubicBezTo>
                  <a:pt x="6144916" y="1154063"/>
                  <a:pt x="6163734" y="1143234"/>
                  <a:pt x="6183086" y="1133558"/>
                </a:cubicBezTo>
                <a:cubicBezTo>
                  <a:pt x="6202438" y="1114206"/>
                  <a:pt x="6217935" y="1090006"/>
                  <a:pt x="6241143" y="1075501"/>
                </a:cubicBezTo>
                <a:cubicBezTo>
                  <a:pt x="6356407" y="1003460"/>
                  <a:pt x="6247375" y="1118656"/>
                  <a:pt x="6342743" y="1031958"/>
                </a:cubicBezTo>
                <a:cubicBezTo>
                  <a:pt x="6383245" y="995138"/>
                  <a:pt x="6420152" y="954549"/>
                  <a:pt x="6458857" y="915844"/>
                </a:cubicBezTo>
                <a:cubicBezTo>
                  <a:pt x="6473371" y="901330"/>
                  <a:pt x="6491014" y="889380"/>
                  <a:pt x="6502400" y="872301"/>
                </a:cubicBezTo>
                <a:cubicBezTo>
                  <a:pt x="6570133" y="770701"/>
                  <a:pt x="6531428" y="804568"/>
                  <a:pt x="6604000" y="756186"/>
                </a:cubicBezTo>
                <a:cubicBezTo>
                  <a:pt x="6633814" y="666745"/>
                  <a:pt x="6606275" y="721824"/>
                  <a:pt x="6734629" y="625558"/>
                </a:cubicBezTo>
                <a:lnTo>
                  <a:pt x="6792686" y="582015"/>
                </a:lnTo>
                <a:cubicBezTo>
                  <a:pt x="6809995" y="569033"/>
                  <a:pt x="6833137" y="565562"/>
                  <a:pt x="6850743" y="552986"/>
                </a:cubicBezTo>
                <a:cubicBezTo>
                  <a:pt x="6903050" y="515624"/>
                  <a:pt x="6880242" y="505095"/>
                  <a:pt x="6937829" y="480415"/>
                </a:cubicBezTo>
                <a:cubicBezTo>
                  <a:pt x="6956164" y="472557"/>
                  <a:pt x="6976534" y="470739"/>
                  <a:pt x="6995886" y="465901"/>
                </a:cubicBezTo>
                <a:cubicBezTo>
                  <a:pt x="7015238" y="456225"/>
                  <a:pt x="7034056" y="445395"/>
                  <a:pt x="7053943" y="436872"/>
                </a:cubicBezTo>
                <a:cubicBezTo>
                  <a:pt x="7068005" y="430845"/>
                  <a:pt x="7085036" y="431251"/>
                  <a:pt x="7097486" y="422358"/>
                </a:cubicBezTo>
                <a:cubicBezTo>
                  <a:pt x="7119757" y="406451"/>
                  <a:pt x="7138446" y="385672"/>
                  <a:pt x="7155543" y="364301"/>
                </a:cubicBezTo>
                <a:cubicBezTo>
                  <a:pt x="7177337" y="337058"/>
                  <a:pt x="7213600" y="277215"/>
                  <a:pt x="7213600" y="277215"/>
                </a:cubicBezTo>
                <a:lnTo>
                  <a:pt x="7242629" y="190129"/>
                </a:lnTo>
                <a:lnTo>
                  <a:pt x="7257143" y="146586"/>
                </a:lnTo>
                <a:cubicBezTo>
                  <a:pt x="7247467" y="103043"/>
                  <a:pt x="7254877" y="51642"/>
                  <a:pt x="7228114" y="15958"/>
                </a:cubicBezTo>
                <a:cubicBezTo>
                  <a:pt x="7216145" y="0"/>
                  <a:pt x="7181651" y="14240"/>
                  <a:pt x="7170057" y="30472"/>
                </a:cubicBezTo>
                <a:cubicBezTo>
                  <a:pt x="7152952" y="54419"/>
                  <a:pt x="7160807" y="88604"/>
                  <a:pt x="7155543" y="117558"/>
                </a:cubicBezTo>
                <a:cubicBezTo>
                  <a:pt x="7151130" y="141829"/>
                  <a:pt x="7147012" y="166196"/>
                  <a:pt x="7141029" y="190129"/>
                </a:cubicBezTo>
                <a:cubicBezTo>
                  <a:pt x="7128549" y="240048"/>
                  <a:pt x="7125893" y="240424"/>
                  <a:pt x="7082971" y="277215"/>
                </a:cubicBezTo>
                <a:cubicBezTo>
                  <a:pt x="7064604" y="292958"/>
                  <a:pt x="7045917" y="308756"/>
                  <a:pt x="7024914" y="320758"/>
                </a:cubicBezTo>
                <a:cubicBezTo>
                  <a:pt x="7011630" y="328349"/>
                  <a:pt x="6996639" y="334287"/>
                  <a:pt x="6981371" y="335272"/>
                </a:cubicBezTo>
                <a:cubicBezTo>
                  <a:pt x="6846099" y="343999"/>
                  <a:pt x="6710438" y="344948"/>
                  <a:pt x="6574971" y="349786"/>
                </a:cubicBezTo>
                <a:cubicBezTo>
                  <a:pt x="6555619" y="364300"/>
                  <a:pt x="6537917" y="381327"/>
                  <a:pt x="6516914" y="393329"/>
                </a:cubicBezTo>
                <a:cubicBezTo>
                  <a:pt x="6503630" y="400920"/>
                  <a:pt x="6487055" y="401002"/>
                  <a:pt x="6473371" y="407844"/>
                </a:cubicBezTo>
                <a:cubicBezTo>
                  <a:pt x="6457769" y="415645"/>
                  <a:pt x="6444343" y="427196"/>
                  <a:pt x="6429829" y="436872"/>
                </a:cubicBezTo>
                <a:cubicBezTo>
                  <a:pt x="6420153" y="422358"/>
                  <a:pt x="6407672" y="409363"/>
                  <a:pt x="6400800" y="393329"/>
                </a:cubicBezTo>
                <a:cubicBezTo>
                  <a:pt x="6386137" y="359115"/>
                  <a:pt x="6375134" y="257210"/>
                  <a:pt x="6371771" y="233672"/>
                </a:cubicBezTo>
                <a:cubicBezTo>
                  <a:pt x="6357257" y="243348"/>
                  <a:pt x="6340564" y="250366"/>
                  <a:pt x="6328229" y="262701"/>
                </a:cubicBezTo>
                <a:cubicBezTo>
                  <a:pt x="6258734" y="332197"/>
                  <a:pt x="6298546" y="432949"/>
                  <a:pt x="6313714" y="523958"/>
                </a:cubicBezTo>
                <a:cubicBezTo>
                  <a:pt x="6316582" y="541165"/>
                  <a:pt x="6333067" y="552987"/>
                  <a:pt x="6342743" y="567501"/>
                </a:cubicBezTo>
                <a:cubicBezTo>
                  <a:pt x="6378079" y="673511"/>
                  <a:pt x="6364350" y="624901"/>
                  <a:pt x="6386286" y="712644"/>
                </a:cubicBezTo>
                <a:cubicBezTo>
                  <a:pt x="6381448" y="736834"/>
                  <a:pt x="6385455" y="764689"/>
                  <a:pt x="6371771" y="785215"/>
                </a:cubicBezTo>
                <a:cubicBezTo>
                  <a:pt x="6363285" y="797945"/>
                  <a:pt x="6343394" y="797707"/>
                  <a:pt x="6328229" y="799729"/>
                </a:cubicBezTo>
                <a:cubicBezTo>
                  <a:pt x="6270481" y="807429"/>
                  <a:pt x="6212114" y="809406"/>
                  <a:pt x="6154057" y="814244"/>
                </a:cubicBezTo>
                <a:cubicBezTo>
                  <a:pt x="6031726" y="838710"/>
                  <a:pt x="6128585" y="812719"/>
                  <a:pt x="6023429" y="857786"/>
                </a:cubicBezTo>
                <a:cubicBezTo>
                  <a:pt x="6009367" y="863813"/>
                  <a:pt x="5993260" y="864871"/>
                  <a:pt x="5979886" y="872301"/>
                </a:cubicBezTo>
                <a:cubicBezTo>
                  <a:pt x="5949388" y="889244"/>
                  <a:pt x="5924005" y="914756"/>
                  <a:pt x="5892800" y="930358"/>
                </a:cubicBezTo>
                <a:cubicBezTo>
                  <a:pt x="5873448" y="940034"/>
                  <a:pt x="5854630" y="950863"/>
                  <a:pt x="5834743" y="959386"/>
                </a:cubicBezTo>
                <a:cubicBezTo>
                  <a:pt x="5820681" y="965413"/>
                  <a:pt x="5804884" y="967059"/>
                  <a:pt x="5791200" y="973901"/>
                </a:cubicBezTo>
                <a:cubicBezTo>
                  <a:pt x="5775598" y="981702"/>
                  <a:pt x="5764206" y="997413"/>
                  <a:pt x="5747657" y="1002929"/>
                </a:cubicBezTo>
                <a:cubicBezTo>
                  <a:pt x="5719738" y="1012235"/>
                  <a:pt x="5689600" y="1012606"/>
                  <a:pt x="5660571" y="1017444"/>
                </a:cubicBezTo>
                <a:cubicBezTo>
                  <a:pt x="5646057" y="1027120"/>
                  <a:pt x="5633362" y="1040347"/>
                  <a:pt x="5617029" y="1046472"/>
                </a:cubicBezTo>
                <a:cubicBezTo>
                  <a:pt x="5590912" y="1056266"/>
                  <a:pt x="5457938" y="1073346"/>
                  <a:pt x="5442857" y="1075501"/>
                </a:cubicBezTo>
                <a:cubicBezTo>
                  <a:pt x="5413828" y="1085177"/>
                  <a:pt x="5386183" y="1101150"/>
                  <a:pt x="5355771" y="1104529"/>
                </a:cubicBezTo>
                <a:cubicBezTo>
                  <a:pt x="5186376" y="1123352"/>
                  <a:pt x="5268615" y="1113610"/>
                  <a:pt x="5109029" y="1133558"/>
                </a:cubicBezTo>
                <a:cubicBezTo>
                  <a:pt x="5002591" y="1123882"/>
                  <a:pt x="4894219" y="1126923"/>
                  <a:pt x="4789714" y="1104529"/>
                </a:cubicBezTo>
                <a:cubicBezTo>
                  <a:pt x="4755601" y="1097219"/>
                  <a:pt x="4702629" y="1046472"/>
                  <a:pt x="4702629" y="1046472"/>
                </a:cubicBezTo>
                <a:cubicBezTo>
                  <a:pt x="4659086" y="1051310"/>
                  <a:pt x="4611186" y="1041393"/>
                  <a:pt x="4572000" y="1060986"/>
                </a:cubicBezTo>
                <a:cubicBezTo>
                  <a:pt x="4558316" y="1067828"/>
                  <a:pt x="4575696" y="1093711"/>
                  <a:pt x="4586514" y="1104529"/>
                </a:cubicBezTo>
                <a:cubicBezTo>
                  <a:pt x="4601813" y="1119829"/>
                  <a:pt x="4625219" y="1123882"/>
                  <a:pt x="4644571" y="1133558"/>
                </a:cubicBezTo>
                <a:cubicBezTo>
                  <a:pt x="4605866" y="1143234"/>
                  <a:pt x="4550587" y="1129390"/>
                  <a:pt x="4528457" y="1162586"/>
                </a:cubicBezTo>
                <a:cubicBezTo>
                  <a:pt x="4518781" y="1177100"/>
                  <a:pt x="4514575" y="1197474"/>
                  <a:pt x="4499429" y="1206129"/>
                </a:cubicBezTo>
                <a:cubicBezTo>
                  <a:pt x="4478010" y="1218369"/>
                  <a:pt x="4450939" y="1215292"/>
                  <a:pt x="4426857" y="1220644"/>
                </a:cubicBezTo>
                <a:cubicBezTo>
                  <a:pt x="4407384" y="1224971"/>
                  <a:pt x="4387866" y="1229292"/>
                  <a:pt x="4368800" y="1235158"/>
                </a:cubicBezTo>
                <a:cubicBezTo>
                  <a:pt x="4324931" y="1248656"/>
                  <a:pt x="4282699" y="1267569"/>
                  <a:pt x="4238171" y="1278701"/>
                </a:cubicBezTo>
                <a:cubicBezTo>
                  <a:pt x="4165271" y="1296926"/>
                  <a:pt x="4199038" y="1286907"/>
                  <a:pt x="4136571" y="1307729"/>
                </a:cubicBezTo>
                <a:cubicBezTo>
                  <a:pt x="4027257" y="1380607"/>
                  <a:pt x="4166186" y="1295037"/>
                  <a:pt x="4034971" y="1351272"/>
                </a:cubicBezTo>
                <a:cubicBezTo>
                  <a:pt x="3902954" y="1407851"/>
                  <a:pt x="4126388" y="1361022"/>
                  <a:pt x="3889829" y="1394815"/>
                </a:cubicBezTo>
                <a:cubicBezTo>
                  <a:pt x="3875315" y="1399653"/>
                  <a:pt x="3861467" y="1407431"/>
                  <a:pt x="3846286" y="1409329"/>
                </a:cubicBezTo>
                <a:cubicBezTo>
                  <a:pt x="3783692" y="1417153"/>
                  <a:pt x="3718798" y="1408545"/>
                  <a:pt x="3657600" y="1423844"/>
                </a:cubicBezTo>
                <a:cubicBezTo>
                  <a:pt x="3637687" y="1428822"/>
                  <a:pt x="3631136" y="1456000"/>
                  <a:pt x="3614057" y="1467386"/>
                </a:cubicBezTo>
                <a:cubicBezTo>
                  <a:pt x="3601327" y="1475873"/>
                  <a:pt x="3584576" y="1475874"/>
                  <a:pt x="3570514" y="1481901"/>
                </a:cubicBezTo>
                <a:cubicBezTo>
                  <a:pt x="3550627" y="1490424"/>
                  <a:pt x="3531809" y="1501253"/>
                  <a:pt x="3512457" y="1510929"/>
                </a:cubicBezTo>
                <a:cubicBezTo>
                  <a:pt x="3425371" y="1506091"/>
                  <a:pt x="3338027" y="1504684"/>
                  <a:pt x="3251200" y="1496415"/>
                </a:cubicBezTo>
                <a:cubicBezTo>
                  <a:pt x="3042196" y="1476510"/>
                  <a:pt x="3413560" y="1484416"/>
                  <a:pt x="3149600" y="1467386"/>
                </a:cubicBezTo>
                <a:cubicBezTo>
                  <a:pt x="3019153" y="1458970"/>
                  <a:pt x="2888343" y="1457710"/>
                  <a:pt x="2757714" y="1452872"/>
                </a:cubicBezTo>
                <a:cubicBezTo>
                  <a:pt x="2752876" y="1433520"/>
                  <a:pt x="2744172" y="1414739"/>
                  <a:pt x="2743200" y="1394815"/>
                </a:cubicBezTo>
                <a:cubicBezTo>
                  <a:pt x="2734475" y="1215953"/>
                  <a:pt x="2789508" y="1026216"/>
                  <a:pt x="2728686" y="857786"/>
                </a:cubicBezTo>
                <a:cubicBezTo>
                  <a:pt x="2708899" y="802991"/>
                  <a:pt x="2612571" y="867463"/>
                  <a:pt x="2554514" y="872301"/>
                </a:cubicBezTo>
                <a:lnTo>
                  <a:pt x="2598057" y="1002929"/>
                </a:lnTo>
                <a:lnTo>
                  <a:pt x="2612571" y="1046472"/>
                </a:lnTo>
                <a:cubicBezTo>
                  <a:pt x="2610278" y="1078571"/>
                  <a:pt x="2616531" y="1227239"/>
                  <a:pt x="2583543" y="1293215"/>
                </a:cubicBezTo>
                <a:cubicBezTo>
                  <a:pt x="2575742" y="1308817"/>
                  <a:pt x="2566849" y="1324423"/>
                  <a:pt x="2554514" y="1336758"/>
                </a:cubicBezTo>
                <a:cubicBezTo>
                  <a:pt x="2542179" y="1349093"/>
                  <a:pt x="2525485" y="1356110"/>
                  <a:pt x="2510971" y="1365786"/>
                </a:cubicBezTo>
                <a:cubicBezTo>
                  <a:pt x="2506133" y="1380300"/>
                  <a:pt x="2500660" y="1394618"/>
                  <a:pt x="2496457" y="1409329"/>
                </a:cubicBezTo>
                <a:cubicBezTo>
                  <a:pt x="2490977" y="1428509"/>
                  <a:pt x="2489801" y="1449051"/>
                  <a:pt x="2481943" y="1467386"/>
                </a:cubicBezTo>
                <a:cubicBezTo>
                  <a:pt x="2475071" y="1483420"/>
                  <a:pt x="2469943" y="1507145"/>
                  <a:pt x="2452914" y="1510929"/>
                </a:cubicBezTo>
                <a:cubicBezTo>
                  <a:pt x="2377201" y="1527754"/>
                  <a:pt x="2298095" y="1520606"/>
                  <a:pt x="2220686" y="1525444"/>
                </a:cubicBezTo>
                <a:lnTo>
                  <a:pt x="2002971" y="1510929"/>
                </a:lnTo>
                <a:cubicBezTo>
                  <a:pt x="1959312" y="1507291"/>
                  <a:pt x="1916096" y="1498659"/>
                  <a:pt x="1872343" y="1496415"/>
                </a:cubicBezTo>
                <a:cubicBezTo>
                  <a:pt x="1727310" y="1488978"/>
                  <a:pt x="1582057" y="1486739"/>
                  <a:pt x="1436914" y="1481901"/>
                </a:cubicBezTo>
                <a:cubicBezTo>
                  <a:pt x="1271667" y="1426818"/>
                  <a:pt x="1380375" y="1451075"/>
                  <a:pt x="1103086" y="1467386"/>
                </a:cubicBezTo>
                <a:cubicBezTo>
                  <a:pt x="1058182" y="1482355"/>
                  <a:pt x="1023549" y="1496415"/>
                  <a:pt x="972457" y="1496415"/>
                </a:cubicBezTo>
                <a:cubicBezTo>
                  <a:pt x="919019" y="1496415"/>
                  <a:pt x="866019" y="1486739"/>
                  <a:pt x="812800" y="1481901"/>
                </a:cubicBezTo>
                <a:cubicBezTo>
                  <a:pt x="798286" y="1472225"/>
                  <a:pt x="784403" y="1461527"/>
                  <a:pt x="769257" y="1452872"/>
                </a:cubicBezTo>
                <a:cubicBezTo>
                  <a:pt x="750471" y="1442137"/>
                  <a:pt x="726499" y="1439143"/>
                  <a:pt x="711200" y="1423844"/>
                </a:cubicBezTo>
                <a:cubicBezTo>
                  <a:pt x="686530" y="1399174"/>
                  <a:pt x="672495" y="1365787"/>
                  <a:pt x="653143" y="1336758"/>
                </a:cubicBezTo>
                <a:lnTo>
                  <a:pt x="624114" y="1293215"/>
                </a:lnTo>
                <a:cubicBezTo>
                  <a:pt x="609945" y="1250708"/>
                  <a:pt x="599465" y="1225266"/>
                  <a:pt x="595086" y="1177101"/>
                </a:cubicBezTo>
                <a:cubicBezTo>
                  <a:pt x="568113" y="880407"/>
                  <a:pt x="608771" y="1014960"/>
                  <a:pt x="566057" y="886815"/>
                </a:cubicBezTo>
                <a:cubicBezTo>
                  <a:pt x="551543" y="891653"/>
                  <a:pt x="531407" y="888879"/>
                  <a:pt x="522514" y="901329"/>
                </a:cubicBezTo>
                <a:cubicBezTo>
                  <a:pt x="504729" y="926228"/>
                  <a:pt x="510459" y="962955"/>
                  <a:pt x="493486" y="988415"/>
                </a:cubicBezTo>
                <a:lnTo>
                  <a:pt x="464457" y="1031958"/>
                </a:lnTo>
                <a:cubicBezTo>
                  <a:pt x="459619" y="1046472"/>
                  <a:pt x="449943" y="1060202"/>
                  <a:pt x="449943" y="1075501"/>
                </a:cubicBezTo>
                <a:cubicBezTo>
                  <a:pt x="449943" y="1092039"/>
                  <a:pt x="464004" y="1179189"/>
                  <a:pt x="478971" y="1206129"/>
                </a:cubicBezTo>
                <a:cubicBezTo>
                  <a:pt x="504494" y="1252070"/>
                  <a:pt x="547959" y="1307788"/>
                  <a:pt x="580571" y="1351272"/>
                </a:cubicBezTo>
                <a:lnTo>
                  <a:pt x="609600" y="1438358"/>
                </a:lnTo>
                <a:lnTo>
                  <a:pt x="624114" y="1481901"/>
                </a:lnTo>
                <a:cubicBezTo>
                  <a:pt x="619276" y="1510929"/>
                  <a:pt x="628752" y="1546642"/>
                  <a:pt x="609600" y="1568986"/>
                </a:cubicBezTo>
                <a:cubicBezTo>
                  <a:pt x="593545" y="1587717"/>
                  <a:pt x="560128" y="1574839"/>
                  <a:pt x="537029" y="1583501"/>
                </a:cubicBezTo>
                <a:cubicBezTo>
                  <a:pt x="520696" y="1589626"/>
                  <a:pt x="509088" y="1604728"/>
                  <a:pt x="493486" y="1612529"/>
                </a:cubicBezTo>
                <a:cubicBezTo>
                  <a:pt x="373303" y="1672621"/>
                  <a:pt x="531187" y="1572882"/>
                  <a:pt x="406400" y="1656072"/>
                </a:cubicBezTo>
                <a:cubicBezTo>
                  <a:pt x="396724" y="1675424"/>
                  <a:pt x="389947" y="1696523"/>
                  <a:pt x="377371" y="1714129"/>
                </a:cubicBezTo>
                <a:cubicBezTo>
                  <a:pt x="351971" y="1749689"/>
                  <a:pt x="325007" y="1763554"/>
                  <a:pt x="290286" y="1786701"/>
                </a:cubicBezTo>
                <a:cubicBezTo>
                  <a:pt x="280610" y="1801215"/>
                  <a:pt x="272425" y="1816843"/>
                  <a:pt x="261257" y="1830244"/>
                </a:cubicBezTo>
                <a:cubicBezTo>
                  <a:pt x="248116" y="1846013"/>
                  <a:pt x="229100" y="1856707"/>
                  <a:pt x="217714" y="1873786"/>
                </a:cubicBezTo>
                <a:cubicBezTo>
                  <a:pt x="209227" y="1886516"/>
                  <a:pt x="210042" y="1903645"/>
                  <a:pt x="203200" y="1917329"/>
                </a:cubicBezTo>
                <a:cubicBezTo>
                  <a:pt x="187954" y="1947821"/>
                  <a:pt x="156890" y="1983990"/>
                  <a:pt x="130629" y="2004415"/>
                </a:cubicBezTo>
                <a:cubicBezTo>
                  <a:pt x="103090" y="2025834"/>
                  <a:pt x="72572" y="2043120"/>
                  <a:pt x="43543" y="2062472"/>
                </a:cubicBezTo>
                <a:lnTo>
                  <a:pt x="0" y="2091501"/>
                </a:lnTo>
                <a:cubicBezTo>
                  <a:pt x="4838" y="2106015"/>
                  <a:pt x="533" y="2128830"/>
                  <a:pt x="14514" y="2135044"/>
                </a:cubicBezTo>
                <a:cubicBezTo>
                  <a:pt x="63373" y="2156759"/>
                  <a:pt x="208038" y="2156815"/>
                  <a:pt x="261257" y="213504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3392051" y="3363249"/>
            <a:ext cx="1492819" cy="2515037"/>
          </a:xfrm>
          <a:custGeom>
            <a:avLst/>
            <a:gdLst>
              <a:gd name="connsiteX0" fmla="*/ 744520 w 1492819"/>
              <a:gd name="connsiteY0" fmla="*/ 2515037 h 2515037"/>
              <a:gd name="connsiteX1" fmla="*/ 730006 w 1492819"/>
              <a:gd name="connsiteY1" fmla="*/ 2471494 h 2515037"/>
              <a:gd name="connsiteX2" fmla="*/ 657435 w 1492819"/>
              <a:gd name="connsiteY2" fmla="*/ 2369894 h 2515037"/>
              <a:gd name="connsiteX3" fmla="*/ 642920 w 1492819"/>
              <a:gd name="connsiteY3" fmla="*/ 2326351 h 2515037"/>
              <a:gd name="connsiteX4" fmla="*/ 599378 w 1492819"/>
              <a:gd name="connsiteY4" fmla="*/ 2282808 h 2515037"/>
              <a:gd name="connsiteX5" fmla="*/ 570349 w 1492819"/>
              <a:gd name="connsiteY5" fmla="*/ 2239265 h 2515037"/>
              <a:gd name="connsiteX6" fmla="*/ 541320 w 1492819"/>
              <a:gd name="connsiteY6" fmla="*/ 2152180 h 2515037"/>
              <a:gd name="connsiteX7" fmla="*/ 526806 w 1492819"/>
              <a:gd name="connsiteY7" fmla="*/ 2108637 h 2515037"/>
              <a:gd name="connsiteX8" fmla="*/ 541320 w 1492819"/>
              <a:gd name="connsiteY8" fmla="*/ 1760294 h 2515037"/>
              <a:gd name="connsiteX9" fmla="*/ 526806 w 1492819"/>
              <a:gd name="connsiteY9" fmla="*/ 1687722 h 2515037"/>
              <a:gd name="connsiteX10" fmla="*/ 323606 w 1492819"/>
              <a:gd name="connsiteY10" fmla="*/ 1702237 h 2515037"/>
              <a:gd name="connsiteX11" fmla="*/ 280063 w 1492819"/>
              <a:gd name="connsiteY11" fmla="*/ 1687722 h 2515037"/>
              <a:gd name="connsiteX12" fmla="*/ 192978 w 1492819"/>
              <a:gd name="connsiteY12" fmla="*/ 1673208 h 2515037"/>
              <a:gd name="connsiteX13" fmla="*/ 149435 w 1492819"/>
              <a:gd name="connsiteY13" fmla="*/ 1644180 h 2515037"/>
              <a:gd name="connsiteX14" fmla="*/ 33320 w 1492819"/>
              <a:gd name="connsiteY14" fmla="*/ 1513551 h 2515037"/>
              <a:gd name="connsiteX15" fmla="*/ 33320 w 1492819"/>
              <a:gd name="connsiteY15" fmla="*/ 1266808 h 2515037"/>
              <a:gd name="connsiteX16" fmla="*/ 62349 w 1492819"/>
              <a:gd name="connsiteY16" fmla="*/ 1179722 h 2515037"/>
              <a:gd name="connsiteX17" fmla="*/ 163949 w 1492819"/>
              <a:gd name="connsiteY17" fmla="*/ 1252294 h 2515037"/>
              <a:gd name="connsiteX18" fmla="*/ 192978 w 1492819"/>
              <a:gd name="connsiteY18" fmla="*/ 1049094 h 2515037"/>
              <a:gd name="connsiteX19" fmla="*/ 207492 w 1492819"/>
              <a:gd name="connsiteY19" fmla="*/ 903951 h 2515037"/>
              <a:gd name="connsiteX20" fmla="*/ 236520 w 1492819"/>
              <a:gd name="connsiteY20" fmla="*/ 991037 h 2515037"/>
              <a:gd name="connsiteX21" fmla="*/ 251035 w 1492819"/>
              <a:gd name="connsiteY21" fmla="*/ 1034580 h 2515037"/>
              <a:gd name="connsiteX22" fmla="*/ 280063 w 1492819"/>
              <a:gd name="connsiteY22" fmla="*/ 991037 h 2515037"/>
              <a:gd name="connsiteX23" fmla="*/ 309092 w 1492819"/>
              <a:gd name="connsiteY23" fmla="*/ 874922 h 2515037"/>
              <a:gd name="connsiteX24" fmla="*/ 323606 w 1492819"/>
              <a:gd name="connsiteY24" fmla="*/ 700751 h 2515037"/>
              <a:gd name="connsiteX25" fmla="*/ 338120 w 1492819"/>
              <a:gd name="connsiteY25" fmla="*/ 657208 h 2515037"/>
              <a:gd name="connsiteX26" fmla="*/ 367149 w 1492819"/>
              <a:gd name="connsiteY26" fmla="*/ 700751 h 2515037"/>
              <a:gd name="connsiteX27" fmla="*/ 381663 w 1492819"/>
              <a:gd name="connsiteY27" fmla="*/ 787837 h 2515037"/>
              <a:gd name="connsiteX28" fmla="*/ 425206 w 1492819"/>
              <a:gd name="connsiteY28" fmla="*/ 744294 h 2515037"/>
              <a:gd name="connsiteX29" fmla="*/ 454235 w 1492819"/>
              <a:gd name="connsiteY29" fmla="*/ 657208 h 2515037"/>
              <a:gd name="connsiteX30" fmla="*/ 483263 w 1492819"/>
              <a:gd name="connsiteY30" fmla="*/ 570122 h 2515037"/>
              <a:gd name="connsiteX31" fmla="*/ 497778 w 1492819"/>
              <a:gd name="connsiteY31" fmla="*/ 526580 h 2515037"/>
              <a:gd name="connsiteX32" fmla="*/ 541320 w 1492819"/>
              <a:gd name="connsiteY32" fmla="*/ 483037 h 2515037"/>
              <a:gd name="connsiteX33" fmla="*/ 570349 w 1492819"/>
              <a:gd name="connsiteY33" fmla="*/ 526580 h 2515037"/>
              <a:gd name="connsiteX34" fmla="*/ 584863 w 1492819"/>
              <a:gd name="connsiteY34" fmla="*/ 570122 h 2515037"/>
              <a:gd name="connsiteX35" fmla="*/ 628406 w 1492819"/>
              <a:gd name="connsiteY35" fmla="*/ 584637 h 2515037"/>
              <a:gd name="connsiteX36" fmla="*/ 744520 w 1492819"/>
              <a:gd name="connsiteY36" fmla="*/ 483037 h 2515037"/>
              <a:gd name="connsiteX37" fmla="*/ 860635 w 1492819"/>
              <a:gd name="connsiteY37" fmla="*/ 352408 h 2515037"/>
              <a:gd name="connsiteX38" fmla="*/ 918692 w 1492819"/>
              <a:gd name="connsiteY38" fmla="*/ 439494 h 2515037"/>
              <a:gd name="connsiteX39" fmla="*/ 962235 w 1492819"/>
              <a:gd name="connsiteY39" fmla="*/ 395951 h 2515037"/>
              <a:gd name="connsiteX40" fmla="*/ 1049320 w 1492819"/>
              <a:gd name="connsiteY40" fmla="*/ 337894 h 2515037"/>
              <a:gd name="connsiteX41" fmla="*/ 1092863 w 1492819"/>
              <a:gd name="connsiteY41" fmla="*/ 308865 h 2515037"/>
              <a:gd name="connsiteX42" fmla="*/ 1194463 w 1492819"/>
              <a:gd name="connsiteY42" fmla="*/ 221780 h 2515037"/>
              <a:gd name="connsiteX43" fmla="*/ 1238006 w 1492819"/>
              <a:gd name="connsiteY43" fmla="*/ 120180 h 2515037"/>
              <a:gd name="connsiteX44" fmla="*/ 1281549 w 1492819"/>
              <a:gd name="connsiteY44" fmla="*/ 33094 h 2515037"/>
              <a:gd name="connsiteX45" fmla="*/ 1296063 w 1492819"/>
              <a:gd name="connsiteY45" fmla="*/ 700751 h 2515037"/>
              <a:gd name="connsiteX46" fmla="*/ 1339606 w 1492819"/>
              <a:gd name="connsiteY46" fmla="*/ 729780 h 2515037"/>
              <a:gd name="connsiteX47" fmla="*/ 1426692 w 1492819"/>
              <a:gd name="connsiteY47" fmla="*/ 744294 h 2515037"/>
              <a:gd name="connsiteX48" fmla="*/ 1412178 w 1492819"/>
              <a:gd name="connsiteY48" fmla="*/ 787837 h 2515037"/>
              <a:gd name="connsiteX49" fmla="*/ 1368635 w 1492819"/>
              <a:gd name="connsiteY49" fmla="*/ 831380 h 2515037"/>
              <a:gd name="connsiteX50" fmla="*/ 1339606 w 1492819"/>
              <a:gd name="connsiteY50" fmla="*/ 874922 h 2515037"/>
              <a:gd name="connsiteX51" fmla="*/ 1354120 w 1492819"/>
              <a:gd name="connsiteY51" fmla="*/ 947494 h 2515037"/>
              <a:gd name="connsiteX52" fmla="*/ 1397663 w 1492819"/>
              <a:gd name="connsiteY52" fmla="*/ 932980 h 2515037"/>
              <a:gd name="connsiteX53" fmla="*/ 1455720 w 1492819"/>
              <a:gd name="connsiteY53" fmla="*/ 918465 h 2515037"/>
              <a:gd name="connsiteX54" fmla="*/ 1455720 w 1492819"/>
              <a:gd name="connsiteY54" fmla="*/ 1121665 h 2515037"/>
              <a:gd name="connsiteX55" fmla="*/ 1412178 w 1492819"/>
              <a:gd name="connsiteY55" fmla="*/ 1136180 h 2515037"/>
              <a:gd name="connsiteX56" fmla="*/ 1325092 w 1492819"/>
              <a:gd name="connsiteY56" fmla="*/ 1179722 h 2515037"/>
              <a:gd name="connsiteX57" fmla="*/ 1281549 w 1492819"/>
              <a:gd name="connsiteY57" fmla="*/ 1208751 h 2515037"/>
              <a:gd name="connsiteX58" fmla="*/ 1252520 w 1492819"/>
              <a:gd name="connsiteY58" fmla="*/ 1266808 h 2515037"/>
              <a:gd name="connsiteX59" fmla="*/ 1296063 w 1492819"/>
              <a:gd name="connsiteY59" fmla="*/ 1295837 h 2515037"/>
              <a:gd name="connsiteX60" fmla="*/ 1383149 w 1492819"/>
              <a:gd name="connsiteY60" fmla="*/ 1324865 h 2515037"/>
              <a:gd name="connsiteX61" fmla="*/ 1368635 w 1492819"/>
              <a:gd name="connsiteY61" fmla="*/ 1484522 h 2515037"/>
              <a:gd name="connsiteX62" fmla="*/ 1310578 w 1492819"/>
              <a:gd name="connsiteY62" fmla="*/ 1600637 h 2515037"/>
              <a:gd name="connsiteX63" fmla="*/ 1267035 w 1492819"/>
              <a:gd name="connsiteY63" fmla="*/ 1615151 h 2515037"/>
              <a:gd name="connsiteX64" fmla="*/ 1223492 w 1492819"/>
              <a:gd name="connsiteY64" fmla="*/ 1644180 h 2515037"/>
              <a:gd name="connsiteX65" fmla="*/ 1107378 w 1492819"/>
              <a:gd name="connsiteY65" fmla="*/ 1673208 h 2515037"/>
              <a:gd name="connsiteX66" fmla="*/ 904178 w 1492819"/>
              <a:gd name="connsiteY66" fmla="*/ 1658694 h 2515037"/>
              <a:gd name="connsiteX67" fmla="*/ 817092 w 1492819"/>
              <a:gd name="connsiteY67" fmla="*/ 1629665 h 2515037"/>
              <a:gd name="connsiteX68" fmla="*/ 715492 w 1492819"/>
              <a:gd name="connsiteY68" fmla="*/ 1644180 h 2515037"/>
              <a:gd name="connsiteX69" fmla="*/ 671949 w 1492819"/>
              <a:gd name="connsiteY69" fmla="*/ 1658694 h 2515037"/>
              <a:gd name="connsiteX70" fmla="*/ 657435 w 1492819"/>
              <a:gd name="connsiteY70" fmla="*/ 1702237 h 2515037"/>
              <a:gd name="connsiteX71" fmla="*/ 628406 w 1492819"/>
              <a:gd name="connsiteY71" fmla="*/ 1745780 h 2515037"/>
              <a:gd name="connsiteX72" fmla="*/ 613892 w 1492819"/>
              <a:gd name="connsiteY72" fmla="*/ 1789322 h 2515037"/>
              <a:gd name="connsiteX73" fmla="*/ 512292 w 1492819"/>
              <a:gd name="connsiteY73" fmla="*/ 1919951 h 2515037"/>
              <a:gd name="connsiteX74" fmla="*/ 497778 w 1492819"/>
              <a:gd name="connsiteY74" fmla="*/ 2094122 h 25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492819" h="2515037">
                <a:moveTo>
                  <a:pt x="744520" y="2515037"/>
                </a:moveTo>
                <a:cubicBezTo>
                  <a:pt x="739682" y="2500523"/>
                  <a:pt x="736848" y="2485178"/>
                  <a:pt x="730006" y="2471494"/>
                </a:cubicBezTo>
                <a:cubicBezTo>
                  <a:pt x="719393" y="2450267"/>
                  <a:pt x="667300" y="2383047"/>
                  <a:pt x="657435" y="2369894"/>
                </a:cubicBezTo>
                <a:cubicBezTo>
                  <a:pt x="652597" y="2355380"/>
                  <a:pt x="651407" y="2339081"/>
                  <a:pt x="642920" y="2326351"/>
                </a:cubicBezTo>
                <a:cubicBezTo>
                  <a:pt x="631534" y="2309272"/>
                  <a:pt x="612518" y="2298577"/>
                  <a:pt x="599378" y="2282808"/>
                </a:cubicBezTo>
                <a:cubicBezTo>
                  <a:pt x="588211" y="2269407"/>
                  <a:pt x="580025" y="2253779"/>
                  <a:pt x="570349" y="2239265"/>
                </a:cubicBezTo>
                <a:lnTo>
                  <a:pt x="541320" y="2152180"/>
                </a:lnTo>
                <a:lnTo>
                  <a:pt x="526806" y="2108637"/>
                </a:lnTo>
                <a:cubicBezTo>
                  <a:pt x="531644" y="1992523"/>
                  <a:pt x="529756" y="1875932"/>
                  <a:pt x="541320" y="1760294"/>
                </a:cubicBezTo>
                <a:cubicBezTo>
                  <a:pt x="554366" y="1629839"/>
                  <a:pt x="609789" y="1677959"/>
                  <a:pt x="526806" y="1687722"/>
                </a:cubicBezTo>
                <a:cubicBezTo>
                  <a:pt x="459365" y="1695656"/>
                  <a:pt x="391339" y="1697399"/>
                  <a:pt x="323606" y="1702237"/>
                </a:cubicBezTo>
                <a:cubicBezTo>
                  <a:pt x="309092" y="1697399"/>
                  <a:pt x="294998" y="1691041"/>
                  <a:pt x="280063" y="1687722"/>
                </a:cubicBezTo>
                <a:cubicBezTo>
                  <a:pt x="251335" y="1681338"/>
                  <a:pt x="220897" y="1682514"/>
                  <a:pt x="192978" y="1673208"/>
                </a:cubicBezTo>
                <a:cubicBezTo>
                  <a:pt x="176429" y="1667692"/>
                  <a:pt x="162473" y="1655769"/>
                  <a:pt x="149435" y="1644180"/>
                </a:cubicBezTo>
                <a:cubicBezTo>
                  <a:pt x="68092" y="1571875"/>
                  <a:pt x="77440" y="1579730"/>
                  <a:pt x="33320" y="1513551"/>
                </a:cubicBezTo>
                <a:cubicBezTo>
                  <a:pt x="0" y="1413588"/>
                  <a:pt x="5878" y="1449754"/>
                  <a:pt x="33320" y="1266808"/>
                </a:cubicBezTo>
                <a:cubicBezTo>
                  <a:pt x="37859" y="1236548"/>
                  <a:pt x="62349" y="1179722"/>
                  <a:pt x="62349" y="1179722"/>
                </a:cubicBezTo>
                <a:cubicBezTo>
                  <a:pt x="128893" y="1279538"/>
                  <a:pt x="87308" y="1277840"/>
                  <a:pt x="163949" y="1252294"/>
                </a:cubicBezTo>
                <a:cubicBezTo>
                  <a:pt x="173625" y="1184561"/>
                  <a:pt x="184491" y="1116987"/>
                  <a:pt x="192978" y="1049094"/>
                </a:cubicBezTo>
                <a:cubicBezTo>
                  <a:pt x="199009" y="1000847"/>
                  <a:pt x="178319" y="942849"/>
                  <a:pt x="207492" y="903951"/>
                </a:cubicBezTo>
                <a:cubicBezTo>
                  <a:pt x="225851" y="879472"/>
                  <a:pt x="226844" y="962008"/>
                  <a:pt x="236520" y="991037"/>
                </a:cubicBezTo>
                <a:lnTo>
                  <a:pt x="251035" y="1034580"/>
                </a:lnTo>
                <a:cubicBezTo>
                  <a:pt x="260711" y="1020066"/>
                  <a:pt x="272262" y="1006639"/>
                  <a:pt x="280063" y="991037"/>
                </a:cubicBezTo>
                <a:cubicBezTo>
                  <a:pt x="294942" y="961279"/>
                  <a:pt x="303570" y="902532"/>
                  <a:pt x="309092" y="874922"/>
                </a:cubicBezTo>
                <a:cubicBezTo>
                  <a:pt x="313930" y="816865"/>
                  <a:pt x="315907" y="758498"/>
                  <a:pt x="323606" y="700751"/>
                </a:cubicBezTo>
                <a:cubicBezTo>
                  <a:pt x="325628" y="685586"/>
                  <a:pt x="322821" y="657208"/>
                  <a:pt x="338120" y="657208"/>
                </a:cubicBezTo>
                <a:cubicBezTo>
                  <a:pt x="355564" y="657208"/>
                  <a:pt x="357473" y="686237"/>
                  <a:pt x="367149" y="700751"/>
                </a:cubicBezTo>
                <a:cubicBezTo>
                  <a:pt x="371987" y="729780"/>
                  <a:pt x="358120" y="770179"/>
                  <a:pt x="381663" y="787837"/>
                </a:cubicBezTo>
                <a:cubicBezTo>
                  <a:pt x="398084" y="800153"/>
                  <a:pt x="415237" y="762237"/>
                  <a:pt x="425206" y="744294"/>
                </a:cubicBezTo>
                <a:cubicBezTo>
                  <a:pt x="440066" y="717546"/>
                  <a:pt x="444559" y="686237"/>
                  <a:pt x="454235" y="657208"/>
                </a:cubicBezTo>
                <a:lnTo>
                  <a:pt x="483263" y="570122"/>
                </a:lnTo>
                <a:cubicBezTo>
                  <a:pt x="488101" y="555608"/>
                  <a:pt x="486960" y="537398"/>
                  <a:pt x="497778" y="526580"/>
                </a:cubicBezTo>
                <a:lnTo>
                  <a:pt x="541320" y="483037"/>
                </a:lnTo>
                <a:cubicBezTo>
                  <a:pt x="550996" y="497551"/>
                  <a:pt x="562548" y="510978"/>
                  <a:pt x="570349" y="526580"/>
                </a:cubicBezTo>
                <a:cubicBezTo>
                  <a:pt x="577191" y="540264"/>
                  <a:pt x="574045" y="559304"/>
                  <a:pt x="584863" y="570122"/>
                </a:cubicBezTo>
                <a:cubicBezTo>
                  <a:pt x="595681" y="580940"/>
                  <a:pt x="613892" y="579799"/>
                  <a:pt x="628406" y="584637"/>
                </a:cubicBezTo>
                <a:cubicBezTo>
                  <a:pt x="710655" y="461265"/>
                  <a:pt x="575186" y="652371"/>
                  <a:pt x="744520" y="483037"/>
                </a:cubicBezTo>
                <a:cubicBezTo>
                  <a:pt x="843941" y="383616"/>
                  <a:pt x="808834" y="430109"/>
                  <a:pt x="860635" y="352408"/>
                </a:cubicBezTo>
                <a:cubicBezTo>
                  <a:pt x="879987" y="381437"/>
                  <a:pt x="894022" y="464164"/>
                  <a:pt x="918692" y="439494"/>
                </a:cubicBezTo>
                <a:cubicBezTo>
                  <a:pt x="933206" y="424980"/>
                  <a:pt x="946032" y="408553"/>
                  <a:pt x="962235" y="395951"/>
                </a:cubicBezTo>
                <a:cubicBezTo>
                  <a:pt x="989774" y="374532"/>
                  <a:pt x="1020292" y="357246"/>
                  <a:pt x="1049320" y="337894"/>
                </a:cubicBezTo>
                <a:cubicBezTo>
                  <a:pt x="1063834" y="328218"/>
                  <a:pt x="1080528" y="321200"/>
                  <a:pt x="1092863" y="308865"/>
                </a:cubicBezTo>
                <a:cubicBezTo>
                  <a:pt x="1153511" y="248217"/>
                  <a:pt x="1119985" y="277638"/>
                  <a:pt x="1194463" y="221780"/>
                </a:cubicBezTo>
                <a:cubicBezTo>
                  <a:pt x="1224673" y="100945"/>
                  <a:pt x="1187888" y="220417"/>
                  <a:pt x="1238006" y="120180"/>
                </a:cubicBezTo>
                <a:cubicBezTo>
                  <a:pt x="1298095" y="0"/>
                  <a:pt x="1198359" y="157878"/>
                  <a:pt x="1281549" y="33094"/>
                </a:cubicBezTo>
                <a:cubicBezTo>
                  <a:pt x="1286387" y="255646"/>
                  <a:pt x="1277577" y="478915"/>
                  <a:pt x="1296063" y="700751"/>
                </a:cubicBezTo>
                <a:cubicBezTo>
                  <a:pt x="1297512" y="718135"/>
                  <a:pt x="1323057" y="724264"/>
                  <a:pt x="1339606" y="729780"/>
                </a:cubicBezTo>
                <a:cubicBezTo>
                  <a:pt x="1367525" y="739086"/>
                  <a:pt x="1397663" y="739456"/>
                  <a:pt x="1426692" y="744294"/>
                </a:cubicBezTo>
                <a:cubicBezTo>
                  <a:pt x="1421854" y="758808"/>
                  <a:pt x="1420665" y="775107"/>
                  <a:pt x="1412178" y="787837"/>
                </a:cubicBezTo>
                <a:cubicBezTo>
                  <a:pt x="1400792" y="804916"/>
                  <a:pt x="1381776" y="815611"/>
                  <a:pt x="1368635" y="831380"/>
                </a:cubicBezTo>
                <a:cubicBezTo>
                  <a:pt x="1357468" y="844781"/>
                  <a:pt x="1349282" y="860408"/>
                  <a:pt x="1339606" y="874922"/>
                </a:cubicBezTo>
                <a:cubicBezTo>
                  <a:pt x="1344444" y="899113"/>
                  <a:pt x="1336676" y="930050"/>
                  <a:pt x="1354120" y="947494"/>
                </a:cubicBezTo>
                <a:cubicBezTo>
                  <a:pt x="1364938" y="958312"/>
                  <a:pt x="1382952" y="937183"/>
                  <a:pt x="1397663" y="932980"/>
                </a:cubicBezTo>
                <a:cubicBezTo>
                  <a:pt x="1416843" y="927500"/>
                  <a:pt x="1436368" y="923303"/>
                  <a:pt x="1455720" y="918465"/>
                </a:cubicBezTo>
                <a:cubicBezTo>
                  <a:pt x="1481065" y="994497"/>
                  <a:pt x="1492819" y="1010366"/>
                  <a:pt x="1455720" y="1121665"/>
                </a:cubicBezTo>
                <a:cubicBezTo>
                  <a:pt x="1450882" y="1136179"/>
                  <a:pt x="1425862" y="1129338"/>
                  <a:pt x="1412178" y="1136180"/>
                </a:cubicBezTo>
                <a:cubicBezTo>
                  <a:pt x="1299644" y="1192448"/>
                  <a:pt x="1434529" y="1143244"/>
                  <a:pt x="1325092" y="1179722"/>
                </a:cubicBezTo>
                <a:cubicBezTo>
                  <a:pt x="1310578" y="1189398"/>
                  <a:pt x="1297151" y="1200950"/>
                  <a:pt x="1281549" y="1208751"/>
                </a:cubicBezTo>
                <a:cubicBezTo>
                  <a:pt x="1248374" y="1225339"/>
                  <a:pt x="1208286" y="1211515"/>
                  <a:pt x="1252520" y="1266808"/>
                </a:cubicBezTo>
                <a:cubicBezTo>
                  <a:pt x="1263417" y="1280430"/>
                  <a:pt x="1280122" y="1288752"/>
                  <a:pt x="1296063" y="1295837"/>
                </a:cubicBezTo>
                <a:cubicBezTo>
                  <a:pt x="1324025" y="1308264"/>
                  <a:pt x="1383149" y="1324865"/>
                  <a:pt x="1383149" y="1324865"/>
                </a:cubicBezTo>
                <a:cubicBezTo>
                  <a:pt x="1378311" y="1378084"/>
                  <a:pt x="1375698" y="1431552"/>
                  <a:pt x="1368635" y="1484522"/>
                </a:cubicBezTo>
                <a:cubicBezTo>
                  <a:pt x="1362387" y="1531380"/>
                  <a:pt x="1348949" y="1568661"/>
                  <a:pt x="1310578" y="1600637"/>
                </a:cubicBezTo>
                <a:cubicBezTo>
                  <a:pt x="1298825" y="1610431"/>
                  <a:pt x="1281549" y="1610313"/>
                  <a:pt x="1267035" y="1615151"/>
                </a:cubicBezTo>
                <a:cubicBezTo>
                  <a:pt x="1252521" y="1624827"/>
                  <a:pt x="1239094" y="1636379"/>
                  <a:pt x="1223492" y="1644180"/>
                </a:cubicBezTo>
                <a:cubicBezTo>
                  <a:pt x="1193739" y="1659056"/>
                  <a:pt x="1134978" y="1667688"/>
                  <a:pt x="1107378" y="1673208"/>
                </a:cubicBezTo>
                <a:cubicBezTo>
                  <a:pt x="1039645" y="1668370"/>
                  <a:pt x="971333" y="1668767"/>
                  <a:pt x="904178" y="1658694"/>
                </a:cubicBezTo>
                <a:cubicBezTo>
                  <a:pt x="873918" y="1654155"/>
                  <a:pt x="817092" y="1629665"/>
                  <a:pt x="817092" y="1629665"/>
                </a:cubicBezTo>
                <a:cubicBezTo>
                  <a:pt x="783225" y="1634503"/>
                  <a:pt x="749038" y="1637471"/>
                  <a:pt x="715492" y="1644180"/>
                </a:cubicBezTo>
                <a:cubicBezTo>
                  <a:pt x="700490" y="1647181"/>
                  <a:pt x="682767" y="1647876"/>
                  <a:pt x="671949" y="1658694"/>
                </a:cubicBezTo>
                <a:cubicBezTo>
                  <a:pt x="661131" y="1669512"/>
                  <a:pt x="664277" y="1688553"/>
                  <a:pt x="657435" y="1702237"/>
                </a:cubicBezTo>
                <a:cubicBezTo>
                  <a:pt x="649634" y="1717839"/>
                  <a:pt x="638082" y="1731266"/>
                  <a:pt x="628406" y="1745780"/>
                </a:cubicBezTo>
                <a:cubicBezTo>
                  <a:pt x="623568" y="1760294"/>
                  <a:pt x="621322" y="1775948"/>
                  <a:pt x="613892" y="1789322"/>
                </a:cubicBezTo>
                <a:cubicBezTo>
                  <a:pt x="570490" y="1867446"/>
                  <a:pt x="565184" y="1867059"/>
                  <a:pt x="512292" y="1919951"/>
                </a:cubicBezTo>
                <a:cubicBezTo>
                  <a:pt x="495378" y="2055268"/>
                  <a:pt x="497778" y="1997059"/>
                  <a:pt x="497778" y="2094122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 rot="2664781">
            <a:off x="5508379" y="3902946"/>
            <a:ext cx="1492819" cy="2515037"/>
          </a:xfrm>
          <a:custGeom>
            <a:avLst/>
            <a:gdLst>
              <a:gd name="connsiteX0" fmla="*/ 744520 w 1492819"/>
              <a:gd name="connsiteY0" fmla="*/ 2515037 h 2515037"/>
              <a:gd name="connsiteX1" fmla="*/ 730006 w 1492819"/>
              <a:gd name="connsiteY1" fmla="*/ 2471494 h 2515037"/>
              <a:gd name="connsiteX2" fmla="*/ 657435 w 1492819"/>
              <a:gd name="connsiteY2" fmla="*/ 2369894 h 2515037"/>
              <a:gd name="connsiteX3" fmla="*/ 642920 w 1492819"/>
              <a:gd name="connsiteY3" fmla="*/ 2326351 h 2515037"/>
              <a:gd name="connsiteX4" fmla="*/ 599378 w 1492819"/>
              <a:gd name="connsiteY4" fmla="*/ 2282808 h 2515037"/>
              <a:gd name="connsiteX5" fmla="*/ 570349 w 1492819"/>
              <a:gd name="connsiteY5" fmla="*/ 2239265 h 2515037"/>
              <a:gd name="connsiteX6" fmla="*/ 541320 w 1492819"/>
              <a:gd name="connsiteY6" fmla="*/ 2152180 h 2515037"/>
              <a:gd name="connsiteX7" fmla="*/ 526806 w 1492819"/>
              <a:gd name="connsiteY7" fmla="*/ 2108637 h 2515037"/>
              <a:gd name="connsiteX8" fmla="*/ 541320 w 1492819"/>
              <a:gd name="connsiteY8" fmla="*/ 1760294 h 2515037"/>
              <a:gd name="connsiteX9" fmla="*/ 526806 w 1492819"/>
              <a:gd name="connsiteY9" fmla="*/ 1687722 h 2515037"/>
              <a:gd name="connsiteX10" fmla="*/ 323606 w 1492819"/>
              <a:gd name="connsiteY10" fmla="*/ 1702237 h 2515037"/>
              <a:gd name="connsiteX11" fmla="*/ 280063 w 1492819"/>
              <a:gd name="connsiteY11" fmla="*/ 1687722 h 2515037"/>
              <a:gd name="connsiteX12" fmla="*/ 192978 w 1492819"/>
              <a:gd name="connsiteY12" fmla="*/ 1673208 h 2515037"/>
              <a:gd name="connsiteX13" fmla="*/ 149435 w 1492819"/>
              <a:gd name="connsiteY13" fmla="*/ 1644180 h 2515037"/>
              <a:gd name="connsiteX14" fmla="*/ 33320 w 1492819"/>
              <a:gd name="connsiteY14" fmla="*/ 1513551 h 2515037"/>
              <a:gd name="connsiteX15" fmla="*/ 33320 w 1492819"/>
              <a:gd name="connsiteY15" fmla="*/ 1266808 h 2515037"/>
              <a:gd name="connsiteX16" fmla="*/ 62349 w 1492819"/>
              <a:gd name="connsiteY16" fmla="*/ 1179722 h 2515037"/>
              <a:gd name="connsiteX17" fmla="*/ 163949 w 1492819"/>
              <a:gd name="connsiteY17" fmla="*/ 1252294 h 2515037"/>
              <a:gd name="connsiteX18" fmla="*/ 192978 w 1492819"/>
              <a:gd name="connsiteY18" fmla="*/ 1049094 h 2515037"/>
              <a:gd name="connsiteX19" fmla="*/ 207492 w 1492819"/>
              <a:gd name="connsiteY19" fmla="*/ 903951 h 2515037"/>
              <a:gd name="connsiteX20" fmla="*/ 236520 w 1492819"/>
              <a:gd name="connsiteY20" fmla="*/ 991037 h 2515037"/>
              <a:gd name="connsiteX21" fmla="*/ 251035 w 1492819"/>
              <a:gd name="connsiteY21" fmla="*/ 1034580 h 2515037"/>
              <a:gd name="connsiteX22" fmla="*/ 280063 w 1492819"/>
              <a:gd name="connsiteY22" fmla="*/ 991037 h 2515037"/>
              <a:gd name="connsiteX23" fmla="*/ 309092 w 1492819"/>
              <a:gd name="connsiteY23" fmla="*/ 874922 h 2515037"/>
              <a:gd name="connsiteX24" fmla="*/ 323606 w 1492819"/>
              <a:gd name="connsiteY24" fmla="*/ 700751 h 2515037"/>
              <a:gd name="connsiteX25" fmla="*/ 338120 w 1492819"/>
              <a:gd name="connsiteY25" fmla="*/ 657208 h 2515037"/>
              <a:gd name="connsiteX26" fmla="*/ 367149 w 1492819"/>
              <a:gd name="connsiteY26" fmla="*/ 700751 h 2515037"/>
              <a:gd name="connsiteX27" fmla="*/ 381663 w 1492819"/>
              <a:gd name="connsiteY27" fmla="*/ 787837 h 2515037"/>
              <a:gd name="connsiteX28" fmla="*/ 425206 w 1492819"/>
              <a:gd name="connsiteY28" fmla="*/ 744294 h 2515037"/>
              <a:gd name="connsiteX29" fmla="*/ 454235 w 1492819"/>
              <a:gd name="connsiteY29" fmla="*/ 657208 h 2515037"/>
              <a:gd name="connsiteX30" fmla="*/ 483263 w 1492819"/>
              <a:gd name="connsiteY30" fmla="*/ 570122 h 2515037"/>
              <a:gd name="connsiteX31" fmla="*/ 497778 w 1492819"/>
              <a:gd name="connsiteY31" fmla="*/ 526580 h 2515037"/>
              <a:gd name="connsiteX32" fmla="*/ 541320 w 1492819"/>
              <a:gd name="connsiteY32" fmla="*/ 483037 h 2515037"/>
              <a:gd name="connsiteX33" fmla="*/ 570349 w 1492819"/>
              <a:gd name="connsiteY33" fmla="*/ 526580 h 2515037"/>
              <a:gd name="connsiteX34" fmla="*/ 584863 w 1492819"/>
              <a:gd name="connsiteY34" fmla="*/ 570122 h 2515037"/>
              <a:gd name="connsiteX35" fmla="*/ 628406 w 1492819"/>
              <a:gd name="connsiteY35" fmla="*/ 584637 h 2515037"/>
              <a:gd name="connsiteX36" fmla="*/ 744520 w 1492819"/>
              <a:gd name="connsiteY36" fmla="*/ 483037 h 2515037"/>
              <a:gd name="connsiteX37" fmla="*/ 860635 w 1492819"/>
              <a:gd name="connsiteY37" fmla="*/ 352408 h 2515037"/>
              <a:gd name="connsiteX38" fmla="*/ 918692 w 1492819"/>
              <a:gd name="connsiteY38" fmla="*/ 439494 h 2515037"/>
              <a:gd name="connsiteX39" fmla="*/ 962235 w 1492819"/>
              <a:gd name="connsiteY39" fmla="*/ 395951 h 2515037"/>
              <a:gd name="connsiteX40" fmla="*/ 1049320 w 1492819"/>
              <a:gd name="connsiteY40" fmla="*/ 337894 h 2515037"/>
              <a:gd name="connsiteX41" fmla="*/ 1092863 w 1492819"/>
              <a:gd name="connsiteY41" fmla="*/ 308865 h 2515037"/>
              <a:gd name="connsiteX42" fmla="*/ 1194463 w 1492819"/>
              <a:gd name="connsiteY42" fmla="*/ 221780 h 2515037"/>
              <a:gd name="connsiteX43" fmla="*/ 1238006 w 1492819"/>
              <a:gd name="connsiteY43" fmla="*/ 120180 h 2515037"/>
              <a:gd name="connsiteX44" fmla="*/ 1281549 w 1492819"/>
              <a:gd name="connsiteY44" fmla="*/ 33094 h 2515037"/>
              <a:gd name="connsiteX45" fmla="*/ 1296063 w 1492819"/>
              <a:gd name="connsiteY45" fmla="*/ 700751 h 2515037"/>
              <a:gd name="connsiteX46" fmla="*/ 1339606 w 1492819"/>
              <a:gd name="connsiteY46" fmla="*/ 729780 h 2515037"/>
              <a:gd name="connsiteX47" fmla="*/ 1426692 w 1492819"/>
              <a:gd name="connsiteY47" fmla="*/ 744294 h 2515037"/>
              <a:gd name="connsiteX48" fmla="*/ 1412178 w 1492819"/>
              <a:gd name="connsiteY48" fmla="*/ 787837 h 2515037"/>
              <a:gd name="connsiteX49" fmla="*/ 1368635 w 1492819"/>
              <a:gd name="connsiteY49" fmla="*/ 831380 h 2515037"/>
              <a:gd name="connsiteX50" fmla="*/ 1339606 w 1492819"/>
              <a:gd name="connsiteY50" fmla="*/ 874922 h 2515037"/>
              <a:gd name="connsiteX51" fmla="*/ 1354120 w 1492819"/>
              <a:gd name="connsiteY51" fmla="*/ 947494 h 2515037"/>
              <a:gd name="connsiteX52" fmla="*/ 1397663 w 1492819"/>
              <a:gd name="connsiteY52" fmla="*/ 932980 h 2515037"/>
              <a:gd name="connsiteX53" fmla="*/ 1455720 w 1492819"/>
              <a:gd name="connsiteY53" fmla="*/ 918465 h 2515037"/>
              <a:gd name="connsiteX54" fmla="*/ 1455720 w 1492819"/>
              <a:gd name="connsiteY54" fmla="*/ 1121665 h 2515037"/>
              <a:gd name="connsiteX55" fmla="*/ 1412178 w 1492819"/>
              <a:gd name="connsiteY55" fmla="*/ 1136180 h 2515037"/>
              <a:gd name="connsiteX56" fmla="*/ 1325092 w 1492819"/>
              <a:gd name="connsiteY56" fmla="*/ 1179722 h 2515037"/>
              <a:gd name="connsiteX57" fmla="*/ 1281549 w 1492819"/>
              <a:gd name="connsiteY57" fmla="*/ 1208751 h 2515037"/>
              <a:gd name="connsiteX58" fmla="*/ 1252520 w 1492819"/>
              <a:gd name="connsiteY58" fmla="*/ 1266808 h 2515037"/>
              <a:gd name="connsiteX59" fmla="*/ 1296063 w 1492819"/>
              <a:gd name="connsiteY59" fmla="*/ 1295837 h 2515037"/>
              <a:gd name="connsiteX60" fmla="*/ 1383149 w 1492819"/>
              <a:gd name="connsiteY60" fmla="*/ 1324865 h 2515037"/>
              <a:gd name="connsiteX61" fmla="*/ 1368635 w 1492819"/>
              <a:gd name="connsiteY61" fmla="*/ 1484522 h 2515037"/>
              <a:gd name="connsiteX62" fmla="*/ 1310578 w 1492819"/>
              <a:gd name="connsiteY62" fmla="*/ 1600637 h 2515037"/>
              <a:gd name="connsiteX63" fmla="*/ 1267035 w 1492819"/>
              <a:gd name="connsiteY63" fmla="*/ 1615151 h 2515037"/>
              <a:gd name="connsiteX64" fmla="*/ 1223492 w 1492819"/>
              <a:gd name="connsiteY64" fmla="*/ 1644180 h 2515037"/>
              <a:gd name="connsiteX65" fmla="*/ 1107378 w 1492819"/>
              <a:gd name="connsiteY65" fmla="*/ 1673208 h 2515037"/>
              <a:gd name="connsiteX66" fmla="*/ 904178 w 1492819"/>
              <a:gd name="connsiteY66" fmla="*/ 1658694 h 2515037"/>
              <a:gd name="connsiteX67" fmla="*/ 817092 w 1492819"/>
              <a:gd name="connsiteY67" fmla="*/ 1629665 h 2515037"/>
              <a:gd name="connsiteX68" fmla="*/ 715492 w 1492819"/>
              <a:gd name="connsiteY68" fmla="*/ 1644180 h 2515037"/>
              <a:gd name="connsiteX69" fmla="*/ 671949 w 1492819"/>
              <a:gd name="connsiteY69" fmla="*/ 1658694 h 2515037"/>
              <a:gd name="connsiteX70" fmla="*/ 657435 w 1492819"/>
              <a:gd name="connsiteY70" fmla="*/ 1702237 h 2515037"/>
              <a:gd name="connsiteX71" fmla="*/ 628406 w 1492819"/>
              <a:gd name="connsiteY71" fmla="*/ 1745780 h 2515037"/>
              <a:gd name="connsiteX72" fmla="*/ 613892 w 1492819"/>
              <a:gd name="connsiteY72" fmla="*/ 1789322 h 2515037"/>
              <a:gd name="connsiteX73" fmla="*/ 512292 w 1492819"/>
              <a:gd name="connsiteY73" fmla="*/ 1919951 h 2515037"/>
              <a:gd name="connsiteX74" fmla="*/ 497778 w 1492819"/>
              <a:gd name="connsiteY74" fmla="*/ 2094122 h 25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492819" h="2515037">
                <a:moveTo>
                  <a:pt x="744520" y="2515037"/>
                </a:moveTo>
                <a:cubicBezTo>
                  <a:pt x="739682" y="2500523"/>
                  <a:pt x="736848" y="2485178"/>
                  <a:pt x="730006" y="2471494"/>
                </a:cubicBezTo>
                <a:cubicBezTo>
                  <a:pt x="719393" y="2450267"/>
                  <a:pt x="667300" y="2383047"/>
                  <a:pt x="657435" y="2369894"/>
                </a:cubicBezTo>
                <a:cubicBezTo>
                  <a:pt x="652597" y="2355380"/>
                  <a:pt x="651407" y="2339081"/>
                  <a:pt x="642920" y="2326351"/>
                </a:cubicBezTo>
                <a:cubicBezTo>
                  <a:pt x="631534" y="2309272"/>
                  <a:pt x="612518" y="2298577"/>
                  <a:pt x="599378" y="2282808"/>
                </a:cubicBezTo>
                <a:cubicBezTo>
                  <a:pt x="588211" y="2269407"/>
                  <a:pt x="580025" y="2253779"/>
                  <a:pt x="570349" y="2239265"/>
                </a:cubicBezTo>
                <a:lnTo>
                  <a:pt x="541320" y="2152180"/>
                </a:lnTo>
                <a:lnTo>
                  <a:pt x="526806" y="2108637"/>
                </a:lnTo>
                <a:cubicBezTo>
                  <a:pt x="531644" y="1992523"/>
                  <a:pt x="529756" y="1875932"/>
                  <a:pt x="541320" y="1760294"/>
                </a:cubicBezTo>
                <a:cubicBezTo>
                  <a:pt x="554366" y="1629839"/>
                  <a:pt x="609789" y="1677959"/>
                  <a:pt x="526806" y="1687722"/>
                </a:cubicBezTo>
                <a:cubicBezTo>
                  <a:pt x="459365" y="1695656"/>
                  <a:pt x="391339" y="1697399"/>
                  <a:pt x="323606" y="1702237"/>
                </a:cubicBezTo>
                <a:cubicBezTo>
                  <a:pt x="309092" y="1697399"/>
                  <a:pt x="294998" y="1691041"/>
                  <a:pt x="280063" y="1687722"/>
                </a:cubicBezTo>
                <a:cubicBezTo>
                  <a:pt x="251335" y="1681338"/>
                  <a:pt x="220897" y="1682514"/>
                  <a:pt x="192978" y="1673208"/>
                </a:cubicBezTo>
                <a:cubicBezTo>
                  <a:pt x="176429" y="1667692"/>
                  <a:pt x="162473" y="1655769"/>
                  <a:pt x="149435" y="1644180"/>
                </a:cubicBezTo>
                <a:cubicBezTo>
                  <a:pt x="68092" y="1571875"/>
                  <a:pt x="77440" y="1579730"/>
                  <a:pt x="33320" y="1513551"/>
                </a:cubicBezTo>
                <a:cubicBezTo>
                  <a:pt x="0" y="1413588"/>
                  <a:pt x="5878" y="1449754"/>
                  <a:pt x="33320" y="1266808"/>
                </a:cubicBezTo>
                <a:cubicBezTo>
                  <a:pt x="37859" y="1236548"/>
                  <a:pt x="62349" y="1179722"/>
                  <a:pt x="62349" y="1179722"/>
                </a:cubicBezTo>
                <a:cubicBezTo>
                  <a:pt x="128893" y="1279538"/>
                  <a:pt x="87308" y="1277840"/>
                  <a:pt x="163949" y="1252294"/>
                </a:cubicBezTo>
                <a:cubicBezTo>
                  <a:pt x="173625" y="1184561"/>
                  <a:pt x="184491" y="1116987"/>
                  <a:pt x="192978" y="1049094"/>
                </a:cubicBezTo>
                <a:cubicBezTo>
                  <a:pt x="199009" y="1000847"/>
                  <a:pt x="178319" y="942849"/>
                  <a:pt x="207492" y="903951"/>
                </a:cubicBezTo>
                <a:cubicBezTo>
                  <a:pt x="225851" y="879472"/>
                  <a:pt x="226844" y="962008"/>
                  <a:pt x="236520" y="991037"/>
                </a:cubicBezTo>
                <a:lnTo>
                  <a:pt x="251035" y="1034580"/>
                </a:lnTo>
                <a:cubicBezTo>
                  <a:pt x="260711" y="1020066"/>
                  <a:pt x="272262" y="1006639"/>
                  <a:pt x="280063" y="991037"/>
                </a:cubicBezTo>
                <a:cubicBezTo>
                  <a:pt x="294942" y="961279"/>
                  <a:pt x="303570" y="902532"/>
                  <a:pt x="309092" y="874922"/>
                </a:cubicBezTo>
                <a:cubicBezTo>
                  <a:pt x="313930" y="816865"/>
                  <a:pt x="315907" y="758498"/>
                  <a:pt x="323606" y="700751"/>
                </a:cubicBezTo>
                <a:cubicBezTo>
                  <a:pt x="325628" y="685586"/>
                  <a:pt x="322821" y="657208"/>
                  <a:pt x="338120" y="657208"/>
                </a:cubicBezTo>
                <a:cubicBezTo>
                  <a:pt x="355564" y="657208"/>
                  <a:pt x="357473" y="686237"/>
                  <a:pt x="367149" y="700751"/>
                </a:cubicBezTo>
                <a:cubicBezTo>
                  <a:pt x="371987" y="729780"/>
                  <a:pt x="358120" y="770179"/>
                  <a:pt x="381663" y="787837"/>
                </a:cubicBezTo>
                <a:cubicBezTo>
                  <a:pt x="398084" y="800153"/>
                  <a:pt x="415237" y="762237"/>
                  <a:pt x="425206" y="744294"/>
                </a:cubicBezTo>
                <a:cubicBezTo>
                  <a:pt x="440066" y="717546"/>
                  <a:pt x="444559" y="686237"/>
                  <a:pt x="454235" y="657208"/>
                </a:cubicBezTo>
                <a:lnTo>
                  <a:pt x="483263" y="570122"/>
                </a:lnTo>
                <a:cubicBezTo>
                  <a:pt x="488101" y="555608"/>
                  <a:pt x="486960" y="537398"/>
                  <a:pt x="497778" y="526580"/>
                </a:cubicBezTo>
                <a:lnTo>
                  <a:pt x="541320" y="483037"/>
                </a:lnTo>
                <a:cubicBezTo>
                  <a:pt x="550996" y="497551"/>
                  <a:pt x="562548" y="510978"/>
                  <a:pt x="570349" y="526580"/>
                </a:cubicBezTo>
                <a:cubicBezTo>
                  <a:pt x="577191" y="540264"/>
                  <a:pt x="574045" y="559304"/>
                  <a:pt x="584863" y="570122"/>
                </a:cubicBezTo>
                <a:cubicBezTo>
                  <a:pt x="595681" y="580940"/>
                  <a:pt x="613892" y="579799"/>
                  <a:pt x="628406" y="584637"/>
                </a:cubicBezTo>
                <a:cubicBezTo>
                  <a:pt x="710655" y="461265"/>
                  <a:pt x="575186" y="652371"/>
                  <a:pt x="744520" y="483037"/>
                </a:cubicBezTo>
                <a:cubicBezTo>
                  <a:pt x="843941" y="383616"/>
                  <a:pt x="808834" y="430109"/>
                  <a:pt x="860635" y="352408"/>
                </a:cubicBezTo>
                <a:cubicBezTo>
                  <a:pt x="879987" y="381437"/>
                  <a:pt x="894022" y="464164"/>
                  <a:pt x="918692" y="439494"/>
                </a:cubicBezTo>
                <a:cubicBezTo>
                  <a:pt x="933206" y="424980"/>
                  <a:pt x="946032" y="408553"/>
                  <a:pt x="962235" y="395951"/>
                </a:cubicBezTo>
                <a:cubicBezTo>
                  <a:pt x="989774" y="374532"/>
                  <a:pt x="1020292" y="357246"/>
                  <a:pt x="1049320" y="337894"/>
                </a:cubicBezTo>
                <a:cubicBezTo>
                  <a:pt x="1063834" y="328218"/>
                  <a:pt x="1080528" y="321200"/>
                  <a:pt x="1092863" y="308865"/>
                </a:cubicBezTo>
                <a:cubicBezTo>
                  <a:pt x="1153511" y="248217"/>
                  <a:pt x="1119985" y="277638"/>
                  <a:pt x="1194463" y="221780"/>
                </a:cubicBezTo>
                <a:cubicBezTo>
                  <a:pt x="1224673" y="100945"/>
                  <a:pt x="1187888" y="220417"/>
                  <a:pt x="1238006" y="120180"/>
                </a:cubicBezTo>
                <a:cubicBezTo>
                  <a:pt x="1298095" y="0"/>
                  <a:pt x="1198359" y="157878"/>
                  <a:pt x="1281549" y="33094"/>
                </a:cubicBezTo>
                <a:cubicBezTo>
                  <a:pt x="1286387" y="255646"/>
                  <a:pt x="1277577" y="478915"/>
                  <a:pt x="1296063" y="700751"/>
                </a:cubicBezTo>
                <a:cubicBezTo>
                  <a:pt x="1297512" y="718135"/>
                  <a:pt x="1323057" y="724264"/>
                  <a:pt x="1339606" y="729780"/>
                </a:cubicBezTo>
                <a:cubicBezTo>
                  <a:pt x="1367525" y="739086"/>
                  <a:pt x="1397663" y="739456"/>
                  <a:pt x="1426692" y="744294"/>
                </a:cubicBezTo>
                <a:cubicBezTo>
                  <a:pt x="1421854" y="758808"/>
                  <a:pt x="1420665" y="775107"/>
                  <a:pt x="1412178" y="787837"/>
                </a:cubicBezTo>
                <a:cubicBezTo>
                  <a:pt x="1400792" y="804916"/>
                  <a:pt x="1381776" y="815611"/>
                  <a:pt x="1368635" y="831380"/>
                </a:cubicBezTo>
                <a:cubicBezTo>
                  <a:pt x="1357468" y="844781"/>
                  <a:pt x="1349282" y="860408"/>
                  <a:pt x="1339606" y="874922"/>
                </a:cubicBezTo>
                <a:cubicBezTo>
                  <a:pt x="1344444" y="899113"/>
                  <a:pt x="1336676" y="930050"/>
                  <a:pt x="1354120" y="947494"/>
                </a:cubicBezTo>
                <a:cubicBezTo>
                  <a:pt x="1364938" y="958312"/>
                  <a:pt x="1382952" y="937183"/>
                  <a:pt x="1397663" y="932980"/>
                </a:cubicBezTo>
                <a:cubicBezTo>
                  <a:pt x="1416843" y="927500"/>
                  <a:pt x="1436368" y="923303"/>
                  <a:pt x="1455720" y="918465"/>
                </a:cubicBezTo>
                <a:cubicBezTo>
                  <a:pt x="1481065" y="994497"/>
                  <a:pt x="1492819" y="1010366"/>
                  <a:pt x="1455720" y="1121665"/>
                </a:cubicBezTo>
                <a:cubicBezTo>
                  <a:pt x="1450882" y="1136179"/>
                  <a:pt x="1425862" y="1129338"/>
                  <a:pt x="1412178" y="1136180"/>
                </a:cubicBezTo>
                <a:cubicBezTo>
                  <a:pt x="1299644" y="1192448"/>
                  <a:pt x="1434529" y="1143244"/>
                  <a:pt x="1325092" y="1179722"/>
                </a:cubicBezTo>
                <a:cubicBezTo>
                  <a:pt x="1310578" y="1189398"/>
                  <a:pt x="1297151" y="1200950"/>
                  <a:pt x="1281549" y="1208751"/>
                </a:cubicBezTo>
                <a:cubicBezTo>
                  <a:pt x="1248374" y="1225339"/>
                  <a:pt x="1208286" y="1211515"/>
                  <a:pt x="1252520" y="1266808"/>
                </a:cubicBezTo>
                <a:cubicBezTo>
                  <a:pt x="1263417" y="1280430"/>
                  <a:pt x="1280122" y="1288752"/>
                  <a:pt x="1296063" y="1295837"/>
                </a:cubicBezTo>
                <a:cubicBezTo>
                  <a:pt x="1324025" y="1308264"/>
                  <a:pt x="1383149" y="1324865"/>
                  <a:pt x="1383149" y="1324865"/>
                </a:cubicBezTo>
                <a:cubicBezTo>
                  <a:pt x="1378311" y="1378084"/>
                  <a:pt x="1375698" y="1431552"/>
                  <a:pt x="1368635" y="1484522"/>
                </a:cubicBezTo>
                <a:cubicBezTo>
                  <a:pt x="1362387" y="1531380"/>
                  <a:pt x="1348949" y="1568661"/>
                  <a:pt x="1310578" y="1600637"/>
                </a:cubicBezTo>
                <a:cubicBezTo>
                  <a:pt x="1298825" y="1610431"/>
                  <a:pt x="1281549" y="1610313"/>
                  <a:pt x="1267035" y="1615151"/>
                </a:cubicBezTo>
                <a:cubicBezTo>
                  <a:pt x="1252521" y="1624827"/>
                  <a:pt x="1239094" y="1636379"/>
                  <a:pt x="1223492" y="1644180"/>
                </a:cubicBezTo>
                <a:cubicBezTo>
                  <a:pt x="1193739" y="1659056"/>
                  <a:pt x="1134978" y="1667688"/>
                  <a:pt x="1107378" y="1673208"/>
                </a:cubicBezTo>
                <a:cubicBezTo>
                  <a:pt x="1039645" y="1668370"/>
                  <a:pt x="971333" y="1668767"/>
                  <a:pt x="904178" y="1658694"/>
                </a:cubicBezTo>
                <a:cubicBezTo>
                  <a:pt x="873918" y="1654155"/>
                  <a:pt x="817092" y="1629665"/>
                  <a:pt x="817092" y="1629665"/>
                </a:cubicBezTo>
                <a:cubicBezTo>
                  <a:pt x="783225" y="1634503"/>
                  <a:pt x="749038" y="1637471"/>
                  <a:pt x="715492" y="1644180"/>
                </a:cubicBezTo>
                <a:cubicBezTo>
                  <a:pt x="700490" y="1647181"/>
                  <a:pt x="682767" y="1647876"/>
                  <a:pt x="671949" y="1658694"/>
                </a:cubicBezTo>
                <a:cubicBezTo>
                  <a:pt x="661131" y="1669512"/>
                  <a:pt x="664277" y="1688553"/>
                  <a:pt x="657435" y="1702237"/>
                </a:cubicBezTo>
                <a:cubicBezTo>
                  <a:pt x="649634" y="1717839"/>
                  <a:pt x="638082" y="1731266"/>
                  <a:pt x="628406" y="1745780"/>
                </a:cubicBezTo>
                <a:cubicBezTo>
                  <a:pt x="623568" y="1760294"/>
                  <a:pt x="621322" y="1775948"/>
                  <a:pt x="613892" y="1789322"/>
                </a:cubicBezTo>
                <a:cubicBezTo>
                  <a:pt x="570490" y="1867446"/>
                  <a:pt x="565184" y="1867059"/>
                  <a:pt x="512292" y="1919951"/>
                </a:cubicBezTo>
                <a:cubicBezTo>
                  <a:pt x="495378" y="2055268"/>
                  <a:pt x="497778" y="1997059"/>
                  <a:pt x="497778" y="2094122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 rot="17236307">
            <a:off x="1666617" y="4171997"/>
            <a:ext cx="1492819" cy="2515037"/>
          </a:xfrm>
          <a:custGeom>
            <a:avLst/>
            <a:gdLst>
              <a:gd name="connsiteX0" fmla="*/ 744520 w 1492819"/>
              <a:gd name="connsiteY0" fmla="*/ 2515037 h 2515037"/>
              <a:gd name="connsiteX1" fmla="*/ 730006 w 1492819"/>
              <a:gd name="connsiteY1" fmla="*/ 2471494 h 2515037"/>
              <a:gd name="connsiteX2" fmla="*/ 657435 w 1492819"/>
              <a:gd name="connsiteY2" fmla="*/ 2369894 h 2515037"/>
              <a:gd name="connsiteX3" fmla="*/ 642920 w 1492819"/>
              <a:gd name="connsiteY3" fmla="*/ 2326351 h 2515037"/>
              <a:gd name="connsiteX4" fmla="*/ 599378 w 1492819"/>
              <a:gd name="connsiteY4" fmla="*/ 2282808 h 2515037"/>
              <a:gd name="connsiteX5" fmla="*/ 570349 w 1492819"/>
              <a:gd name="connsiteY5" fmla="*/ 2239265 h 2515037"/>
              <a:gd name="connsiteX6" fmla="*/ 541320 w 1492819"/>
              <a:gd name="connsiteY6" fmla="*/ 2152180 h 2515037"/>
              <a:gd name="connsiteX7" fmla="*/ 526806 w 1492819"/>
              <a:gd name="connsiteY7" fmla="*/ 2108637 h 2515037"/>
              <a:gd name="connsiteX8" fmla="*/ 541320 w 1492819"/>
              <a:gd name="connsiteY8" fmla="*/ 1760294 h 2515037"/>
              <a:gd name="connsiteX9" fmla="*/ 526806 w 1492819"/>
              <a:gd name="connsiteY9" fmla="*/ 1687722 h 2515037"/>
              <a:gd name="connsiteX10" fmla="*/ 323606 w 1492819"/>
              <a:gd name="connsiteY10" fmla="*/ 1702237 h 2515037"/>
              <a:gd name="connsiteX11" fmla="*/ 280063 w 1492819"/>
              <a:gd name="connsiteY11" fmla="*/ 1687722 h 2515037"/>
              <a:gd name="connsiteX12" fmla="*/ 192978 w 1492819"/>
              <a:gd name="connsiteY12" fmla="*/ 1673208 h 2515037"/>
              <a:gd name="connsiteX13" fmla="*/ 149435 w 1492819"/>
              <a:gd name="connsiteY13" fmla="*/ 1644180 h 2515037"/>
              <a:gd name="connsiteX14" fmla="*/ 33320 w 1492819"/>
              <a:gd name="connsiteY14" fmla="*/ 1513551 h 2515037"/>
              <a:gd name="connsiteX15" fmla="*/ 33320 w 1492819"/>
              <a:gd name="connsiteY15" fmla="*/ 1266808 h 2515037"/>
              <a:gd name="connsiteX16" fmla="*/ 62349 w 1492819"/>
              <a:gd name="connsiteY16" fmla="*/ 1179722 h 2515037"/>
              <a:gd name="connsiteX17" fmla="*/ 163949 w 1492819"/>
              <a:gd name="connsiteY17" fmla="*/ 1252294 h 2515037"/>
              <a:gd name="connsiteX18" fmla="*/ 192978 w 1492819"/>
              <a:gd name="connsiteY18" fmla="*/ 1049094 h 2515037"/>
              <a:gd name="connsiteX19" fmla="*/ 207492 w 1492819"/>
              <a:gd name="connsiteY19" fmla="*/ 903951 h 2515037"/>
              <a:gd name="connsiteX20" fmla="*/ 236520 w 1492819"/>
              <a:gd name="connsiteY20" fmla="*/ 991037 h 2515037"/>
              <a:gd name="connsiteX21" fmla="*/ 251035 w 1492819"/>
              <a:gd name="connsiteY21" fmla="*/ 1034580 h 2515037"/>
              <a:gd name="connsiteX22" fmla="*/ 280063 w 1492819"/>
              <a:gd name="connsiteY22" fmla="*/ 991037 h 2515037"/>
              <a:gd name="connsiteX23" fmla="*/ 309092 w 1492819"/>
              <a:gd name="connsiteY23" fmla="*/ 874922 h 2515037"/>
              <a:gd name="connsiteX24" fmla="*/ 323606 w 1492819"/>
              <a:gd name="connsiteY24" fmla="*/ 700751 h 2515037"/>
              <a:gd name="connsiteX25" fmla="*/ 338120 w 1492819"/>
              <a:gd name="connsiteY25" fmla="*/ 657208 h 2515037"/>
              <a:gd name="connsiteX26" fmla="*/ 367149 w 1492819"/>
              <a:gd name="connsiteY26" fmla="*/ 700751 h 2515037"/>
              <a:gd name="connsiteX27" fmla="*/ 381663 w 1492819"/>
              <a:gd name="connsiteY27" fmla="*/ 787837 h 2515037"/>
              <a:gd name="connsiteX28" fmla="*/ 425206 w 1492819"/>
              <a:gd name="connsiteY28" fmla="*/ 744294 h 2515037"/>
              <a:gd name="connsiteX29" fmla="*/ 454235 w 1492819"/>
              <a:gd name="connsiteY29" fmla="*/ 657208 h 2515037"/>
              <a:gd name="connsiteX30" fmla="*/ 483263 w 1492819"/>
              <a:gd name="connsiteY30" fmla="*/ 570122 h 2515037"/>
              <a:gd name="connsiteX31" fmla="*/ 497778 w 1492819"/>
              <a:gd name="connsiteY31" fmla="*/ 526580 h 2515037"/>
              <a:gd name="connsiteX32" fmla="*/ 541320 w 1492819"/>
              <a:gd name="connsiteY32" fmla="*/ 483037 h 2515037"/>
              <a:gd name="connsiteX33" fmla="*/ 570349 w 1492819"/>
              <a:gd name="connsiteY33" fmla="*/ 526580 h 2515037"/>
              <a:gd name="connsiteX34" fmla="*/ 584863 w 1492819"/>
              <a:gd name="connsiteY34" fmla="*/ 570122 h 2515037"/>
              <a:gd name="connsiteX35" fmla="*/ 628406 w 1492819"/>
              <a:gd name="connsiteY35" fmla="*/ 584637 h 2515037"/>
              <a:gd name="connsiteX36" fmla="*/ 744520 w 1492819"/>
              <a:gd name="connsiteY36" fmla="*/ 483037 h 2515037"/>
              <a:gd name="connsiteX37" fmla="*/ 860635 w 1492819"/>
              <a:gd name="connsiteY37" fmla="*/ 352408 h 2515037"/>
              <a:gd name="connsiteX38" fmla="*/ 918692 w 1492819"/>
              <a:gd name="connsiteY38" fmla="*/ 439494 h 2515037"/>
              <a:gd name="connsiteX39" fmla="*/ 962235 w 1492819"/>
              <a:gd name="connsiteY39" fmla="*/ 395951 h 2515037"/>
              <a:gd name="connsiteX40" fmla="*/ 1049320 w 1492819"/>
              <a:gd name="connsiteY40" fmla="*/ 337894 h 2515037"/>
              <a:gd name="connsiteX41" fmla="*/ 1092863 w 1492819"/>
              <a:gd name="connsiteY41" fmla="*/ 308865 h 2515037"/>
              <a:gd name="connsiteX42" fmla="*/ 1194463 w 1492819"/>
              <a:gd name="connsiteY42" fmla="*/ 221780 h 2515037"/>
              <a:gd name="connsiteX43" fmla="*/ 1238006 w 1492819"/>
              <a:gd name="connsiteY43" fmla="*/ 120180 h 2515037"/>
              <a:gd name="connsiteX44" fmla="*/ 1281549 w 1492819"/>
              <a:gd name="connsiteY44" fmla="*/ 33094 h 2515037"/>
              <a:gd name="connsiteX45" fmla="*/ 1296063 w 1492819"/>
              <a:gd name="connsiteY45" fmla="*/ 700751 h 2515037"/>
              <a:gd name="connsiteX46" fmla="*/ 1339606 w 1492819"/>
              <a:gd name="connsiteY46" fmla="*/ 729780 h 2515037"/>
              <a:gd name="connsiteX47" fmla="*/ 1426692 w 1492819"/>
              <a:gd name="connsiteY47" fmla="*/ 744294 h 2515037"/>
              <a:gd name="connsiteX48" fmla="*/ 1412178 w 1492819"/>
              <a:gd name="connsiteY48" fmla="*/ 787837 h 2515037"/>
              <a:gd name="connsiteX49" fmla="*/ 1368635 w 1492819"/>
              <a:gd name="connsiteY49" fmla="*/ 831380 h 2515037"/>
              <a:gd name="connsiteX50" fmla="*/ 1339606 w 1492819"/>
              <a:gd name="connsiteY50" fmla="*/ 874922 h 2515037"/>
              <a:gd name="connsiteX51" fmla="*/ 1354120 w 1492819"/>
              <a:gd name="connsiteY51" fmla="*/ 947494 h 2515037"/>
              <a:gd name="connsiteX52" fmla="*/ 1397663 w 1492819"/>
              <a:gd name="connsiteY52" fmla="*/ 932980 h 2515037"/>
              <a:gd name="connsiteX53" fmla="*/ 1455720 w 1492819"/>
              <a:gd name="connsiteY53" fmla="*/ 918465 h 2515037"/>
              <a:gd name="connsiteX54" fmla="*/ 1455720 w 1492819"/>
              <a:gd name="connsiteY54" fmla="*/ 1121665 h 2515037"/>
              <a:gd name="connsiteX55" fmla="*/ 1412178 w 1492819"/>
              <a:gd name="connsiteY55" fmla="*/ 1136180 h 2515037"/>
              <a:gd name="connsiteX56" fmla="*/ 1325092 w 1492819"/>
              <a:gd name="connsiteY56" fmla="*/ 1179722 h 2515037"/>
              <a:gd name="connsiteX57" fmla="*/ 1281549 w 1492819"/>
              <a:gd name="connsiteY57" fmla="*/ 1208751 h 2515037"/>
              <a:gd name="connsiteX58" fmla="*/ 1252520 w 1492819"/>
              <a:gd name="connsiteY58" fmla="*/ 1266808 h 2515037"/>
              <a:gd name="connsiteX59" fmla="*/ 1296063 w 1492819"/>
              <a:gd name="connsiteY59" fmla="*/ 1295837 h 2515037"/>
              <a:gd name="connsiteX60" fmla="*/ 1383149 w 1492819"/>
              <a:gd name="connsiteY60" fmla="*/ 1324865 h 2515037"/>
              <a:gd name="connsiteX61" fmla="*/ 1368635 w 1492819"/>
              <a:gd name="connsiteY61" fmla="*/ 1484522 h 2515037"/>
              <a:gd name="connsiteX62" fmla="*/ 1310578 w 1492819"/>
              <a:gd name="connsiteY62" fmla="*/ 1600637 h 2515037"/>
              <a:gd name="connsiteX63" fmla="*/ 1267035 w 1492819"/>
              <a:gd name="connsiteY63" fmla="*/ 1615151 h 2515037"/>
              <a:gd name="connsiteX64" fmla="*/ 1223492 w 1492819"/>
              <a:gd name="connsiteY64" fmla="*/ 1644180 h 2515037"/>
              <a:gd name="connsiteX65" fmla="*/ 1107378 w 1492819"/>
              <a:gd name="connsiteY65" fmla="*/ 1673208 h 2515037"/>
              <a:gd name="connsiteX66" fmla="*/ 904178 w 1492819"/>
              <a:gd name="connsiteY66" fmla="*/ 1658694 h 2515037"/>
              <a:gd name="connsiteX67" fmla="*/ 817092 w 1492819"/>
              <a:gd name="connsiteY67" fmla="*/ 1629665 h 2515037"/>
              <a:gd name="connsiteX68" fmla="*/ 715492 w 1492819"/>
              <a:gd name="connsiteY68" fmla="*/ 1644180 h 2515037"/>
              <a:gd name="connsiteX69" fmla="*/ 671949 w 1492819"/>
              <a:gd name="connsiteY69" fmla="*/ 1658694 h 2515037"/>
              <a:gd name="connsiteX70" fmla="*/ 657435 w 1492819"/>
              <a:gd name="connsiteY70" fmla="*/ 1702237 h 2515037"/>
              <a:gd name="connsiteX71" fmla="*/ 628406 w 1492819"/>
              <a:gd name="connsiteY71" fmla="*/ 1745780 h 2515037"/>
              <a:gd name="connsiteX72" fmla="*/ 613892 w 1492819"/>
              <a:gd name="connsiteY72" fmla="*/ 1789322 h 2515037"/>
              <a:gd name="connsiteX73" fmla="*/ 512292 w 1492819"/>
              <a:gd name="connsiteY73" fmla="*/ 1919951 h 2515037"/>
              <a:gd name="connsiteX74" fmla="*/ 497778 w 1492819"/>
              <a:gd name="connsiteY74" fmla="*/ 2094122 h 25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492819" h="2515037">
                <a:moveTo>
                  <a:pt x="744520" y="2515037"/>
                </a:moveTo>
                <a:cubicBezTo>
                  <a:pt x="739682" y="2500523"/>
                  <a:pt x="736848" y="2485178"/>
                  <a:pt x="730006" y="2471494"/>
                </a:cubicBezTo>
                <a:cubicBezTo>
                  <a:pt x="719393" y="2450267"/>
                  <a:pt x="667300" y="2383047"/>
                  <a:pt x="657435" y="2369894"/>
                </a:cubicBezTo>
                <a:cubicBezTo>
                  <a:pt x="652597" y="2355380"/>
                  <a:pt x="651407" y="2339081"/>
                  <a:pt x="642920" y="2326351"/>
                </a:cubicBezTo>
                <a:cubicBezTo>
                  <a:pt x="631534" y="2309272"/>
                  <a:pt x="612518" y="2298577"/>
                  <a:pt x="599378" y="2282808"/>
                </a:cubicBezTo>
                <a:cubicBezTo>
                  <a:pt x="588211" y="2269407"/>
                  <a:pt x="580025" y="2253779"/>
                  <a:pt x="570349" y="2239265"/>
                </a:cubicBezTo>
                <a:lnTo>
                  <a:pt x="541320" y="2152180"/>
                </a:lnTo>
                <a:lnTo>
                  <a:pt x="526806" y="2108637"/>
                </a:lnTo>
                <a:cubicBezTo>
                  <a:pt x="531644" y="1992523"/>
                  <a:pt x="529756" y="1875932"/>
                  <a:pt x="541320" y="1760294"/>
                </a:cubicBezTo>
                <a:cubicBezTo>
                  <a:pt x="554366" y="1629839"/>
                  <a:pt x="609789" y="1677959"/>
                  <a:pt x="526806" y="1687722"/>
                </a:cubicBezTo>
                <a:cubicBezTo>
                  <a:pt x="459365" y="1695656"/>
                  <a:pt x="391339" y="1697399"/>
                  <a:pt x="323606" y="1702237"/>
                </a:cubicBezTo>
                <a:cubicBezTo>
                  <a:pt x="309092" y="1697399"/>
                  <a:pt x="294998" y="1691041"/>
                  <a:pt x="280063" y="1687722"/>
                </a:cubicBezTo>
                <a:cubicBezTo>
                  <a:pt x="251335" y="1681338"/>
                  <a:pt x="220897" y="1682514"/>
                  <a:pt x="192978" y="1673208"/>
                </a:cubicBezTo>
                <a:cubicBezTo>
                  <a:pt x="176429" y="1667692"/>
                  <a:pt x="162473" y="1655769"/>
                  <a:pt x="149435" y="1644180"/>
                </a:cubicBezTo>
                <a:cubicBezTo>
                  <a:pt x="68092" y="1571875"/>
                  <a:pt x="77440" y="1579730"/>
                  <a:pt x="33320" y="1513551"/>
                </a:cubicBezTo>
                <a:cubicBezTo>
                  <a:pt x="0" y="1413588"/>
                  <a:pt x="5878" y="1449754"/>
                  <a:pt x="33320" y="1266808"/>
                </a:cubicBezTo>
                <a:cubicBezTo>
                  <a:pt x="37859" y="1236548"/>
                  <a:pt x="62349" y="1179722"/>
                  <a:pt x="62349" y="1179722"/>
                </a:cubicBezTo>
                <a:cubicBezTo>
                  <a:pt x="128893" y="1279538"/>
                  <a:pt x="87308" y="1277840"/>
                  <a:pt x="163949" y="1252294"/>
                </a:cubicBezTo>
                <a:cubicBezTo>
                  <a:pt x="173625" y="1184561"/>
                  <a:pt x="184491" y="1116987"/>
                  <a:pt x="192978" y="1049094"/>
                </a:cubicBezTo>
                <a:cubicBezTo>
                  <a:pt x="199009" y="1000847"/>
                  <a:pt x="178319" y="942849"/>
                  <a:pt x="207492" y="903951"/>
                </a:cubicBezTo>
                <a:cubicBezTo>
                  <a:pt x="225851" y="879472"/>
                  <a:pt x="226844" y="962008"/>
                  <a:pt x="236520" y="991037"/>
                </a:cubicBezTo>
                <a:lnTo>
                  <a:pt x="251035" y="1034580"/>
                </a:lnTo>
                <a:cubicBezTo>
                  <a:pt x="260711" y="1020066"/>
                  <a:pt x="272262" y="1006639"/>
                  <a:pt x="280063" y="991037"/>
                </a:cubicBezTo>
                <a:cubicBezTo>
                  <a:pt x="294942" y="961279"/>
                  <a:pt x="303570" y="902532"/>
                  <a:pt x="309092" y="874922"/>
                </a:cubicBezTo>
                <a:cubicBezTo>
                  <a:pt x="313930" y="816865"/>
                  <a:pt x="315907" y="758498"/>
                  <a:pt x="323606" y="700751"/>
                </a:cubicBezTo>
                <a:cubicBezTo>
                  <a:pt x="325628" y="685586"/>
                  <a:pt x="322821" y="657208"/>
                  <a:pt x="338120" y="657208"/>
                </a:cubicBezTo>
                <a:cubicBezTo>
                  <a:pt x="355564" y="657208"/>
                  <a:pt x="357473" y="686237"/>
                  <a:pt x="367149" y="700751"/>
                </a:cubicBezTo>
                <a:cubicBezTo>
                  <a:pt x="371987" y="729780"/>
                  <a:pt x="358120" y="770179"/>
                  <a:pt x="381663" y="787837"/>
                </a:cubicBezTo>
                <a:cubicBezTo>
                  <a:pt x="398084" y="800153"/>
                  <a:pt x="415237" y="762237"/>
                  <a:pt x="425206" y="744294"/>
                </a:cubicBezTo>
                <a:cubicBezTo>
                  <a:pt x="440066" y="717546"/>
                  <a:pt x="444559" y="686237"/>
                  <a:pt x="454235" y="657208"/>
                </a:cubicBezTo>
                <a:lnTo>
                  <a:pt x="483263" y="570122"/>
                </a:lnTo>
                <a:cubicBezTo>
                  <a:pt x="488101" y="555608"/>
                  <a:pt x="486960" y="537398"/>
                  <a:pt x="497778" y="526580"/>
                </a:cubicBezTo>
                <a:lnTo>
                  <a:pt x="541320" y="483037"/>
                </a:lnTo>
                <a:cubicBezTo>
                  <a:pt x="550996" y="497551"/>
                  <a:pt x="562548" y="510978"/>
                  <a:pt x="570349" y="526580"/>
                </a:cubicBezTo>
                <a:cubicBezTo>
                  <a:pt x="577191" y="540264"/>
                  <a:pt x="574045" y="559304"/>
                  <a:pt x="584863" y="570122"/>
                </a:cubicBezTo>
                <a:cubicBezTo>
                  <a:pt x="595681" y="580940"/>
                  <a:pt x="613892" y="579799"/>
                  <a:pt x="628406" y="584637"/>
                </a:cubicBezTo>
                <a:cubicBezTo>
                  <a:pt x="710655" y="461265"/>
                  <a:pt x="575186" y="652371"/>
                  <a:pt x="744520" y="483037"/>
                </a:cubicBezTo>
                <a:cubicBezTo>
                  <a:pt x="843941" y="383616"/>
                  <a:pt x="808834" y="430109"/>
                  <a:pt x="860635" y="352408"/>
                </a:cubicBezTo>
                <a:cubicBezTo>
                  <a:pt x="879987" y="381437"/>
                  <a:pt x="894022" y="464164"/>
                  <a:pt x="918692" y="439494"/>
                </a:cubicBezTo>
                <a:cubicBezTo>
                  <a:pt x="933206" y="424980"/>
                  <a:pt x="946032" y="408553"/>
                  <a:pt x="962235" y="395951"/>
                </a:cubicBezTo>
                <a:cubicBezTo>
                  <a:pt x="989774" y="374532"/>
                  <a:pt x="1020292" y="357246"/>
                  <a:pt x="1049320" y="337894"/>
                </a:cubicBezTo>
                <a:cubicBezTo>
                  <a:pt x="1063834" y="328218"/>
                  <a:pt x="1080528" y="321200"/>
                  <a:pt x="1092863" y="308865"/>
                </a:cubicBezTo>
                <a:cubicBezTo>
                  <a:pt x="1153511" y="248217"/>
                  <a:pt x="1119985" y="277638"/>
                  <a:pt x="1194463" y="221780"/>
                </a:cubicBezTo>
                <a:cubicBezTo>
                  <a:pt x="1224673" y="100945"/>
                  <a:pt x="1187888" y="220417"/>
                  <a:pt x="1238006" y="120180"/>
                </a:cubicBezTo>
                <a:cubicBezTo>
                  <a:pt x="1298095" y="0"/>
                  <a:pt x="1198359" y="157878"/>
                  <a:pt x="1281549" y="33094"/>
                </a:cubicBezTo>
                <a:cubicBezTo>
                  <a:pt x="1286387" y="255646"/>
                  <a:pt x="1277577" y="478915"/>
                  <a:pt x="1296063" y="700751"/>
                </a:cubicBezTo>
                <a:cubicBezTo>
                  <a:pt x="1297512" y="718135"/>
                  <a:pt x="1323057" y="724264"/>
                  <a:pt x="1339606" y="729780"/>
                </a:cubicBezTo>
                <a:cubicBezTo>
                  <a:pt x="1367525" y="739086"/>
                  <a:pt x="1397663" y="739456"/>
                  <a:pt x="1426692" y="744294"/>
                </a:cubicBezTo>
                <a:cubicBezTo>
                  <a:pt x="1421854" y="758808"/>
                  <a:pt x="1420665" y="775107"/>
                  <a:pt x="1412178" y="787837"/>
                </a:cubicBezTo>
                <a:cubicBezTo>
                  <a:pt x="1400792" y="804916"/>
                  <a:pt x="1381776" y="815611"/>
                  <a:pt x="1368635" y="831380"/>
                </a:cubicBezTo>
                <a:cubicBezTo>
                  <a:pt x="1357468" y="844781"/>
                  <a:pt x="1349282" y="860408"/>
                  <a:pt x="1339606" y="874922"/>
                </a:cubicBezTo>
                <a:cubicBezTo>
                  <a:pt x="1344444" y="899113"/>
                  <a:pt x="1336676" y="930050"/>
                  <a:pt x="1354120" y="947494"/>
                </a:cubicBezTo>
                <a:cubicBezTo>
                  <a:pt x="1364938" y="958312"/>
                  <a:pt x="1382952" y="937183"/>
                  <a:pt x="1397663" y="932980"/>
                </a:cubicBezTo>
                <a:cubicBezTo>
                  <a:pt x="1416843" y="927500"/>
                  <a:pt x="1436368" y="923303"/>
                  <a:pt x="1455720" y="918465"/>
                </a:cubicBezTo>
                <a:cubicBezTo>
                  <a:pt x="1481065" y="994497"/>
                  <a:pt x="1492819" y="1010366"/>
                  <a:pt x="1455720" y="1121665"/>
                </a:cubicBezTo>
                <a:cubicBezTo>
                  <a:pt x="1450882" y="1136179"/>
                  <a:pt x="1425862" y="1129338"/>
                  <a:pt x="1412178" y="1136180"/>
                </a:cubicBezTo>
                <a:cubicBezTo>
                  <a:pt x="1299644" y="1192448"/>
                  <a:pt x="1434529" y="1143244"/>
                  <a:pt x="1325092" y="1179722"/>
                </a:cubicBezTo>
                <a:cubicBezTo>
                  <a:pt x="1310578" y="1189398"/>
                  <a:pt x="1297151" y="1200950"/>
                  <a:pt x="1281549" y="1208751"/>
                </a:cubicBezTo>
                <a:cubicBezTo>
                  <a:pt x="1248374" y="1225339"/>
                  <a:pt x="1208286" y="1211515"/>
                  <a:pt x="1252520" y="1266808"/>
                </a:cubicBezTo>
                <a:cubicBezTo>
                  <a:pt x="1263417" y="1280430"/>
                  <a:pt x="1280122" y="1288752"/>
                  <a:pt x="1296063" y="1295837"/>
                </a:cubicBezTo>
                <a:cubicBezTo>
                  <a:pt x="1324025" y="1308264"/>
                  <a:pt x="1383149" y="1324865"/>
                  <a:pt x="1383149" y="1324865"/>
                </a:cubicBezTo>
                <a:cubicBezTo>
                  <a:pt x="1378311" y="1378084"/>
                  <a:pt x="1375698" y="1431552"/>
                  <a:pt x="1368635" y="1484522"/>
                </a:cubicBezTo>
                <a:cubicBezTo>
                  <a:pt x="1362387" y="1531380"/>
                  <a:pt x="1348949" y="1568661"/>
                  <a:pt x="1310578" y="1600637"/>
                </a:cubicBezTo>
                <a:cubicBezTo>
                  <a:pt x="1298825" y="1610431"/>
                  <a:pt x="1281549" y="1610313"/>
                  <a:pt x="1267035" y="1615151"/>
                </a:cubicBezTo>
                <a:cubicBezTo>
                  <a:pt x="1252521" y="1624827"/>
                  <a:pt x="1239094" y="1636379"/>
                  <a:pt x="1223492" y="1644180"/>
                </a:cubicBezTo>
                <a:cubicBezTo>
                  <a:pt x="1193739" y="1659056"/>
                  <a:pt x="1134978" y="1667688"/>
                  <a:pt x="1107378" y="1673208"/>
                </a:cubicBezTo>
                <a:cubicBezTo>
                  <a:pt x="1039645" y="1668370"/>
                  <a:pt x="971333" y="1668767"/>
                  <a:pt x="904178" y="1658694"/>
                </a:cubicBezTo>
                <a:cubicBezTo>
                  <a:pt x="873918" y="1654155"/>
                  <a:pt x="817092" y="1629665"/>
                  <a:pt x="817092" y="1629665"/>
                </a:cubicBezTo>
                <a:cubicBezTo>
                  <a:pt x="783225" y="1634503"/>
                  <a:pt x="749038" y="1637471"/>
                  <a:pt x="715492" y="1644180"/>
                </a:cubicBezTo>
                <a:cubicBezTo>
                  <a:pt x="700490" y="1647181"/>
                  <a:pt x="682767" y="1647876"/>
                  <a:pt x="671949" y="1658694"/>
                </a:cubicBezTo>
                <a:cubicBezTo>
                  <a:pt x="661131" y="1669512"/>
                  <a:pt x="664277" y="1688553"/>
                  <a:pt x="657435" y="1702237"/>
                </a:cubicBezTo>
                <a:cubicBezTo>
                  <a:pt x="649634" y="1717839"/>
                  <a:pt x="638082" y="1731266"/>
                  <a:pt x="628406" y="1745780"/>
                </a:cubicBezTo>
                <a:cubicBezTo>
                  <a:pt x="623568" y="1760294"/>
                  <a:pt x="621322" y="1775948"/>
                  <a:pt x="613892" y="1789322"/>
                </a:cubicBezTo>
                <a:cubicBezTo>
                  <a:pt x="570490" y="1867446"/>
                  <a:pt x="565184" y="1867059"/>
                  <a:pt x="512292" y="1919951"/>
                </a:cubicBezTo>
                <a:cubicBezTo>
                  <a:pt x="495378" y="2055268"/>
                  <a:pt x="497778" y="1997059"/>
                  <a:pt x="497778" y="2094122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4009287" y="590656"/>
            <a:ext cx="791313" cy="1760658"/>
          </a:xfrm>
          <a:custGeom>
            <a:avLst/>
            <a:gdLst>
              <a:gd name="connsiteX0" fmla="*/ 417570 w 886033"/>
              <a:gd name="connsiteY0" fmla="*/ 1702601 h 1760658"/>
              <a:gd name="connsiteX1" fmla="*/ 214370 w 886033"/>
              <a:gd name="connsiteY1" fmla="*/ 1717115 h 1760658"/>
              <a:gd name="connsiteX2" fmla="*/ 170827 w 886033"/>
              <a:gd name="connsiteY2" fmla="*/ 1630030 h 1760658"/>
              <a:gd name="connsiteX3" fmla="*/ 141799 w 886033"/>
              <a:gd name="connsiteY3" fmla="*/ 1397801 h 1760658"/>
              <a:gd name="connsiteX4" fmla="*/ 127284 w 886033"/>
              <a:gd name="connsiteY4" fmla="*/ 541458 h 1760658"/>
              <a:gd name="connsiteX5" fmla="*/ 112770 w 886033"/>
              <a:gd name="connsiteY5" fmla="*/ 352773 h 1760658"/>
              <a:gd name="connsiteX6" fmla="*/ 40199 w 886033"/>
              <a:gd name="connsiteY6" fmla="*/ 222144 h 1760658"/>
              <a:gd name="connsiteX7" fmla="*/ 25684 w 886033"/>
              <a:gd name="connsiteY7" fmla="*/ 178601 h 1760658"/>
              <a:gd name="connsiteX8" fmla="*/ 156313 w 886033"/>
              <a:gd name="connsiteY8" fmla="*/ 62487 h 1760658"/>
              <a:gd name="connsiteX9" fmla="*/ 185342 w 886033"/>
              <a:gd name="connsiteY9" fmla="*/ 18944 h 1760658"/>
              <a:gd name="connsiteX10" fmla="*/ 228884 w 886033"/>
              <a:gd name="connsiteY10" fmla="*/ 4430 h 1760658"/>
              <a:gd name="connsiteX11" fmla="*/ 272427 w 886033"/>
              <a:gd name="connsiteY11" fmla="*/ 18944 h 1760658"/>
              <a:gd name="connsiteX12" fmla="*/ 374027 w 886033"/>
              <a:gd name="connsiteY12" fmla="*/ 33458 h 1760658"/>
              <a:gd name="connsiteX13" fmla="*/ 417570 w 886033"/>
              <a:gd name="connsiteY13" fmla="*/ 77001 h 1760658"/>
              <a:gd name="connsiteX14" fmla="*/ 504656 w 886033"/>
              <a:gd name="connsiteY14" fmla="*/ 62487 h 1760658"/>
              <a:gd name="connsiteX15" fmla="*/ 548199 w 886033"/>
              <a:gd name="connsiteY15" fmla="*/ 33458 h 1760658"/>
              <a:gd name="connsiteX16" fmla="*/ 635284 w 886033"/>
              <a:gd name="connsiteY16" fmla="*/ 77001 h 1760658"/>
              <a:gd name="connsiteX17" fmla="*/ 765913 w 886033"/>
              <a:gd name="connsiteY17" fmla="*/ 77001 h 1760658"/>
              <a:gd name="connsiteX18" fmla="*/ 838484 w 886033"/>
              <a:gd name="connsiteY18" fmla="*/ 91515 h 1760658"/>
              <a:gd name="connsiteX19" fmla="*/ 852999 w 886033"/>
              <a:gd name="connsiteY19" fmla="*/ 135058 h 1760658"/>
              <a:gd name="connsiteX20" fmla="*/ 882027 w 886033"/>
              <a:gd name="connsiteY20" fmla="*/ 178601 h 1760658"/>
              <a:gd name="connsiteX21" fmla="*/ 838484 w 886033"/>
              <a:gd name="connsiteY21" fmla="*/ 265687 h 1760658"/>
              <a:gd name="connsiteX22" fmla="*/ 809456 w 886033"/>
              <a:gd name="connsiteY22" fmla="*/ 410830 h 1760658"/>
              <a:gd name="connsiteX23" fmla="*/ 794942 w 886033"/>
              <a:gd name="connsiteY23" fmla="*/ 454373 h 1760658"/>
              <a:gd name="connsiteX24" fmla="*/ 780427 w 886033"/>
              <a:gd name="connsiteY24" fmla="*/ 570487 h 1760658"/>
              <a:gd name="connsiteX25" fmla="*/ 809456 w 886033"/>
              <a:gd name="connsiteY25" fmla="*/ 991401 h 1760658"/>
              <a:gd name="connsiteX26" fmla="*/ 794942 w 886033"/>
              <a:gd name="connsiteY26" fmla="*/ 1209115 h 1760658"/>
              <a:gd name="connsiteX27" fmla="*/ 780427 w 886033"/>
              <a:gd name="connsiteY27" fmla="*/ 1368773 h 1760658"/>
              <a:gd name="connsiteX28" fmla="*/ 765913 w 886033"/>
              <a:gd name="connsiteY28" fmla="*/ 1688087 h 1760658"/>
              <a:gd name="connsiteX29" fmla="*/ 736884 w 886033"/>
              <a:gd name="connsiteY29" fmla="*/ 1731630 h 1760658"/>
              <a:gd name="connsiteX30" fmla="*/ 678827 w 886033"/>
              <a:gd name="connsiteY30" fmla="*/ 1760658 h 1760658"/>
              <a:gd name="connsiteX31" fmla="*/ 417570 w 886033"/>
              <a:gd name="connsiteY31" fmla="*/ 1702601 h 1760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86033" h="1760658">
                <a:moveTo>
                  <a:pt x="417570" y="1702601"/>
                </a:moveTo>
                <a:cubicBezTo>
                  <a:pt x="340161" y="1695344"/>
                  <a:pt x="352014" y="1759467"/>
                  <a:pt x="214370" y="1717115"/>
                </a:cubicBezTo>
                <a:cubicBezTo>
                  <a:pt x="193470" y="1710684"/>
                  <a:pt x="176286" y="1646407"/>
                  <a:pt x="170827" y="1630030"/>
                </a:cubicBezTo>
                <a:cubicBezTo>
                  <a:pt x="157395" y="1549436"/>
                  <a:pt x="144247" y="1482260"/>
                  <a:pt x="141799" y="1397801"/>
                </a:cubicBezTo>
                <a:cubicBezTo>
                  <a:pt x="133527" y="1112432"/>
                  <a:pt x="135211" y="826837"/>
                  <a:pt x="127284" y="541458"/>
                </a:cubicBezTo>
                <a:cubicBezTo>
                  <a:pt x="125532" y="478402"/>
                  <a:pt x="120594" y="415367"/>
                  <a:pt x="112770" y="352773"/>
                </a:cubicBezTo>
                <a:cubicBezTo>
                  <a:pt x="104016" y="282739"/>
                  <a:pt x="68450" y="306894"/>
                  <a:pt x="40199" y="222144"/>
                </a:cubicBezTo>
                <a:lnTo>
                  <a:pt x="25684" y="178601"/>
                </a:lnTo>
                <a:cubicBezTo>
                  <a:pt x="51200" y="0"/>
                  <a:pt x="0" y="125012"/>
                  <a:pt x="156313" y="62487"/>
                </a:cubicBezTo>
                <a:cubicBezTo>
                  <a:pt x="172509" y="56008"/>
                  <a:pt x="171720" y="29841"/>
                  <a:pt x="185342" y="18944"/>
                </a:cubicBezTo>
                <a:cubicBezTo>
                  <a:pt x="197289" y="9387"/>
                  <a:pt x="214370" y="9268"/>
                  <a:pt x="228884" y="4430"/>
                </a:cubicBezTo>
                <a:cubicBezTo>
                  <a:pt x="243398" y="9268"/>
                  <a:pt x="257425" y="15944"/>
                  <a:pt x="272427" y="18944"/>
                </a:cubicBezTo>
                <a:cubicBezTo>
                  <a:pt x="305973" y="25653"/>
                  <a:pt x="342263" y="20753"/>
                  <a:pt x="374027" y="33458"/>
                </a:cubicBezTo>
                <a:cubicBezTo>
                  <a:pt x="393085" y="41081"/>
                  <a:pt x="403056" y="62487"/>
                  <a:pt x="417570" y="77001"/>
                </a:cubicBezTo>
                <a:cubicBezTo>
                  <a:pt x="446599" y="72163"/>
                  <a:pt x="476737" y="71793"/>
                  <a:pt x="504656" y="62487"/>
                </a:cubicBezTo>
                <a:cubicBezTo>
                  <a:pt x="521205" y="56971"/>
                  <a:pt x="530992" y="36326"/>
                  <a:pt x="548199" y="33458"/>
                </a:cubicBezTo>
                <a:cubicBezTo>
                  <a:pt x="572235" y="29452"/>
                  <a:pt x="620121" y="66892"/>
                  <a:pt x="635284" y="77001"/>
                </a:cubicBezTo>
                <a:cubicBezTo>
                  <a:pt x="788758" y="25844"/>
                  <a:pt x="668497" y="40471"/>
                  <a:pt x="765913" y="77001"/>
                </a:cubicBezTo>
                <a:cubicBezTo>
                  <a:pt x="789012" y="85663"/>
                  <a:pt x="814294" y="86677"/>
                  <a:pt x="838484" y="91515"/>
                </a:cubicBezTo>
                <a:cubicBezTo>
                  <a:pt x="843322" y="106029"/>
                  <a:pt x="846157" y="121374"/>
                  <a:pt x="852999" y="135058"/>
                </a:cubicBezTo>
                <a:cubicBezTo>
                  <a:pt x="860800" y="150660"/>
                  <a:pt x="879159" y="161394"/>
                  <a:pt x="882027" y="178601"/>
                </a:cubicBezTo>
                <a:cubicBezTo>
                  <a:pt x="886033" y="202639"/>
                  <a:pt x="848594" y="250523"/>
                  <a:pt x="838484" y="265687"/>
                </a:cubicBezTo>
                <a:cubicBezTo>
                  <a:pt x="805693" y="364061"/>
                  <a:pt x="842811" y="244050"/>
                  <a:pt x="809456" y="410830"/>
                </a:cubicBezTo>
                <a:cubicBezTo>
                  <a:pt x="806456" y="425832"/>
                  <a:pt x="799780" y="439859"/>
                  <a:pt x="794942" y="454373"/>
                </a:cubicBezTo>
                <a:cubicBezTo>
                  <a:pt x="790104" y="493078"/>
                  <a:pt x="780427" y="531481"/>
                  <a:pt x="780427" y="570487"/>
                </a:cubicBezTo>
                <a:cubicBezTo>
                  <a:pt x="780427" y="754201"/>
                  <a:pt x="791796" y="832461"/>
                  <a:pt x="809456" y="991401"/>
                </a:cubicBezTo>
                <a:cubicBezTo>
                  <a:pt x="804618" y="1063972"/>
                  <a:pt x="800520" y="1136597"/>
                  <a:pt x="794942" y="1209115"/>
                </a:cubicBezTo>
                <a:cubicBezTo>
                  <a:pt x="790843" y="1262396"/>
                  <a:pt x="783660" y="1315432"/>
                  <a:pt x="780427" y="1368773"/>
                </a:cubicBezTo>
                <a:cubicBezTo>
                  <a:pt x="773981" y="1475126"/>
                  <a:pt x="778608" y="1582298"/>
                  <a:pt x="765913" y="1688087"/>
                </a:cubicBezTo>
                <a:cubicBezTo>
                  <a:pt x="763835" y="1705407"/>
                  <a:pt x="750285" y="1720463"/>
                  <a:pt x="736884" y="1731630"/>
                </a:cubicBezTo>
                <a:cubicBezTo>
                  <a:pt x="720262" y="1745481"/>
                  <a:pt x="698179" y="1750982"/>
                  <a:pt x="678827" y="1760658"/>
                </a:cubicBezTo>
                <a:cubicBezTo>
                  <a:pt x="393393" y="1745635"/>
                  <a:pt x="494979" y="1709858"/>
                  <a:pt x="417570" y="1702601"/>
                </a:cubicBez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>
            <a:off x="4368800" y="2351314"/>
            <a:ext cx="885371" cy="2815772"/>
          </a:xfrm>
          <a:custGeom>
            <a:avLst/>
            <a:gdLst>
              <a:gd name="connsiteX0" fmla="*/ 43543 w 885371"/>
              <a:gd name="connsiteY0" fmla="*/ 0 h 2815772"/>
              <a:gd name="connsiteX1" fmla="*/ 58057 w 885371"/>
              <a:gd name="connsiteY1" fmla="*/ 478972 h 2815772"/>
              <a:gd name="connsiteX2" fmla="*/ 391886 w 885371"/>
              <a:gd name="connsiteY2" fmla="*/ 1103086 h 2815772"/>
              <a:gd name="connsiteX3" fmla="*/ 667657 w 885371"/>
              <a:gd name="connsiteY3" fmla="*/ 1814286 h 2815772"/>
              <a:gd name="connsiteX4" fmla="*/ 885371 w 885371"/>
              <a:gd name="connsiteY4" fmla="*/ 2815772 h 2815772"/>
              <a:gd name="connsiteX5" fmla="*/ 885371 w 885371"/>
              <a:gd name="connsiteY5" fmla="*/ 2815772 h 2815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5371" h="2815772">
                <a:moveTo>
                  <a:pt x="43543" y="0"/>
                </a:moveTo>
                <a:cubicBezTo>
                  <a:pt x="21771" y="147562"/>
                  <a:pt x="0" y="295124"/>
                  <a:pt x="58057" y="478972"/>
                </a:cubicBezTo>
                <a:cubicBezTo>
                  <a:pt x="116114" y="662820"/>
                  <a:pt x="290286" y="880534"/>
                  <a:pt x="391886" y="1103086"/>
                </a:cubicBezTo>
                <a:cubicBezTo>
                  <a:pt x="493486" y="1325638"/>
                  <a:pt x="585410" y="1528838"/>
                  <a:pt x="667657" y="1814286"/>
                </a:cubicBezTo>
                <a:cubicBezTo>
                  <a:pt x="749904" y="2099734"/>
                  <a:pt x="885371" y="2815772"/>
                  <a:pt x="885371" y="2815772"/>
                </a:cubicBezTo>
                <a:lnTo>
                  <a:pt x="885371" y="2815772"/>
                </a:lnTo>
              </a:path>
            </a:pathLst>
          </a:cu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>
            <a:off x="3962400" y="838200"/>
            <a:ext cx="828402" cy="1669142"/>
          </a:xfrm>
          <a:custGeom>
            <a:avLst/>
            <a:gdLst>
              <a:gd name="connsiteX0" fmla="*/ 392974 w 828402"/>
              <a:gd name="connsiteY0" fmla="*/ 1596571 h 1669142"/>
              <a:gd name="connsiteX1" fmla="*/ 349431 w 828402"/>
              <a:gd name="connsiteY1" fmla="*/ 1640114 h 1669142"/>
              <a:gd name="connsiteX2" fmla="*/ 233316 w 828402"/>
              <a:gd name="connsiteY2" fmla="*/ 1640114 h 1669142"/>
              <a:gd name="connsiteX3" fmla="*/ 204288 w 828402"/>
              <a:gd name="connsiteY3" fmla="*/ 1596571 h 1669142"/>
              <a:gd name="connsiteX4" fmla="*/ 175259 w 828402"/>
              <a:gd name="connsiteY4" fmla="*/ 1465942 h 1669142"/>
              <a:gd name="connsiteX5" fmla="*/ 131716 w 828402"/>
              <a:gd name="connsiteY5" fmla="*/ 1378857 h 1669142"/>
              <a:gd name="connsiteX6" fmla="*/ 117202 w 828402"/>
              <a:gd name="connsiteY6" fmla="*/ 1190171 h 1669142"/>
              <a:gd name="connsiteX7" fmla="*/ 102688 w 828402"/>
              <a:gd name="connsiteY7" fmla="*/ 1045028 h 1669142"/>
              <a:gd name="connsiteX8" fmla="*/ 131716 w 828402"/>
              <a:gd name="connsiteY8" fmla="*/ 754742 h 1669142"/>
              <a:gd name="connsiteX9" fmla="*/ 117202 w 828402"/>
              <a:gd name="connsiteY9" fmla="*/ 391885 h 1669142"/>
              <a:gd name="connsiteX10" fmla="*/ 102688 w 828402"/>
              <a:gd name="connsiteY10" fmla="*/ 348342 h 1669142"/>
              <a:gd name="connsiteX11" fmla="*/ 88174 w 828402"/>
              <a:gd name="connsiteY11" fmla="*/ 232228 h 1669142"/>
              <a:gd name="connsiteX12" fmla="*/ 59145 w 828402"/>
              <a:gd name="connsiteY12" fmla="*/ 130628 h 1669142"/>
              <a:gd name="connsiteX13" fmla="*/ 44631 w 828402"/>
              <a:gd name="connsiteY13" fmla="*/ 72571 h 1669142"/>
              <a:gd name="connsiteX14" fmla="*/ 15602 w 828402"/>
              <a:gd name="connsiteY14" fmla="*/ 29028 h 1669142"/>
              <a:gd name="connsiteX15" fmla="*/ 73659 w 828402"/>
              <a:gd name="connsiteY15" fmla="*/ 58057 h 1669142"/>
              <a:gd name="connsiteX16" fmla="*/ 131716 w 828402"/>
              <a:gd name="connsiteY16" fmla="*/ 159657 h 1669142"/>
              <a:gd name="connsiteX17" fmla="*/ 160745 w 828402"/>
              <a:gd name="connsiteY17" fmla="*/ 246742 h 1669142"/>
              <a:gd name="connsiteX18" fmla="*/ 175259 w 828402"/>
              <a:gd name="connsiteY18" fmla="*/ 290285 h 1669142"/>
              <a:gd name="connsiteX19" fmla="*/ 204288 w 828402"/>
              <a:gd name="connsiteY19" fmla="*/ 377371 h 1669142"/>
              <a:gd name="connsiteX20" fmla="*/ 218802 w 828402"/>
              <a:gd name="connsiteY20" fmla="*/ 464457 h 1669142"/>
              <a:gd name="connsiteX21" fmla="*/ 247831 w 828402"/>
              <a:gd name="connsiteY21" fmla="*/ 566057 h 1669142"/>
              <a:gd name="connsiteX22" fmla="*/ 276859 w 828402"/>
              <a:gd name="connsiteY22" fmla="*/ 377371 h 1669142"/>
              <a:gd name="connsiteX23" fmla="*/ 291374 w 828402"/>
              <a:gd name="connsiteY23" fmla="*/ 333828 h 1669142"/>
              <a:gd name="connsiteX24" fmla="*/ 305888 w 828402"/>
              <a:gd name="connsiteY24" fmla="*/ 246742 h 1669142"/>
              <a:gd name="connsiteX25" fmla="*/ 334916 w 828402"/>
              <a:gd name="connsiteY25" fmla="*/ 145142 h 1669142"/>
              <a:gd name="connsiteX26" fmla="*/ 363945 w 828402"/>
              <a:gd name="connsiteY26" fmla="*/ 0 h 1669142"/>
              <a:gd name="connsiteX27" fmla="*/ 407488 w 828402"/>
              <a:gd name="connsiteY27" fmla="*/ 435428 h 1669142"/>
              <a:gd name="connsiteX28" fmla="*/ 422002 w 828402"/>
              <a:gd name="connsiteY28" fmla="*/ 478971 h 1669142"/>
              <a:gd name="connsiteX29" fmla="*/ 436516 w 828402"/>
              <a:gd name="connsiteY29" fmla="*/ 566057 h 1669142"/>
              <a:gd name="connsiteX30" fmla="*/ 480059 w 828402"/>
              <a:gd name="connsiteY30" fmla="*/ 537028 h 1669142"/>
              <a:gd name="connsiteX31" fmla="*/ 494574 w 828402"/>
              <a:gd name="connsiteY31" fmla="*/ 478971 h 1669142"/>
              <a:gd name="connsiteX32" fmla="*/ 523602 w 828402"/>
              <a:gd name="connsiteY32" fmla="*/ 391885 h 1669142"/>
              <a:gd name="connsiteX33" fmla="*/ 581659 w 828402"/>
              <a:gd name="connsiteY33" fmla="*/ 290285 h 1669142"/>
              <a:gd name="connsiteX34" fmla="*/ 610688 w 828402"/>
              <a:gd name="connsiteY34" fmla="*/ 203200 h 1669142"/>
              <a:gd name="connsiteX35" fmla="*/ 625202 w 828402"/>
              <a:gd name="connsiteY35" fmla="*/ 159657 h 1669142"/>
              <a:gd name="connsiteX36" fmla="*/ 639716 w 828402"/>
              <a:gd name="connsiteY36" fmla="*/ 116114 h 1669142"/>
              <a:gd name="connsiteX37" fmla="*/ 654231 w 828402"/>
              <a:gd name="connsiteY37" fmla="*/ 29028 h 1669142"/>
              <a:gd name="connsiteX38" fmla="*/ 639716 w 828402"/>
              <a:gd name="connsiteY38" fmla="*/ 435428 h 1669142"/>
              <a:gd name="connsiteX39" fmla="*/ 625202 w 828402"/>
              <a:gd name="connsiteY39" fmla="*/ 566057 h 1669142"/>
              <a:gd name="connsiteX40" fmla="*/ 654231 w 828402"/>
              <a:gd name="connsiteY40" fmla="*/ 478971 h 1669142"/>
              <a:gd name="connsiteX41" fmla="*/ 697774 w 828402"/>
              <a:gd name="connsiteY41" fmla="*/ 391885 h 1669142"/>
              <a:gd name="connsiteX42" fmla="*/ 755831 w 828402"/>
              <a:gd name="connsiteY42" fmla="*/ 304800 h 1669142"/>
              <a:gd name="connsiteX43" fmla="*/ 770345 w 828402"/>
              <a:gd name="connsiteY43" fmla="*/ 261257 h 1669142"/>
              <a:gd name="connsiteX44" fmla="*/ 828402 w 828402"/>
              <a:gd name="connsiteY44" fmla="*/ 174171 h 1669142"/>
              <a:gd name="connsiteX45" fmla="*/ 813888 w 828402"/>
              <a:gd name="connsiteY45" fmla="*/ 261257 h 1669142"/>
              <a:gd name="connsiteX46" fmla="*/ 799374 w 828402"/>
              <a:gd name="connsiteY46" fmla="*/ 377371 h 1669142"/>
              <a:gd name="connsiteX47" fmla="*/ 784859 w 828402"/>
              <a:gd name="connsiteY47" fmla="*/ 420914 h 1669142"/>
              <a:gd name="connsiteX48" fmla="*/ 770345 w 828402"/>
              <a:gd name="connsiteY48" fmla="*/ 478971 h 1669142"/>
              <a:gd name="connsiteX49" fmla="*/ 755831 w 828402"/>
              <a:gd name="connsiteY49" fmla="*/ 667657 h 1669142"/>
              <a:gd name="connsiteX50" fmla="*/ 741316 w 828402"/>
              <a:gd name="connsiteY50" fmla="*/ 711200 h 1669142"/>
              <a:gd name="connsiteX51" fmla="*/ 770345 w 828402"/>
              <a:gd name="connsiteY51" fmla="*/ 1117600 h 1669142"/>
              <a:gd name="connsiteX52" fmla="*/ 755831 w 828402"/>
              <a:gd name="connsiteY52" fmla="*/ 1553028 h 1669142"/>
              <a:gd name="connsiteX53" fmla="*/ 523602 w 828402"/>
              <a:gd name="connsiteY53" fmla="*/ 1567542 h 1669142"/>
              <a:gd name="connsiteX54" fmla="*/ 480059 w 828402"/>
              <a:gd name="connsiteY54" fmla="*/ 1582057 h 1669142"/>
              <a:gd name="connsiteX55" fmla="*/ 392974 w 828402"/>
              <a:gd name="connsiteY55" fmla="*/ 1596571 h 1669142"/>
              <a:gd name="connsiteX56" fmla="*/ 349431 w 828402"/>
              <a:gd name="connsiteY56" fmla="*/ 1669142 h 1669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828402" h="1669142">
                <a:moveTo>
                  <a:pt x="392974" y="1596571"/>
                </a:moveTo>
                <a:cubicBezTo>
                  <a:pt x="378460" y="1611085"/>
                  <a:pt x="366510" y="1628728"/>
                  <a:pt x="349431" y="1640114"/>
                </a:cubicBezTo>
                <a:cubicBezTo>
                  <a:pt x="308234" y="1667579"/>
                  <a:pt x="279371" y="1649325"/>
                  <a:pt x="233316" y="1640114"/>
                </a:cubicBezTo>
                <a:cubicBezTo>
                  <a:pt x="223640" y="1625600"/>
                  <a:pt x="209804" y="1613120"/>
                  <a:pt x="204288" y="1596571"/>
                </a:cubicBezTo>
                <a:cubicBezTo>
                  <a:pt x="181987" y="1529667"/>
                  <a:pt x="201821" y="1519066"/>
                  <a:pt x="175259" y="1465942"/>
                </a:cubicBezTo>
                <a:cubicBezTo>
                  <a:pt x="118986" y="1353397"/>
                  <a:pt x="168200" y="1488305"/>
                  <a:pt x="131716" y="1378857"/>
                </a:cubicBezTo>
                <a:cubicBezTo>
                  <a:pt x="126878" y="1315962"/>
                  <a:pt x="122667" y="1253015"/>
                  <a:pt x="117202" y="1190171"/>
                </a:cubicBezTo>
                <a:cubicBezTo>
                  <a:pt x="112990" y="1141731"/>
                  <a:pt x="102688" y="1093650"/>
                  <a:pt x="102688" y="1045028"/>
                </a:cubicBezTo>
                <a:cubicBezTo>
                  <a:pt x="102688" y="942199"/>
                  <a:pt x="117575" y="853728"/>
                  <a:pt x="131716" y="754742"/>
                </a:cubicBezTo>
                <a:cubicBezTo>
                  <a:pt x="126878" y="633790"/>
                  <a:pt x="125826" y="512626"/>
                  <a:pt x="117202" y="391885"/>
                </a:cubicBezTo>
                <a:cubicBezTo>
                  <a:pt x="116112" y="376624"/>
                  <a:pt x="105425" y="363395"/>
                  <a:pt x="102688" y="348342"/>
                </a:cubicBezTo>
                <a:cubicBezTo>
                  <a:pt x="95711" y="309965"/>
                  <a:pt x="94587" y="270703"/>
                  <a:pt x="88174" y="232228"/>
                </a:cubicBezTo>
                <a:cubicBezTo>
                  <a:pt x="79101" y="177788"/>
                  <a:pt x="72947" y="178938"/>
                  <a:pt x="59145" y="130628"/>
                </a:cubicBezTo>
                <a:cubicBezTo>
                  <a:pt x="53665" y="111448"/>
                  <a:pt x="52489" y="90906"/>
                  <a:pt x="44631" y="72571"/>
                </a:cubicBezTo>
                <a:cubicBezTo>
                  <a:pt x="37759" y="56537"/>
                  <a:pt x="0" y="36829"/>
                  <a:pt x="15602" y="29028"/>
                </a:cubicBezTo>
                <a:lnTo>
                  <a:pt x="73659" y="58057"/>
                </a:lnTo>
                <a:cubicBezTo>
                  <a:pt x="99845" y="97335"/>
                  <a:pt x="113300" y="113616"/>
                  <a:pt x="131716" y="159657"/>
                </a:cubicBezTo>
                <a:cubicBezTo>
                  <a:pt x="143080" y="188067"/>
                  <a:pt x="151069" y="217714"/>
                  <a:pt x="160745" y="246742"/>
                </a:cubicBezTo>
                <a:lnTo>
                  <a:pt x="175259" y="290285"/>
                </a:lnTo>
                <a:lnTo>
                  <a:pt x="204288" y="377371"/>
                </a:lnTo>
                <a:cubicBezTo>
                  <a:pt x="209126" y="406400"/>
                  <a:pt x="213031" y="435599"/>
                  <a:pt x="218802" y="464457"/>
                </a:cubicBezTo>
                <a:cubicBezTo>
                  <a:pt x="227915" y="510023"/>
                  <a:pt x="233996" y="524554"/>
                  <a:pt x="247831" y="566057"/>
                </a:cubicBezTo>
                <a:cubicBezTo>
                  <a:pt x="282767" y="461247"/>
                  <a:pt x="244784" y="585854"/>
                  <a:pt x="276859" y="377371"/>
                </a:cubicBezTo>
                <a:cubicBezTo>
                  <a:pt x="279185" y="362249"/>
                  <a:pt x="286536" y="348342"/>
                  <a:pt x="291374" y="333828"/>
                </a:cubicBezTo>
                <a:cubicBezTo>
                  <a:pt x="296212" y="304799"/>
                  <a:pt x="300117" y="275600"/>
                  <a:pt x="305888" y="246742"/>
                </a:cubicBezTo>
                <a:cubicBezTo>
                  <a:pt x="321010" y="171130"/>
                  <a:pt x="316474" y="209689"/>
                  <a:pt x="334916" y="145142"/>
                </a:cubicBezTo>
                <a:cubicBezTo>
                  <a:pt x="352240" y="84509"/>
                  <a:pt x="352538" y="68442"/>
                  <a:pt x="363945" y="0"/>
                </a:cubicBezTo>
                <a:cubicBezTo>
                  <a:pt x="433882" y="209806"/>
                  <a:pt x="375913" y="9151"/>
                  <a:pt x="407488" y="435428"/>
                </a:cubicBezTo>
                <a:cubicBezTo>
                  <a:pt x="408618" y="450686"/>
                  <a:pt x="418683" y="464036"/>
                  <a:pt x="422002" y="478971"/>
                </a:cubicBezTo>
                <a:cubicBezTo>
                  <a:pt x="428386" y="507699"/>
                  <a:pt x="431678" y="537028"/>
                  <a:pt x="436516" y="566057"/>
                </a:cubicBezTo>
                <a:cubicBezTo>
                  <a:pt x="451030" y="556381"/>
                  <a:pt x="470383" y="551542"/>
                  <a:pt x="480059" y="537028"/>
                </a:cubicBezTo>
                <a:cubicBezTo>
                  <a:pt x="491124" y="520430"/>
                  <a:pt x="488842" y="498078"/>
                  <a:pt x="494574" y="478971"/>
                </a:cubicBezTo>
                <a:cubicBezTo>
                  <a:pt x="503367" y="449663"/>
                  <a:pt x="506629" y="417345"/>
                  <a:pt x="523602" y="391885"/>
                </a:cubicBezTo>
                <a:cubicBezTo>
                  <a:pt x="549788" y="352607"/>
                  <a:pt x="563243" y="336326"/>
                  <a:pt x="581659" y="290285"/>
                </a:cubicBezTo>
                <a:cubicBezTo>
                  <a:pt x="593023" y="261875"/>
                  <a:pt x="601012" y="232228"/>
                  <a:pt x="610688" y="203200"/>
                </a:cubicBezTo>
                <a:lnTo>
                  <a:pt x="625202" y="159657"/>
                </a:lnTo>
                <a:cubicBezTo>
                  <a:pt x="630040" y="145143"/>
                  <a:pt x="637201" y="131205"/>
                  <a:pt x="639716" y="116114"/>
                </a:cubicBezTo>
                <a:lnTo>
                  <a:pt x="654231" y="29028"/>
                </a:lnTo>
                <a:cubicBezTo>
                  <a:pt x="649393" y="164495"/>
                  <a:pt x="647033" y="300073"/>
                  <a:pt x="639716" y="435428"/>
                </a:cubicBezTo>
                <a:cubicBezTo>
                  <a:pt x="637351" y="479175"/>
                  <a:pt x="611347" y="524494"/>
                  <a:pt x="625202" y="566057"/>
                </a:cubicBezTo>
                <a:lnTo>
                  <a:pt x="654231" y="478971"/>
                </a:lnTo>
                <a:cubicBezTo>
                  <a:pt x="674262" y="418878"/>
                  <a:pt x="660257" y="448159"/>
                  <a:pt x="697774" y="391885"/>
                </a:cubicBezTo>
                <a:cubicBezTo>
                  <a:pt x="732285" y="288350"/>
                  <a:pt x="683349" y="413522"/>
                  <a:pt x="755831" y="304800"/>
                </a:cubicBezTo>
                <a:cubicBezTo>
                  <a:pt x="764318" y="292070"/>
                  <a:pt x="762915" y="274631"/>
                  <a:pt x="770345" y="261257"/>
                </a:cubicBezTo>
                <a:cubicBezTo>
                  <a:pt x="787288" y="230759"/>
                  <a:pt x="828402" y="174171"/>
                  <a:pt x="828402" y="174171"/>
                </a:cubicBezTo>
                <a:cubicBezTo>
                  <a:pt x="828402" y="174171"/>
                  <a:pt x="818050" y="232124"/>
                  <a:pt x="813888" y="261257"/>
                </a:cubicBezTo>
                <a:cubicBezTo>
                  <a:pt x="808372" y="299871"/>
                  <a:pt x="806352" y="338994"/>
                  <a:pt x="799374" y="377371"/>
                </a:cubicBezTo>
                <a:cubicBezTo>
                  <a:pt x="796637" y="392424"/>
                  <a:pt x="789062" y="406203"/>
                  <a:pt x="784859" y="420914"/>
                </a:cubicBezTo>
                <a:cubicBezTo>
                  <a:pt x="779379" y="440094"/>
                  <a:pt x="775183" y="459619"/>
                  <a:pt x="770345" y="478971"/>
                </a:cubicBezTo>
                <a:cubicBezTo>
                  <a:pt x="765507" y="541866"/>
                  <a:pt x="763655" y="605063"/>
                  <a:pt x="755831" y="667657"/>
                </a:cubicBezTo>
                <a:cubicBezTo>
                  <a:pt x="753933" y="682838"/>
                  <a:pt x="741316" y="695900"/>
                  <a:pt x="741316" y="711200"/>
                </a:cubicBezTo>
                <a:cubicBezTo>
                  <a:pt x="741316" y="1043964"/>
                  <a:pt x="719465" y="964955"/>
                  <a:pt x="770345" y="1117600"/>
                </a:cubicBezTo>
                <a:cubicBezTo>
                  <a:pt x="785663" y="1240146"/>
                  <a:pt x="822510" y="1467828"/>
                  <a:pt x="755831" y="1553028"/>
                </a:cubicBezTo>
                <a:cubicBezTo>
                  <a:pt x="708030" y="1614107"/>
                  <a:pt x="601012" y="1562704"/>
                  <a:pt x="523602" y="1567542"/>
                </a:cubicBezTo>
                <a:cubicBezTo>
                  <a:pt x="509088" y="1572380"/>
                  <a:pt x="494994" y="1578738"/>
                  <a:pt x="480059" y="1582057"/>
                </a:cubicBezTo>
                <a:cubicBezTo>
                  <a:pt x="451331" y="1588441"/>
                  <a:pt x="419296" y="1583410"/>
                  <a:pt x="392974" y="1596571"/>
                </a:cubicBezTo>
                <a:cubicBezTo>
                  <a:pt x="381297" y="1602410"/>
                  <a:pt x="357264" y="1653476"/>
                  <a:pt x="349431" y="1669142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304800" y="1143000"/>
            <a:ext cx="3352800" cy="2895600"/>
          </a:xfrm>
          <a:prstGeom prst="ellipse">
            <a:avLst/>
          </a:prstGeom>
          <a:solidFill>
            <a:srgbClr val="9966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জয়নব ইসলাম</a:t>
            </a:r>
          </a:p>
          <a:p>
            <a:pPr algn="ctr"/>
            <a:r>
              <a:rPr lang="bn-BD" sz="2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সহকারি শিক্ষক</a:t>
            </a:r>
            <a:endParaRPr lang="bn-BD" sz="2800" dirty="0" smtClean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চম্পট পাড়া সরকারি প্রাথমিক বিদ্যালয়।</a:t>
            </a:r>
          </a:p>
          <a:p>
            <a:pPr algn="ctr"/>
            <a:r>
              <a:rPr lang="bn-BD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আলীকদম, বান্দরবান।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057400" y="0"/>
            <a:ext cx="4572000" cy="99060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5791200" y="1295400"/>
            <a:ext cx="2590800" cy="2667000"/>
          </a:xfrm>
          <a:prstGeom prst="ellipse">
            <a:avLst/>
          </a:prstGeom>
          <a:solidFill>
            <a:srgbClr val="99663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শ্রেণিঃ ১ম। </a:t>
            </a:r>
          </a:p>
          <a:p>
            <a:pPr algn="ctr"/>
            <a:r>
              <a:rPr lang="bn-BD" b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বিষয়ঃ প্রাথমিক গণিত</a:t>
            </a:r>
            <a:endParaRPr lang="en-US" b="1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6" name="Picture 45" descr="seagull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781800" y="1447800"/>
            <a:ext cx="1081088" cy="571500"/>
          </a:xfrm>
          <a:prstGeom prst="rect">
            <a:avLst/>
          </a:prstGeom>
        </p:spPr>
      </p:pic>
      <p:pic>
        <p:nvPicPr>
          <p:cNvPr id="47" name="Picture 46" descr="seagull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371600" y="1219200"/>
            <a:ext cx="1081088" cy="57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0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7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6" grpId="0" animBg="1"/>
      <p:bldP spid="37" grpId="0" animBg="1"/>
      <p:bldP spid="38" grpId="0" animBg="1"/>
      <p:bldP spid="39" grpId="0" animBg="1"/>
      <p:bldP spid="41" grpId="0" animBg="1"/>
      <p:bldP spid="43" grpId="0" animBg="1"/>
      <p:bldP spid="44" grpId="0" animBg="1"/>
      <p:bldP spid="40" grpId="0" animBg="1"/>
      <p:bldP spid="42" grpId="0" animBg="1"/>
      <p:bldP spid="42" grpId="1" animBg="1"/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381000" y="730716"/>
            <a:ext cx="6645062" cy="6127284"/>
          </a:xfrm>
          <a:custGeom>
            <a:avLst/>
            <a:gdLst>
              <a:gd name="connsiteX0" fmla="*/ 4576351 w 6645062"/>
              <a:gd name="connsiteY0" fmla="*/ 6247027 h 6609884"/>
              <a:gd name="connsiteX1" fmla="*/ 4590865 w 6645062"/>
              <a:gd name="connsiteY1" fmla="*/ 6043827 h 6609884"/>
              <a:gd name="connsiteX2" fmla="*/ 4605380 w 6645062"/>
              <a:gd name="connsiteY2" fmla="*/ 6000284 h 6609884"/>
              <a:gd name="connsiteX3" fmla="*/ 4576351 w 6645062"/>
              <a:gd name="connsiteY3" fmla="*/ 5724513 h 6609884"/>
              <a:gd name="connsiteX4" fmla="*/ 4547323 w 6645062"/>
              <a:gd name="connsiteY4" fmla="*/ 5463255 h 6609884"/>
              <a:gd name="connsiteX5" fmla="*/ 4532808 w 6645062"/>
              <a:gd name="connsiteY5" fmla="*/ 5419713 h 6609884"/>
              <a:gd name="connsiteX6" fmla="*/ 4518294 w 6645062"/>
              <a:gd name="connsiteY6" fmla="*/ 5332627 h 6609884"/>
              <a:gd name="connsiteX7" fmla="*/ 4489265 w 6645062"/>
              <a:gd name="connsiteY7" fmla="*/ 5289084 h 6609884"/>
              <a:gd name="connsiteX8" fmla="*/ 4474751 w 6645062"/>
              <a:gd name="connsiteY8" fmla="*/ 5245541 h 6609884"/>
              <a:gd name="connsiteX9" fmla="*/ 4431208 w 6645062"/>
              <a:gd name="connsiteY9" fmla="*/ 5158455 h 6609884"/>
              <a:gd name="connsiteX10" fmla="*/ 4416694 w 6645062"/>
              <a:gd name="connsiteY10" fmla="*/ 4824627 h 6609884"/>
              <a:gd name="connsiteX11" fmla="*/ 4387665 w 6645062"/>
              <a:gd name="connsiteY11" fmla="*/ 4737541 h 6609884"/>
              <a:gd name="connsiteX12" fmla="*/ 4344123 w 6645062"/>
              <a:gd name="connsiteY12" fmla="*/ 4606913 h 6609884"/>
              <a:gd name="connsiteX13" fmla="*/ 4329608 w 6645062"/>
              <a:gd name="connsiteY13" fmla="*/ 4563370 h 6609884"/>
              <a:gd name="connsiteX14" fmla="*/ 4286065 w 6645062"/>
              <a:gd name="connsiteY14" fmla="*/ 4476284 h 6609884"/>
              <a:gd name="connsiteX15" fmla="*/ 4271551 w 6645062"/>
              <a:gd name="connsiteY15" fmla="*/ 4345655 h 6609884"/>
              <a:gd name="connsiteX16" fmla="*/ 4286065 w 6645062"/>
              <a:gd name="connsiteY16" fmla="*/ 4113427 h 6609884"/>
              <a:gd name="connsiteX17" fmla="*/ 4315094 w 6645062"/>
              <a:gd name="connsiteY17" fmla="*/ 4011827 h 6609884"/>
              <a:gd name="connsiteX18" fmla="*/ 4315094 w 6645062"/>
              <a:gd name="connsiteY18" fmla="*/ 2937770 h 6609884"/>
              <a:gd name="connsiteX19" fmla="*/ 4300580 w 6645062"/>
              <a:gd name="connsiteY19" fmla="*/ 2894227 h 6609884"/>
              <a:gd name="connsiteX20" fmla="*/ 4286065 w 6645062"/>
              <a:gd name="connsiteY20" fmla="*/ 2836170 h 6609884"/>
              <a:gd name="connsiteX21" fmla="*/ 4300580 w 6645062"/>
              <a:gd name="connsiteY21" fmla="*/ 2749084 h 6609884"/>
              <a:gd name="connsiteX22" fmla="*/ 4387665 w 6645062"/>
              <a:gd name="connsiteY22" fmla="*/ 2647484 h 6609884"/>
              <a:gd name="connsiteX23" fmla="*/ 4445723 w 6645062"/>
              <a:gd name="connsiteY23" fmla="*/ 2545884 h 6609884"/>
              <a:gd name="connsiteX24" fmla="*/ 4460237 w 6645062"/>
              <a:gd name="connsiteY24" fmla="*/ 1791141 h 6609884"/>
              <a:gd name="connsiteX25" fmla="*/ 4503780 w 6645062"/>
              <a:gd name="connsiteY25" fmla="*/ 1747598 h 6609884"/>
              <a:gd name="connsiteX26" fmla="*/ 4547323 w 6645062"/>
              <a:gd name="connsiteY26" fmla="*/ 1762113 h 6609884"/>
              <a:gd name="connsiteX27" fmla="*/ 4648923 w 6645062"/>
              <a:gd name="connsiteY27" fmla="*/ 1791141 h 6609884"/>
              <a:gd name="connsiteX28" fmla="*/ 4721494 w 6645062"/>
              <a:gd name="connsiteY28" fmla="*/ 1776627 h 6609884"/>
              <a:gd name="connsiteX29" fmla="*/ 4765037 w 6645062"/>
              <a:gd name="connsiteY29" fmla="*/ 1747598 h 6609884"/>
              <a:gd name="connsiteX30" fmla="*/ 4866637 w 6645062"/>
              <a:gd name="connsiteY30" fmla="*/ 1718570 h 6609884"/>
              <a:gd name="connsiteX31" fmla="*/ 4997265 w 6645062"/>
              <a:gd name="connsiteY31" fmla="*/ 1762113 h 6609884"/>
              <a:gd name="connsiteX32" fmla="*/ 5040808 w 6645062"/>
              <a:gd name="connsiteY32" fmla="*/ 1791141 h 6609884"/>
              <a:gd name="connsiteX33" fmla="*/ 5098865 w 6645062"/>
              <a:gd name="connsiteY33" fmla="*/ 1805655 h 6609884"/>
              <a:gd name="connsiteX34" fmla="*/ 5214980 w 6645062"/>
              <a:gd name="connsiteY34" fmla="*/ 1863713 h 6609884"/>
              <a:gd name="connsiteX35" fmla="*/ 5360123 w 6645062"/>
              <a:gd name="connsiteY35" fmla="*/ 1907255 h 6609884"/>
              <a:gd name="connsiteX36" fmla="*/ 5548808 w 6645062"/>
              <a:gd name="connsiteY36" fmla="*/ 2008855 h 6609884"/>
              <a:gd name="connsiteX37" fmla="*/ 5897151 w 6645062"/>
              <a:gd name="connsiteY37" fmla="*/ 2037884 h 6609884"/>
              <a:gd name="connsiteX38" fmla="*/ 6143894 w 6645062"/>
              <a:gd name="connsiteY38" fmla="*/ 2052398 h 6609884"/>
              <a:gd name="connsiteX39" fmla="*/ 6274523 w 6645062"/>
              <a:gd name="connsiteY39" fmla="*/ 2110455 h 6609884"/>
              <a:gd name="connsiteX40" fmla="*/ 6289037 w 6645062"/>
              <a:gd name="connsiteY40" fmla="*/ 2153998 h 6609884"/>
              <a:gd name="connsiteX41" fmla="*/ 6376123 w 6645062"/>
              <a:gd name="connsiteY41" fmla="*/ 2212055 h 6609884"/>
              <a:gd name="connsiteX42" fmla="*/ 6434180 w 6645062"/>
              <a:gd name="connsiteY42" fmla="*/ 2299141 h 6609884"/>
              <a:gd name="connsiteX43" fmla="*/ 6463208 w 6645062"/>
              <a:gd name="connsiteY43" fmla="*/ 2386227 h 6609884"/>
              <a:gd name="connsiteX44" fmla="*/ 6448694 w 6645062"/>
              <a:gd name="connsiteY44" fmla="*/ 2429770 h 6609884"/>
              <a:gd name="connsiteX45" fmla="*/ 6593837 w 6645062"/>
              <a:gd name="connsiteY45" fmla="*/ 2473313 h 6609884"/>
              <a:gd name="connsiteX46" fmla="*/ 6608351 w 6645062"/>
              <a:gd name="connsiteY46" fmla="*/ 2415255 h 6609884"/>
              <a:gd name="connsiteX47" fmla="*/ 6637380 w 6645062"/>
              <a:gd name="connsiteY47" fmla="*/ 2371713 h 6609884"/>
              <a:gd name="connsiteX48" fmla="*/ 6593837 w 6645062"/>
              <a:gd name="connsiteY48" fmla="*/ 2139484 h 6609884"/>
              <a:gd name="connsiteX49" fmla="*/ 6564808 w 6645062"/>
              <a:gd name="connsiteY49" fmla="*/ 2052398 h 6609884"/>
              <a:gd name="connsiteX50" fmla="*/ 6477723 w 6645062"/>
              <a:gd name="connsiteY50" fmla="*/ 1965313 h 6609884"/>
              <a:gd name="connsiteX51" fmla="*/ 6390637 w 6645062"/>
              <a:gd name="connsiteY51" fmla="*/ 1936284 h 6609884"/>
              <a:gd name="connsiteX52" fmla="*/ 6347094 w 6645062"/>
              <a:gd name="connsiteY52" fmla="*/ 1892741 h 6609884"/>
              <a:gd name="connsiteX53" fmla="*/ 6289037 w 6645062"/>
              <a:gd name="connsiteY53" fmla="*/ 1863713 h 6609884"/>
              <a:gd name="connsiteX54" fmla="*/ 6085837 w 6645062"/>
              <a:gd name="connsiteY54" fmla="*/ 1805655 h 6609884"/>
              <a:gd name="connsiteX55" fmla="*/ 6042294 w 6645062"/>
              <a:gd name="connsiteY55" fmla="*/ 1791141 h 6609884"/>
              <a:gd name="connsiteX56" fmla="*/ 5998751 w 6645062"/>
              <a:gd name="connsiteY56" fmla="*/ 1762113 h 6609884"/>
              <a:gd name="connsiteX57" fmla="*/ 5897151 w 6645062"/>
              <a:gd name="connsiteY57" fmla="*/ 1718570 h 6609884"/>
              <a:gd name="connsiteX58" fmla="*/ 5548808 w 6645062"/>
              <a:gd name="connsiteY58" fmla="*/ 1645998 h 6609884"/>
              <a:gd name="connsiteX59" fmla="*/ 5505265 w 6645062"/>
              <a:gd name="connsiteY59" fmla="*/ 1616970 h 6609884"/>
              <a:gd name="connsiteX60" fmla="*/ 5461723 w 6645062"/>
              <a:gd name="connsiteY60" fmla="*/ 1573427 h 6609884"/>
              <a:gd name="connsiteX61" fmla="*/ 5418180 w 6645062"/>
              <a:gd name="connsiteY61" fmla="*/ 1558913 h 6609884"/>
              <a:gd name="connsiteX62" fmla="*/ 5345608 w 6645062"/>
              <a:gd name="connsiteY62" fmla="*/ 1500855 h 6609884"/>
              <a:gd name="connsiteX63" fmla="*/ 5287551 w 6645062"/>
              <a:gd name="connsiteY63" fmla="*/ 1486341 h 6609884"/>
              <a:gd name="connsiteX64" fmla="*/ 5244008 w 6645062"/>
              <a:gd name="connsiteY64" fmla="*/ 1457313 h 6609884"/>
              <a:gd name="connsiteX65" fmla="*/ 5273037 w 6645062"/>
              <a:gd name="connsiteY65" fmla="*/ 1355713 h 6609884"/>
              <a:gd name="connsiteX66" fmla="*/ 5316580 w 6645062"/>
              <a:gd name="connsiteY66" fmla="*/ 1326684 h 6609884"/>
              <a:gd name="connsiteX67" fmla="*/ 5490751 w 6645062"/>
              <a:gd name="connsiteY67" fmla="*/ 1297655 h 6609884"/>
              <a:gd name="connsiteX68" fmla="*/ 5621380 w 6645062"/>
              <a:gd name="connsiteY68" fmla="*/ 1239598 h 6609884"/>
              <a:gd name="connsiteX69" fmla="*/ 5664923 w 6645062"/>
              <a:gd name="connsiteY69" fmla="*/ 1225084 h 6609884"/>
              <a:gd name="connsiteX70" fmla="*/ 5737494 w 6645062"/>
              <a:gd name="connsiteY70" fmla="*/ 1196055 h 6609884"/>
              <a:gd name="connsiteX71" fmla="*/ 5853608 w 6645062"/>
              <a:gd name="connsiteY71" fmla="*/ 1137998 h 6609884"/>
              <a:gd name="connsiteX72" fmla="*/ 5940694 w 6645062"/>
              <a:gd name="connsiteY72" fmla="*/ 1007370 h 6609884"/>
              <a:gd name="connsiteX73" fmla="*/ 5969723 w 6645062"/>
              <a:gd name="connsiteY73" fmla="*/ 963827 h 6609884"/>
              <a:gd name="connsiteX74" fmla="*/ 5984237 w 6645062"/>
              <a:gd name="connsiteY74" fmla="*/ 920284 h 6609884"/>
              <a:gd name="connsiteX75" fmla="*/ 6027780 w 6645062"/>
              <a:gd name="connsiteY75" fmla="*/ 891255 h 6609884"/>
              <a:gd name="connsiteX76" fmla="*/ 6129380 w 6645062"/>
              <a:gd name="connsiteY76" fmla="*/ 847713 h 6609884"/>
              <a:gd name="connsiteX77" fmla="*/ 6187437 w 6645062"/>
              <a:gd name="connsiteY77" fmla="*/ 833198 h 6609884"/>
              <a:gd name="connsiteX78" fmla="*/ 6260008 w 6645062"/>
              <a:gd name="connsiteY78" fmla="*/ 804170 h 6609884"/>
              <a:gd name="connsiteX79" fmla="*/ 6347094 w 6645062"/>
              <a:gd name="connsiteY79" fmla="*/ 775141 h 6609884"/>
              <a:gd name="connsiteX80" fmla="*/ 6390637 w 6645062"/>
              <a:gd name="connsiteY80" fmla="*/ 760627 h 6609884"/>
              <a:gd name="connsiteX81" fmla="*/ 6506751 w 6645062"/>
              <a:gd name="connsiteY81" fmla="*/ 717084 h 6609884"/>
              <a:gd name="connsiteX82" fmla="*/ 6550294 w 6645062"/>
              <a:gd name="connsiteY82" fmla="*/ 688055 h 6609884"/>
              <a:gd name="connsiteX83" fmla="*/ 6579323 w 6645062"/>
              <a:gd name="connsiteY83" fmla="*/ 644513 h 6609884"/>
              <a:gd name="connsiteX84" fmla="*/ 6593837 w 6645062"/>
              <a:gd name="connsiteY84" fmla="*/ 571941 h 6609884"/>
              <a:gd name="connsiteX85" fmla="*/ 6608351 w 6645062"/>
              <a:gd name="connsiteY85" fmla="*/ 528398 h 6609884"/>
              <a:gd name="connsiteX86" fmla="*/ 6593837 w 6645062"/>
              <a:gd name="connsiteY86" fmla="*/ 470341 h 6609884"/>
              <a:gd name="connsiteX87" fmla="*/ 6201951 w 6645062"/>
              <a:gd name="connsiteY87" fmla="*/ 499370 h 6609884"/>
              <a:gd name="connsiteX88" fmla="*/ 6158408 w 6645062"/>
              <a:gd name="connsiteY88" fmla="*/ 513884 h 6609884"/>
              <a:gd name="connsiteX89" fmla="*/ 6100351 w 6645062"/>
              <a:gd name="connsiteY89" fmla="*/ 528398 h 6609884"/>
              <a:gd name="connsiteX90" fmla="*/ 6013265 w 6645062"/>
              <a:gd name="connsiteY90" fmla="*/ 557427 h 6609884"/>
              <a:gd name="connsiteX91" fmla="*/ 5911665 w 6645062"/>
              <a:gd name="connsiteY91" fmla="*/ 629998 h 6609884"/>
              <a:gd name="connsiteX92" fmla="*/ 5824580 w 6645062"/>
              <a:gd name="connsiteY92" fmla="*/ 688055 h 6609884"/>
              <a:gd name="connsiteX93" fmla="*/ 5722980 w 6645062"/>
              <a:gd name="connsiteY93" fmla="*/ 746113 h 6609884"/>
              <a:gd name="connsiteX94" fmla="*/ 5679437 w 6645062"/>
              <a:gd name="connsiteY94" fmla="*/ 775141 h 6609884"/>
              <a:gd name="connsiteX95" fmla="*/ 5563323 w 6645062"/>
              <a:gd name="connsiteY95" fmla="*/ 804170 h 6609884"/>
              <a:gd name="connsiteX96" fmla="*/ 5418180 w 6645062"/>
              <a:gd name="connsiteY96" fmla="*/ 862227 h 6609884"/>
              <a:gd name="connsiteX97" fmla="*/ 5331094 w 6645062"/>
              <a:gd name="connsiteY97" fmla="*/ 920284 h 6609884"/>
              <a:gd name="connsiteX98" fmla="*/ 4779551 w 6645062"/>
              <a:gd name="connsiteY98" fmla="*/ 934798 h 6609884"/>
              <a:gd name="connsiteX99" fmla="*/ 4736008 w 6645062"/>
              <a:gd name="connsiteY99" fmla="*/ 949313 h 6609884"/>
              <a:gd name="connsiteX100" fmla="*/ 4648923 w 6645062"/>
              <a:gd name="connsiteY100" fmla="*/ 1007370 h 6609884"/>
              <a:gd name="connsiteX101" fmla="*/ 4518294 w 6645062"/>
              <a:gd name="connsiteY101" fmla="*/ 992855 h 6609884"/>
              <a:gd name="connsiteX102" fmla="*/ 4547323 w 6645062"/>
              <a:gd name="connsiteY102" fmla="*/ 688055 h 6609884"/>
              <a:gd name="connsiteX103" fmla="*/ 4561837 w 6645062"/>
              <a:gd name="connsiteY103" fmla="*/ 354227 h 6609884"/>
              <a:gd name="connsiteX104" fmla="*/ 4590865 w 6645062"/>
              <a:gd name="connsiteY104" fmla="*/ 267141 h 6609884"/>
              <a:gd name="connsiteX105" fmla="*/ 4576351 w 6645062"/>
              <a:gd name="connsiteY105" fmla="*/ 194570 h 6609884"/>
              <a:gd name="connsiteX106" fmla="*/ 4373151 w 6645062"/>
              <a:gd name="connsiteY106" fmla="*/ 267141 h 6609884"/>
              <a:gd name="connsiteX107" fmla="*/ 4329608 w 6645062"/>
              <a:gd name="connsiteY107" fmla="*/ 310684 h 6609884"/>
              <a:gd name="connsiteX108" fmla="*/ 4097380 w 6645062"/>
              <a:gd name="connsiteY108" fmla="*/ 325198 h 6609884"/>
              <a:gd name="connsiteX109" fmla="*/ 4024808 w 6645062"/>
              <a:gd name="connsiteY109" fmla="*/ 412284 h 6609884"/>
              <a:gd name="connsiteX110" fmla="*/ 3966751 w 6645062"/>
              <a:gd name="connsiteY110" fmla="*/ 513884 h 6609884"/>
              <a:gd name="connsiteX111" fmla="*/ 3937723 w 6645062"/>
              <a:gd name="connsiteY111" fmla="*/ 600970 h 6609884"/>
              <a:gd name="connsiteX112" fmla="*/ 3865151 w 6645062"/>
              <a:gd name="connsiteY112" fmla="*/ 688055 h 6609884"/>
              <a:gd name="connsiteX113" fmla="*/ 3821608 w 6645062"/>
              <a:gd name="connsiteY113" fmla="*/ 746113 h 6609884"/>
              <a:gd name="connsiteX114" fmla="*/ 3807094 w 6645062"/>
              <a:gd name="connsiteY114" fmla="*/ 789655 h 6609884"/>
              <a:gd name="connsiteX115" fmla="*/ 3749037 w 6645062"/>
              <a:gd name="connsiteY115" fmla="*/ 775141 h 6609884"/>
              <a:gd name="connsiteX116" fmla="*/ 3734523 w 6645062"/>
              <a:gd name="connsiteY116" fmla="*/ 731598 h 6609884"/>
              <a:gd name="connsiteX117" fmla="*/ 3705494 w 6645062"/>
              <a:gd name="connsiteY117" fmla="*/ 629998 h 6609884"/>
              <a:gd name="connsiteX118" fmla="*/ 3690980 w 6645062"/>
              <a:gd name="connsiteY118" fmla="*/ 455827 h 6609884"/>
              <a:gd name="connsiteX119" fmla="*/ 3661951 w 6645062"/>
              <a:gd name="connsiteY119" fmla="*/ 325198 h 6609884"/>
              <a:gd name="connsiteX120" fmla="*/ 3632923 w 6645062"/>
              <a:gd name="connsiteY120" fmla="*/ 281655 h 6609884"/>
              <a:gd name="connsiteX121" fmla="*/ 3589380 w 6645062"/>
              <a:gd name="connsiteY121" fmla="*/ 238113 h 6609884"/>
              <a:gd name="connsiteX122" fmla="*/ 3545837 w 6645062"/>
              <a:gd name="connsiteY122" fmla="*/ 223598 h 6609884"/>
              <a:gd name="connsiteX123" fmla="*/ 3487780 w 6645062"/>
              <a:gd name="connsiteY123" fmla="*/ 194570 h 6609884"/>
              <a:gd name="connsiteX124" fmla="*/ 2529837 w 6645062"/>
              <a:gd name="connsiteY124" fmla="*/ 180055 h 6609884"/>
              <a:gd name="connsiteX125" fmla="*/ 2413723 w 6645062"/>
              <a:gd name="connsiteY125" fmla="*/ 136513 h 6609884"/>
              <a:gd name="connsiteX126" fmla="*/ 2312123 w 6645062"/>
              <a:gd name="connsiteY126" fmla="*/ 107484 h 6609884"/>
              <a:gd name="connsiteX127" fmla="*/ 2268580 w 6645062"/>
              <a:gd name="connsiteY127" fmla="*/ 92970 h 6609884"/>
              <a:gd name="connsiteX128" fmla="*/ 2196008 w 6645062"/>
              <a:gd name="connsiteY128" fmla="*/ 78455 h 6609884"/>
              <a:gd name="connsiteX129" fmla="*/ 2050865 w 6645062"/>
              <a:gd name="connsiteY129" fmla="*/ 20398 h 6609884"/>
              <a:gd name="connsiteX130" fmla="*/ 1992808 w 6645062"/>
              <a:gd name="connsiteY130" fmla="*/ 5884 h 6609884"/>
              <a:gd name="connsiteX131" fmla="*/ 1920237 w 6645062"/>
              <a:gd name="connsiteY131" fmla="*/ 78455 h 6609884"/>
              <a:gd name="connsiteX132" fmla="*/ 1891208 w 6645062"/>
              <a:gd name="connsiteY132" fmla="*/ 165541 h 6609884"/>
              <a:gd name="connsiteX133" fmla="*/ 1905723 w 6645062"/>
              <a:gd name="connsiteY133" fmla="*/ 252627 h 6609884"/>
              <a:gd name="connsiteX134" fmla="*/ 1934751 w 6645062"/>
              <a:gd name="connsiteY134" fmla="*/ 296170 h 6609884"/>
              <a:gd name="connsiteX135" fmla="*/ 2021837 w 6645062"/>
              <a:gd name="connsiteY135" fmla="*/ 368741 h 6609884"/>
              <a:gd name="connsiteX136" fmla="*/ 2079894 w 6645062"/>
              <a:gd name="connsiteY136" fmla="*/ 412284 h 6609884"/>
              <a:gd name="connsiteX137" fmla="*/ 2166980 w 6645062"/>
              <a:gd name="connsiteY137" fmla="*/ 441313 h 6609884"/>
              <a:gd name="connsiteX138" fmla="*/ 2297608 w 6645062"/>
              <a:gd name="connsiteY138" fmla="*/ 499370 h 6609884"/>
              <a:gd name="connsiteX139" fmla="*/ 2384694 w 6645062"/>
              <a:gd name="connsiteY139" fmla="*/ 571941 h 6609884"/>
              <a:gd name="connsiteX140" fmla="*/ 2645951 w 6645062"/>
              <a:gd name="connsiteY140" fmla="*/ 644513 h 6609884"/>
              <a:gd name="connsiteX141" fmla="*/ 2762065 w 6645062"/>
              <a:gd name="connsiteY141" fmla="*/ 731598 h 6609884"/>
              <a:gd name="connsiteX142" fmla="*/ 2950751 w 6645062"/>
              <a:gd name="connsiteY142" fmla="*/ 818684 h 6609884"/>
              <a:gd name="connsiteX143" fmla="*/ 2994294 w 6645062"/>
              <a:gd name="connsiteY143" fmla="*/ 862227 h 6609884"/>
              <a:gd name="connsiteX144" fmla="*/ 3081380 w 6645062"/>
              <a:gd name="connsiteY144" fmla="*/ 920284 h 6609884"/>
              <a:gd name="connsiteX145" fmla="*/ 3124923 w 6645062"/>
              <a:gd name="connsiteY145" fmla="*/ 1021884 h 6609884"/>
              <a:gd name="connsiteX146" fmla="*/ 3153951 w 6645062"/>
              <a:gd name="connsiteY146" fmla="*/ 1108970 h 6609884"/>
              <a:gd name="connsiteX147" fmla="*/ 3052351 w 6645062"/>
              <a:gd name="connsiteY147" fmla="*/ 1079941 h 6609884"/>
              <a:gd name="connsiteX148" fmla="*/ 3008808 w 6645062"/>
              <a:gd name="connsiteY148" fmla="*/ 1050913 h 6609884"/>
              <a:gd name="connsiteX149" fmla="*/ 2820123 w 6645062"/>
              <a:gd name="connsiteY149" fmla="*/ 1036398 h 6609884"/>
              <a:gd name="connsiteX150" fmla="*/ 2733037 w 6645062"/>
              <a:gd name="connsiteY150" fmla="*/ 978341 h 6609884"/>
              <a:gd name="connsiteX151" fmla="*/ 2645951 w 6645062"/>
              <a:gd name="connsiteY151" fmla="*/ 949313 h 6609884"/>
              <a:gd name="connsiteX152" fmla="*/ 2602408 w 6645062"/>
              <a:gd name="connsiteY152" fmla="*/ 934798 h 6609884"/>
              <a:gd name="connsiteX153" fmla="*/ 2544351 w 6645062"/>
              <a:gd name="connsiteY153" fmla="*/ 891255 h 6609884"/>
              <a:gd name="connsiteX154" fmla="*/ 2370180 w 6645062"/>
              <a:gd name="connsiteY154" fmla="*/ 862227 h 6609884"/>
              <a:gd name="connsiteX155" fmla="*/ 2283094 w 6645062"/>
              <a:gd name="connsiteY155" fmla="*/ 818684 h 6609884"/>
              <a:gd name="connsiteX156" fmla="*/ 2123437 w 6645062"/>
              <a:gd name="connsiteY156" fmla="*/ 804170 h 6609884"/>
              <a:gd name="connsiteX157" fmla="*/ 1426751 w 6645062"/>
              <a:gd name="connsiteY157" fmla="*/ 818684 h 6609884"/>
              <a:gd name="connsiteX158" fmla="*/ 1339665 w 6645062"/>
              <a:gd name="connsiteY158" fmla="*/ 833198 h 6609884"/>
              <a:gd name="connsiteX159" fmla="*/ 1296123 w 6645062"/>
              <a:gd name="connsiteY159" fmla="*/ 862227 h 6609884"/>
              <a:gd name="connsiteX160" fmla="*/ 1238065 w 6645062"/>
              <a:gd name="connsiteY160" fmla="*/ 891255 h 6609884"/>
              <a:gd name="connsiteX161" fmla="*/ 1194523 w 6645062"/>
              <a:gd name="connsiteY161" fmla="*/ 920284 h 6609884"/>
              <a:gd name="connsiteX162" fmla="*/ 1121951 w 6645062"/>
              <a:gd name="connsiteY162" fmla="*/ 963827 h 6609884"/>
              <a:gd name="connsiteX163" fmla="*/ 1034865 w 6645062"/>
              <a:gd name="connsiteY163" fmla="*/ 992855 h 6609884"/>
              <a:gd name="connsiteX164" fmla="*/ 904237 w 6645062"/>
              <a:gd name="connsiteY164" fmla="*/ 1094455 h 6609884"/>
              <a:gd name="connsiteX165" fmla="*/ 846180 w 6645062"/>
              <a:gd name="connsiteY165" fmla="*/ 1137998 h 6609884"/>
              <a:gd name="connsiteX166" fmla="*/ 802637 w 6645062"/>
              <a:gd name="connsiteY166" fmla="*/ 1167027 h 6609884"/>
              <a:gd name="connsiteX167" fmla="*/ 759094 w 6645062"/>
              <a:gd name="connsiteY167" fmla="*/ 1210570 h 6609884"/>
              <a:gd name="connsiteX168" fmla="*/ 672008 w 6645062"/>
              <a:gd name="connsiteY168" fmla="*/ 1268627 h 6609884"/>
              <a:gd name="connsiteX169" fmla="*/ 497837 w 6645062"/>
              <a:gd name="connsiteY169" fmla="*/ 1384741 h 6609884"/>
              <a:gd name="connsiteX170" fmla="*/ 454294 w 6645062"/>
              <a:gd name="connsiteY170" fmla="*/ 1413770 h 6609884"/>
              <a:gd name="connsiteX171" fmla="*/ 396237 w 6645062"/>
              <a:gd name="connsiteY171" fmla="*/ 1442798 h 6609884"/>
              <a:gd name="connsiteX172" fmla="*/ 309151 w 6645062"/>
              <a:gd name="connsiteY172" fmla="*/ 1471827 h 6609884"/>
              <a:gd name="connsiteX173" fmla="*/ 207551 w 6645062"/>
              <a:gd name="connsiteY173" fmla="*/ 1515370 h 6609884"/>
              <a:gd name="connsiteX174" fmla="*/ 149494 w 6645062"/>
              <a:gd name="connsiteY174" fmla="*/ 1544398 h 6609884"/>
              <a:gd name="connsiteX175" fmla="*/ 47894 w 6645062"/>
              <a:gd name="connsiteY175" fmla="*/ 1587941 h 6609884"/>
              <a:gd name="connsiteX176" fmla="*/ 47894 w 6645062"/>
              <a:gd name="connsiteY176" fmla="*/ 1820170 h 6609884"/>
              <a:gd name="connsiteX177" fmla="*/ 76923 w 6645062"/>
              <a:gd name="connsiteY177" fmla="*/ 1907255 h 6609884"/>
              <a:gd name="connsiteX178" fmla="*/ 62408 w 6645062"/>
              <a:gd name="connsiteY178" fmla="*/ 2124970 h 6609884"/>
              <a:gd name="connsiteX179" fmla="*/ 33380 w 6645062"/>
              <a:gd name="connsiteY179" fmla="*/ 2212055 h 6609884"/>
              <a:gd name="connsiteX180" fmla="*/ 76923 w 6645062"/>
              <a:gd name="connsiteY180" fmla="*/ 2226570 h 6609884"/>
              <a:gd name="connsiteX181" fmla="*/ 120465 w 6645062"/>
              <a:gd name="connsiteY181" fmla="*/ 2168513 h 6609884"/>
              <a:gd name="connsiteX182" fmla="*/ 164008 w 6645062"/>
              <a:gd name="connsiteY182" fmla="*/ 2139484 h 6609884"/>
              <a:gd name="connsiteX183" fmla="*/ 207551 w 6645062"/>
              <a:gd name="connsiteY183" fmla="*/ 2052398 h 6609884"/>
              <a:gd name="connsiteX184" fmla="*/ 280123 w 6645062"/>
              <a:gd name="connsiteY184" fmla="*/ 1921770 h 6609884"/>
              <a:gd name="connsiteX185" fmla="*/ 381723 w 6645062"/>
              <a:gd name="connsiteY185" fmla="*/ 1791141 h 6609884"/>
              <a:gd name="connsiteX186" fmla="*/ 410751 w 6645062"/>
              <a:gd name="connsiteY186" fmla="*/ 1733084 h 6609884"/>
              <a:gd name="connsiteX187" fmla="*/ 483323 w 6645062"/>
              <a:gd name="connsiteY187" fmla="*/ 1660513 h 6609884"/>
              <a:gd name="connsiteX188" fmla="*/ 570408 w 6645062"/>
              <a:gd name="connsiteY188" fmla="*/ 1645998 h 6609884"/>
              <a:gd name="connsiteX189" fmla="*/ 701037 w 6645062"/>
              <a:gd name="connsiteY189" fmla="*/ 1587941 h 6609884"/>
              <a:gd name="connsiteX190" fmla="*/ 744580 w 6645062"/>
              <a:gd name="connsiteY190" fmla="*/ 1558913 h 6609884"/>
              <a:gd name="connsiteX191" fmla="*/ 817151 w 6645062"/>
              <a:gd name="connsiteY191" fmla="*/ 1529884 h 6609884"/>
              <a:gd name="connsiteX192" fmla="*/ 904237 w 6645062"/>
              <a:gd name="connsiteY192" fmla="*/ 1500855 h 6609884"/>
              <a:gd name="connsiteX193" fmla="*/ 947780 w 6645062"/>
              <a:gd name="connsiteY193" fmla="*/ 1471827 h 6609884"/>
              <a:gd name="connsiteX194" fmla="*/ 1165494 w 6645062"/>
              <a:gd name="connsiteY194" fmla="*/ 1457313 h 6609884"/>
              <a:gd name="connsiteX195" fmla="*/ 1209037 w 6645062"/>
              <a:gd name="connsiteY195" fmla="*/ 1442798 h 6609884"/>
              <a:gd name="connsiteX196" fmla="*/ 1325151 w 6645062"/>
              <a:gd name="connsiteY196" fmla="*/ 1428284 h 6609884"/>
              <a:gd name="connsiteX197" fmla="*/ 1368694 w 6645062"/>
              <a:gd name="connsiteY197" fmla="*/ 1399255 h 6609884"/>
              <a:gd name="connsiteX198" fmla="*/ 1441265 w 6645062"/>
              <a:gd name="connsiteY198" fmla="*/ 1341198 h 6609884"/>
              <a:gd name="connsiteX199" fmla="*/ 1557380 w 6645062"/>
              <a:gd name="connsiteY199" fmla="*/ 1283141 h 6609884"/>
              <a:gd name="connsiteX200" fmla="*/ 1600923 w 6645062"/>
              <a:gd name="connsiteY200" fmla="*/ 1254113 h 6609884"/>
              <a:gd name="connsiteX201" fmla="*/ 2297608 w 6645062"/>
              <a:gd name="connsiteY201" fmla="*/ 1283141 h 6609884"/>
              <a:gd name="connsiteX202" fmla="*/ 2457265 w 6645062"/>
              <a:gd name="connsiteY202" fmla="*/ 1341198 h 6609884"/>
              <a:gd name="connsiteX203" fmla="*/ 2515323 w 6645062"/>
              <a:gd name="connsiteY203" fmla="*/ 1355713 h 6609884"/>
              <a:gd name="connsiteX204" fmla="*/ 2631437 w 6645062"/>
              <a:gd name="connsiteY204" fmla="*/ 1413770 h 6609884"/>
              <a:gd name="connsiteX205" fmla="*/ 2718523 w 6645062"/>
              <a:gd name="connsiteY205" fmla="*/ 1442798 h 6609884"/>
              <a:gd name="connsiteX206" fmla="*/ 2762065 w 6645062"/>
              <a:gd name="connsiteY206" fmla="*/ 1457313 h 6609884"/>
              <a:gd name="connsiteX207" fmla="*/ 2791094 w 6645062"/>
              <a:gd name="connsiteY207" fmla="*/ 1500855 h 6609884"/>
              <a:gd name="connsiteX208" fmla="*/ 2834637 w 6645062"/>
              <a:gd name="connsiteY208" fmla="*/ 1529884 h 6609884"/>
              <a:gd name="connsiteX209" fmla="*/ 2936237 w 6645062"/>
              <a:gd name="connsiteY209" fmla="*/ 1573427 h 6609884"/>
              <a:gd name="connsiteX210" fmla="*/ 2979780 w 6645062"/>
              <a:gd name="connsiteY210" fmla="*/ 1616970 h 6609884"/>
              <a:gd name="connsiteX211" fmla="*/ 3008808 w 6645062"/>
              <a:gd name="connsiteY211" fmla="*/ 1660513 h 6609884"/>
              <a:gd name="connsiteX212" fmla="*/ 3110408 w 6645062"/>
              <a:gd name="connsiteY212" fmla="*/ 1733084 h 6609884"/>
              <a:gd name="connsiteX213" fmla="*/ 3153951 w 6645062"/>
              <a:gd name="connsiteY213" fmla="*/ 1776627 h 6609884"/>
              <a:gd name="connsiteX214" fmla="*/ 3241037 w 6645062"/>
              <a:gd name="connsiteY214" fmla="*/ 1805655 h 6609884"/>
              <a:gd name="connsiteX215" fmla="*/ 3284580 w 6645062"/>
              <a:gd name="connsiteY215" fmla="*/ 1820170 h 6609884"/>
              <a:gd name="connsiteX216" fmla="*/ 3328123 w 6645062"/>
              <a:gd name="connsiteY216" fmla="*/ 1834684 h 6609884"/>
              <a:gd name="connsiteX217" fmla="*/ 3429723 w 6645062"/>
              <a:gd name="connsiteY217" fmla="*/ 1878227 h 6609884"/>
              <a:gd name="connsiteX218" fmla="*/ 3473265 w 6645062"/>
              <a:gd name="connsiteY218" fmla="*/ 1907255 h 6609884"/>
              <a:gd name="connsiteX219" fmla="*/ 3487780 w 6645062"/>
              <a:gd name="connsiteY219" fmla="*/ 1965313 h 6609884"/>
              <a:gd name="connsiteX220" fmla="*/ 3516808 w 6645062"/>
              <a:gd name="connsiteY220" fmla="*/ 2255598 h 6609884"/>
              <a:gd name="connsiteX221" fmla="*/ 3531323 w 6645062"/>
              <a:gd name="connsiteY221" fmla="*/ 2328170 h 6609884"/>
              <a:gd name="connsiteX222" fmla="*/ 3560351 w 6645062"/>
              <a:gd name="connsiteY222" fmla="*/ 2415255 h 6609884"/>
              <a:gd name="connsiteX223" fmla="*/ 3545837 w 6645062"/>
              <a:gd name="connsiteY223" fmla="*/ 2908741 h 6609884"/>
              <a:gd name="connsiteX224" fmla="*/ 3516808 w 6645062"/>
              <a:gd name="connsiteY224" fmla="*/ 2995827 h 6609884"/>
              <a:gd name="connsiteX225" fmla="*/ 3473265 w 6645062"/>
              <a:gd name="connsiteY225" fmla="*/ 3097427 h 6609884"/>
              <a:gd name="connsiteX226" fmla="*/ 3444237 w 6645062"/>
              <a:gd name="connsiteY226" fmla="*/ 3315141 h 6609884"/>
              <a:gd name="connsiteX227" fmla="*/ 3415208 w 6645062"/>
              <a:gd name="connsiteY227" fmla="*/ 3402227 h 6609884"/>
              <a:gd name="connsiteX228" fmla="*/ 3386180 w 6645062"/>
              <a:gd name="connsiteY228" fmla="*/ 3532855 h 6609884"/>
              <a:gd name="connsiteX229" fmla="*/ 3371665 w 6645062"/>
              <a:gd name="connsiteY229" fmla="*/ 3779598 h 6609884"/>
              <a:gd name="connsiteX230" fmla="*/ 3357151 w 6645062"/>
              <a:gd name="connsiteY230" fmla="*/ 3837655 h 6609884"/>
              <a:gd name="connsiteX231" fmla="*/ 3299094 w 6645062"/>
              <a:gd name="connsiteY231" fmla="*/ 3924741 h 6609884"/>
              <a:gd name="connsiteX232" fmla="*/ 3270065 w 6645062"/>
              <a:gd name="connsiteY232" fmla="*/ 3968284 h 6609884"/>
              <a:gd name="connsiteX233" fmla="*/ 3241037 w 6645062"/>
              <a:gd name="connsiteY233" fmla="*/ 4273084 h 6609884"/>
              <a:gd name="connsiteX234" fmla="*/ 3197494 w 6645062"/>
              <a:gd name="connsiteY234" fmla="*/ 4432741 h 6609884"/>
              <a:gd name="connsiteX235" fmla="*/ 3182980 w 6645062"/>
              <a:gd name="connsiteY235" fmla="*/ 4476284 h 6609884"/>
              <a:gd name="connsiteX236" fmla="*/ 3168465 w 6645062"/>
              <a:gd name="connsiteY236" fmla="*/ 4519827 h 6609884"/>
              <a:gd name="connsiteX237" fmla="*/ 3153951 w 6645062"/>
              <a:gd name="connsiteY237" fmla="*/ 4563370 h 6609884"/>
              <a:gd name="connsiteX238" fmla="*/ 3124923 w 6645062"/>
              <a:gd name="connsiteY238" fmla="*/ 4606913 h 6609884"/>
              <a:gd name="connsiteX239" fmla="*/ 3095894 w 6645062"/>
              <a:gd name="connsiteY239" fmla="*/ 4693998 h 6609884"/>
              <a:gd name="connsiteX240" fmla="*/ 3066865 w 6645062"/>
              <a:gd name="connsiteY240" fmla="*/ 4752055 h 6609884"/>
              <a:gd name="connsiteX241" fmla="*/ 3052351 w 6645062"/>
              <a:gd name="connsiteY241" fmla="*/ 4795598 h 6609884"/>
              <a:gd name="connsiteX242" fmla="*/ 3008808 w 6645062"/>
              <a:gd name="connsiteY242" fmla="*/ 4839141 h 6609884"/>
              <a:gd name="connsiteX243" fmla="*/ 2950751 w 6645062"/>
              <a:gd name="connsiteY243" fmla="*/ 4940741 h 6609884"/>
              <a:gd name="connsiteX244" fmla="*/ 2907208 w 6645062"/>
              <a:gd name="connsiteY244" fmla="*/ 5027827 h 6609884"/>
              <a:gd name="connsiteX245" fmla="*/ 2921723 w 6645062"/>
              <a:gd name="connsiteY245" fmla="*/ 5361655 h 6609884"/>
              <a:gd name="connsiteX246" fmla="*/ 2936237 w 6645062"/>
              <a:gd name="connsiteY246" fmla="*/ 5419713 h 6609884"/>
              <a:gd name="connsiteX247" fmla="*/ 2921723 w 6645062"/>
              <a:gd name="connsiteY247" fmla="*/ 5753541 h 6609884"/>
              <a:gd name="connsiteX248" fmla="*/ 2907208 w 6645062"/>
              <a:gd name="connsiteY248" fmla="*/ 5797084 h 6609884"/>
              <a:gd name="connsiteX249" fmla="*/ 2878180 w 6645062"/>
              <a:gd name="connsiteY249" fmla="*/ 5840627 h 6609884"/>
              <a:gd name="connsiteX250" fmla="*/ 2805608 w 6645062"/>
              <a:gd name="connsiteY250" fmla="*/ 5985770 h 6609884"/>
              <a:gd name="connsiteX251" fmla="*/ 2776580 w 6645062"/>
              <a:gd name="connsiteY251" fmla="*/ 6029313 h 6609884"/>
              <a:gd name="connsiteX252" fmla="*/ 2747551 w 6645062"/>
              <a:gd name="connsiteY252" fmla="*/ 6072855 h 6609884"/>
              <a:gd name="connsiteX253" fmla="*/ 2718523 w 6645062"/>
              <a:gd name="connsiteY253" fmla="*/ 6159941 h 6609884"/>
              <a:gd name="connsiteX254" fmla="*/ 2704008 w 6645062"/>
              <a:gd name="connsiteY254" fmla="*/ 6203484 h 6609884"/>
              <a:gd name="connsiteX255" fmla="*/ 2660465 w 6645062"/>
              <a:gd name="connsiteY255" fmla="*/ 6247027 h 6609884"/>
              <a:gd name="connsiteX256" fmla="*/ 2616923 w 6645062"/>
              <a:gd name="connsiteY256" fmla="*/ 6334113 h 6609884"/>
              <a:gd name="connsiteX257" fmla="*/ 2602408 w 6645062"/>
              <a:gd name="connsiteY257" fmla="*/ 6377655 h 6609884"/>
              <a:gd name="connsiteX258" fmla="*/ 2544351 w 6645062"/>
              <a:gd name="connsiteY258" fmla="*/ 6435713 h 6609884"/>
              <a:gd name="connsiteX259" fmla="*/ 2515323 w 6645062"/>
              <a:gd name="connsiteY259" fmla="*/ 6479255 h 6609884"/>
              <a:gd name="connsiteX260" fmla="*/ 2529837 w 6645062"/>
              <a:gd name="connsiteY260" fmla="*/ 6537313 h 6609884"/>
              <a:gd name="connsiteX261" fmla="*/ 2573380 w 6645062"/>
              <a:gd name="connsiteY261" fmla="*/ 6551827 h 6609884"/>
              <a:gd name="connsiteX262" fmla="*/ 2979780 w 6645062"/>
              <a:gd name="connsiteY262" fmla="*/ 6537313 h 6609884"/>
              <a:gd name="connsiteX263" fmla="*/ 3066865 w 6645062"/>
              <a:gd name="connsiteY263" fmla="*/ 6479255 h 6609884"/>
              <a:gd name="connsiteX264" fmla="*/ 3124923 w 6645062"/>
              <a:gd name="connsiteY264" fmla="*/ 6435713 h 6609884"/>
              <a:gd name="connsiteX265" fmla="*/ 3168465 w 6645062"/>
              <a:gd name="connsiteY265" fmla="*/ 6406684 h 6609884"/>
              <a:gd name="connsiteX266" fmla="*/ 3255551 w 6645062"/>
              <a:gd name="connsiteY266" fmla="*/ 6334113 h 6609884"/>
              <a:gd name="connsiteX267" fmla="*/ 3400694 w 6645062"/>
              <a:gd name="connsiteY267" fmla="*/ 6305084 h 6609884"/>
              <a:gd name="connsiteX268" fmla="*/ 3531323 w 6645062"/>
              <a:gd name="connsiteY268" fmla="*/ 6319598 h 6609884"/>
              <a:gd name="connsiteX269" fmla="*/ 3560351 w 6645062"/>
              <a:gd name="connsiteY269" fmla="*/ 6450227 h 6609884"/>
              <a:gd name="connsiteX270" fmla="*/ 3603894 w 6645062"/>
              <a:gd name="connsiteY270" fmla="*/ 6464741 h 6609884"/>
              <a:gd name="connsiteX271" fmla="*/ 3661951 w 6645062"/>
              <a:gd name="connsiteY271" fmla="*/ 6479255 h 6609884"/>
              <a:gd name="connsiteX272" fmla="*/ 3705494 w 6645062"/>
              <a:gd name="connsiteY272" fmla="*/ 6493770 h 6609884"/>
              <a:gd name="connsiteX273" fmla="*/ 4373151 w 6645062"/>
              <a:gd name="connsiteY273" fmla="*/ 6508284 h 6609884"/>
              <a:gd name="connsiteX274" fmla="*/ 4431208 w 6645062"/>
              <a:gd name="connsiteY274" fmla="*/ 6537313 h 6609884"/>
              <a:gd name="connsiteX275" fmla="*/ 4532808 w 6645062"/>
              <a:gd name="connsiteY275" fmla="*/ 6595370 h 6609884"/>
              <a:gd name="connsiteX276" fmla="*/ 4590865 w 6645062"/>
              <a:gd name="connsiteY276" fmla="*/ 6609884 h 6609884"/>
              <a:gd name="connsiteX277" fmla="*/ 5331094 w 6645062"/>
              <a:gd name="connsiteY277" fmla="*/ 6595370 h 6609884"/>
              <a:gd name="connsiteX278" fmla="*/ 5316580 w 6645062"/>
              <a:gd name="connsiteY278" fmla="*/ 6551827 h 6609884"/>
              <a:gd name="connsiteX279" fmla="*/ 5244008 w 6645062"/>
              <a:gd name="connsiteY279" fmla="*/ 6493770 h 6609884"/>
              <a:gd name="connsiteX280" fmla="*/ 5229494 w 6645062"/>
              <a:gd name="connsiteY280" fmla="*/ 6450227 h 6609884"/>
              <a:gd name="connsiteX281" fmla="*/ 5258523 w 6645062"/>
              <a:gd name="connsiteY281" fmla="*/ 6334113 h 6609884"/>
              <a:gd name="connsiteX282" fmla="*/ 5244008 w 6645062"/>
              <a:gd name="connsiteY282" fmla="*/ 6247027 h 6609884"/>
              <a:gd name="connsiteX283" fmla="*/ 5156923 w 6645062"/>
              <a:gd name="connsiteY283" fmla="*/ 6217998 h 6609884"/>
              <a:gd name="connsiteX284" fmla="*/ 5055323 w 6645062"/>
              <a:gd name="connsiteY284" fmla="*/ 6232513 h 6609884"/>
              <a:gd name="connsiteX285" fmla="*/ 4997265 w 6645062"/>
              <a:gd name="connsiteY285" fmla="*/ 6261541 h 6609884"/>
              <a:gd name="connsiteX286" fmla="*/ 4910180 w 6645062"/>
              <a:gd name="connsiteY286" fmla="*/ 6290570 h 6609884"/>
              <a:gd name="connsiteX287" fmla="*/ 4837608 w 6645062"/>
              <a:gd name="connsiteY287" fmla="*/ 6319598 h 6609884"/>
              <a:gd name="connsiteX288" fmla="*/ 4750523 w 6645062"/>
              <a:gd name="connsiteY288" fmla="*/ 6305084 h 6609884"/>
              <a:gd name="connsiteX289" fmla="*/ 4677951 w 6645062"/>
              <a:gd name="connsiteY289" fmla="*/ 6203484 h 6609884"/>
              <a:gd name="connsiteX290" fmla="*/ 4663437 w 6645062"/>
              <a:gd name="connsiteY290" fmla="*/ 6159941 h 6609884"/>
              <a:gd name="connsiteX291" fmla="*/ 4648923 w 6645062"/>
              <a:gd name="connsiteY291" fmla="*/ 6072855 h 6609884"/>
              <a:gd name="connsiteX292" fmla="*/ 4605380 w 6645062"/>
              <a:gd name="connsiteY292" fmla="*/ 6029313 h 6609884"/>
              <a:gd name="connsiteX293" fmla="*/ 4561837 w 6645062"/>
              <a:gd name="connsiteY293" fmla="*/ 5985770 h 6609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</a:cxnLst>
            <a:rect l="l" t="t" r="r" b="b"/>
            <a:pathLst>
              <a:path w="6645062" h="6609884">
                <a:moveTo>
                  <a:pt x="4576351" y="6247027"/>
                </a:moveTo>
                <a:cubicBezTo>
                  <a:pt x="4581189" y="6179294"/>
                  <a:pt x="4582931" y="6111268"/>
                  <a:pt x="4590865" y="6043827"/>
                </a:cubicBezTo>
                <a:cubicBezTo>
                  <a:pt x="4592653" y="6028632"/>
                  <a:pt x="4605380" y="6015584"/>
                  <a:pt x="4605380" y="6000284"/>
                </a:cubicBezTo>
                <a:cubicBezTo>
                  <a:pt x="4605380" y="5826035"/>
                  <a:pt x="4604160" y="5835751"/>
                  <a:pt x="4576351" y="5724513"/>
                </a:cubicBezTo>
                <a:cubicBezTo>
                  <a:pt x="4572184" y="5682843"/>
                  <a:pt x="4556453" y="5513471"/>
                  <a:pt x="4547323" y="5463255"/>
                </a:cubicBezTo>
                <a:cubicBezTo>
                  <a:pt x="4544586" y="5448203"/>
                  <a:pt x="4537646" y="5434227"/>
                  <a:pt x="4532808" y="5419713"/>
                </a:cubicBezTo>
                <a:cubicBezTo>
                  <a:pt x="4527970" y="5390684"/>
                  <a:pt x="4527600" y="5360546"/>
                  <a:pt x="4518294" y="5332627"/>
                </a:cubicBezTo>
                <a:cubicBezTo>
                  <a:pt x="4512778" y="5316078"/>
                  <a:pt x="4497066" y="5304686"/>
                  <a:pt x="4489265" y="5289084"/>
                </a:cubicBezTo>
                <a:cubicBezTo>
                  <a:pt x="4482423" y="5275400"/>
                  <a:pt x="4481593" y="5259225"/>
                  <a:pt x="4474751" y="5245541"/>
                </a:cubicBezTo>
                <a:cubicBezTo>
                  <a:pt x="4418475" y="5132987"/>
                  <a:pt x="4467694" y="5267909"/>
                  <a:pt x="4431208" y="5158455"/>
                </a:cubicBezTo>
                <a:cubicBezTo>
                  <a:pt x="4426370" y="5047179"/>
                  <a:pt x="4428155" y="4935417"/>
                  <a:pt x="4416694" y="4824627"/>
                </a:cubicBezTo>
                <a:cubicBezTo>
                  <a:pt x="4413545" y="4794190"/>
                  <a:pt x="4397341" y="4766570"/>
                  <a:pt x="4387665" y="4737541"/>
                </a:cubicBezTo>
                <a:lnTo>
                  <a:pt x="4344123" y="4606913"/>
                </a:lnTo>
                <a:cubicBezTo>
                  <a:pt x="4339285" y="4592399"/>
                  <a:pt x="4338095" y="4576100"/>
                  <a:pt x="4329608" y="4563370"/>
                </a:cubicBezTo>
                <a:cubicBezTo>
                  <a:pt x="4292093" y="4507097"/>
                  <a:pt x="4306096" y="4536376"/>
                  <a:pt x="4286065" y="4476284"/>
                </a:cubicBezTo>
                <a:cubicBezTo>
                  <a:pt x="4281227" y="4432741"/>
                  <a:pt x="4271551" y="4389466"/>
                  <a:pt x="4271551" y="4345655"/>
                </a:cubicBezTo>
                <a:cubicBezTo>
                  <a:pt x="4271551" y="4268095"/>
                  <a:pt x="4278347" y="4190602"/>
                  <a:pt x="4286065" y="4113427"/>
                </a:cubicBezTo>
                <a:cubicBezTo>
                  <a:pt x="4288668" y="4087397"/>
                  <a:pt x="4306254" y="4038347"/>
                  <a:pt x="4315094" y="4011827"/>
                </a:cubicBezTo>
                <a:cubicBezTo>
                  <a:pt x="4330994" y="3503021"/>
                  <a:pt x="4339807" y="3493825"/>
                  <a:pt x="4315094" y="2937770"/>
                </a:cubicBezTo>
                <a:cubicBezTo>
                  <a:pt x="4314415" y="2922486"/>
                  <a:pt x="4304783" y="2908938"/>
                  <a:pt x="4300580" y="2894227"/>
                </a:cubicBezTo>
                <a:cubicBezTo>
                  <a:pt x="4295100" y="2875047"/>
                  <a:pt x="4290903" y="2855522"/>
                  <a:pt x="4286065" y="2836170"/>
                </a:cubicBezTo>
                <a:cubicBezTo>
                  <a:pt x="4290903" y="2807141"/>
                  <a:pt x="4291274" y="2777003"/>
                  <a:pt x="4300580" y="2749084"/>
                </a:cubicBezTo>
                <a:cubicBezTo>
                  <a:pt x="4312698" y="2712731"/>
                  <a:pt x="4367623" y="2670867"/>
                  <a:pt x="4387665" y="2647484"/>
                </a:cubicBezTo>
                <a:cubicBezTo>
                  <a:pt x="4412284" y="2618762"/>
                  <a:pt x="4429250" y="2578830"/>
                  <a:pt x="4445723" y="2545884"/>
                </a:cubicBezTo>
                <a:cubicBezTo>
                  <a:pt x="4450561" y="2294303"/>
                  <a:pt x="4441985" y="2042106"/>
                  <a:pt x="4460237" y="1791141"/>
                </a:cubicBezTo>
                <a:cubicBezTo>
                  <a:pt x="4461726" y="1770669"/>
                  <a:pt x="4484307" y="1754089"/>
                  <a:pt x="4503780" y="1747598"/>
                </a:cubicBezTo>
                <a:cubicBezTo>
                  <a:pt x="4518294" y="1742760"/>
                  <a:pt x="4532612" y="1757910"/>
                  <a:pt x="4547323" y="1762113"/>
                </a:cubicBezTo>
                <a:cubicBezTo>
                  <a:pt x="4674924" y="1798571"/>
                  <a:pt x="4544501" y="1756335"/>
                  <a:pt x="4648923" y="1791141"/>
                </a:cubicBezTo>
                <a:cubicBezTo>
                  <a:pt x="4673113" y="1786303"/>
                  <a:pt x="4698395" y="1785289"/>
                  <a:pt x="4721494" y="1776627"/>
                </a:cubicBezTo>
                <a:cubicBezTo>
                  <a:pt x="4737827" y="1770502"/>
                  <a:pt x="4749435" y="1755399"/>
                  <a:pt x="4765037" y="1747598"/>
                </a:cubicBezTo>
                <a:cubicBezTo>
                  <a:pt x="4785858" y="1737187"/>
                  <a:pt x="4848037" y="1723220"/>
                  <a:pt x="4866637" y="1718570"/>
                </a:cubicBezTo>
                <a:cubicBezTo>
                  <a:pt x="5061923" y="1816211"/>
                  <a:pt x="4772171" y="1677702"/>
                  <a:pt x="4997265" y="1762113"/>
                </a:cubicBezTo>
                <a:cubicBezTo>
                  <a:pt x="5013598" y="1768238"/>
                  <a:pt x="5024774" y="1784270"/>
                  <a:pt x="5040808" y="1791141"/>
                </a:cubicBezTo>
                <a:cubicBezTo>
                  <a:pt x="5059143" y="1798999"/>
                  <a:pt x="5079513" y="1800817"/>
                  <a:pt x="5098865" y="1805655"/>
                </a:cubicBezTo>
                <a:cubicBezTo>
                  <a:pt x="5137570" y="1825008"/>
                  <a:pt x="5173927" y="1850029"/>
                  <a:pt x="5214980" y="1863713"/>
                </a:cubicBezTo>
                <a:cubicBezTo>
                  <a:pt x="5401779" y="1925979"/>
                  <a:pt x="5253477" y="1836160"/>
                  <a:pt x="5360123" y="1907255"/>
                </a:cubicBezTo>
                <a:cubicBezTo>
                  <a:pt x="5442482" y="2030794"/>
                  <a:pt x="5383505" y="1990488"/>
                  <a:pt x="5548808" y="2008855"/>
                </a:cubicBezTo>
                <a:cubicBezTo>
                  <a:pt x="5708484" y="2104660"/>
                  <a:pt x="5566547" y="2037884"/>
                  <a:pt x="5897151" y="2037884"/>
                </a:cubicBezTo>
                <a:cubicBezTo>
                  <a:pt x="5979541" y="2037884"/>
                  <a:pt x="6061646" y="2047560"/>
                  <a:pt x="6143894" y="2052398"/>
                </a:cubicBezTo>
                <a:cubicBezTo>
                  <a:pt x="6204484" y="2064517"/>
                  <a:pt x="6231738" y="2059114"/>
                  <a:pt x="6274523" y="2110455"/>
                </a:cubicBezTo>
                <a:cubicBezTo>
                  <a:pt x="6284318" y="2122208"/>
                  <a:pt x="6278219" y="2143180"/>
                  <a:pt x="6289037" y="2153998"/>
                </a:cubicBezTo>
                <a:cubicBezTo>
                  <a:pt x="6313707" y="2178668"/>
                  <a:pt x="6376123" y="2212055"/>
                  <a:pt x="6376123" y="2212055"/>
                </a:cubicBezTo>
                <a:cubicBezTo>
                  <a:pt x="6395475" y="2241084"/>
                  <a:pt x="6423148" y="2266043"/>
                  <a:pt x="6434180" y="2299141"/>
                </a:cubicBezTo>
                <a:lnTo>
                  <a:pt x="6463208" y="2386227"/>
                </a:lnTo>
                <a:cubicBezTo>
                  <a:pt x="6458370" y="2400741"/>
                  <a:pt x="6448694" y="2414471"/>
                  <a:pt x="6448694" y="2429770"/>
                </a:cubicBezTo>
                <a:cubicBezTo>
                  <a:pt x="6448694" y="2533123"/>
                  <a:pt x="6498595" y="2483895"/>
                  <a:pt x="6593837" y="2473313"/>
                </a:cubicBezTo>
                <a:cubicBezTo>
                  <a:pt x="6598675" y="2453960"/>
                  <a:pt x="6600493" y="2433590"/>
                  <a:pt x="6608351" y="2415255"/>
                </a:cubicBezTo>
                <a:cubicBezTo>
                  <a:pt x="6615222" y="2399222"/>
                  <a:pt x="6636042" y="2389105"/>
                  <a:pt x="6637380" y="2371713"/>
                </a:cubicBezTo>
                <a:cubicBezTo>
                  <a:pt x="6645062" y="2271849"/>
                  <a:pt x="6622355" y="2225041"/>
                  <a:pt x="6593837" y="2139484"/>
                </a:cubicBezTo>
                <a:lnTo>
                  <a:pt x="6564808" y="2052398"/>
                </a:lnTo>
                <a:cubicBezTo>
                  <a:pt x="6535780" y="2023370"/>
                  <a:pt x="6516669" y="1978295"/>
                  <a:pt x="6477723" y="1965313"/>
                </a:cubicBezTo>
                <a:lnTo>
                  <a:pt x="6390637" y="1936284"/>
                </a:lnTo>
                <a:cubicBezTo>
                  <a:pt x="6376123" y="1921770"/>
                  <a:pt x="6363797" y="1904672"/>
                  <a:pt x="6347094" y="1892741"/>
                </a:cubicBezTo>
                <a:cubicBezTo>
                  <a:pt x="6329488" y="1880165"/>
                  <a:pt x="6309126" y="1871749"/>
                  <a:pt x="6289037" y="1863713"/>
                </a:cubicBezTo>
                <a:cubicBezTo>
                  <a:pt x="6149269" y="1807806"/>
                  <a:pt x="6250976" y="1860700"/>
                  <a:pt x="6085837" y="1805655"/>
                </a:cubicBezTo>
                <a:cubicBezTo>
                  <a:pt x="6071323" y="1800817"/>
                  <a:pt x="6055978" y="1797983"/>
                  <a:pt x="6042294" y="1791141"/>
                </a:cubicBezTo>
                <a:cubicBezTo>
                  <a:pt x="6026692" y="1783340"/>
                  <a:pt x="6013897" y="1770768"/>
                  <a:pt x="5998751" y="1762113"/>
                </a:cubicBezTo>
                <a:cubicBezTo>
                  <a:pt x="5948529" y="1733415"/>
                  <a:pt x="5946004" y="1734854"/>
                  <a:pt x="5897151" y="1718570"/>
                </a:cubicBezTo>
                <a:cubicBezTo>
                  <a:pt x="5737493" y="1612132"/>
                  <a:pt x="5844899" y="1662448"/>
                  <a:pt x="5548808" y="1645998"/>
                </a:cubicBezTo>
                <a:cubicBezTo>
                  <a:pt x="5534294" y="1636322"/>
                  <a:pt x="5518666" y="1628137"/>
                  <a:pt x="5505265" y="1616970"/>
                </a:cubicBezTo>
                <a:cubicBezTo>
                  <a:pt x="5489496" y="1603829"/>
                  <a:pt x="5478802" y="1584813"/>
                  <a:pt x="5461723" y="1573427"/>
                </a:cubicBezTo>
                <a:cubicBezTo>
                  <a:pt x="5448993" y="1564940"/>
                  <a:pt x="5432694" y="1563751"/>
                  <a:pt x="5418180" y="1558913"/>
                </a:cubicBezTo>
                <a:cubicBezTo>
                  <a:pt x="5393989" y="1539560"/>
                  <a:pt x="5372689" y="1515900"/>
                  <a:pt x="5345608" y="1500855"/>
                </a:cubicBezTo>
                <a:cubicBezTo>
                  <a:pt x="5328170" y="1491167"/>
                  <a:pt x="5305886" y="1494199"/>
                  <a:pt x="5287551" y="1486341"/>
                </a:cubicBezTo>
                <a:cubicBezTo>
                  <a:pt x="5271517" y="1479470"/>
                  <a:pt x="5258522" y="1466989"/>
                  <a:pt x="5244008" y="1457313"/>
                </a:cubicBezTo>
                <a:cubicBezTo>
                  <a:pt x="5253684" y="1423446"/>
                  <a:pt x="5255932" y="1386502"/>
                  <a:pt x="5273037" y="1355713"/>
                </a:cubicBezTo>
                <a:cubicBezTo>
                  <a:pt x="5281509" y="1340464"/>
                  <a:pt x="5300546" y="1333556"/>
                  <a:pt x="5316580" y="1326684"/>
                </a:cubicBezTo>
                <a:cubicBezTo>
                  <a:pt x="5356065" y="1309762"/>
                  <a:pt x="5465153" y="1300855"/>
                  <a:pt x="5490751" y="1297655"/>
                </a:cubicBezTo>
                <a:cubicBezTo>
                  <a:pt x="5715424" y="1222766"/>
                  <a:pt x="5483375" y="1308601"/>
                  <a:pt x="5621380" y="1239598"/>
                </a:cubicBezTo>
                <a:cubicBezTo>
                  <a:pt x="5635064" y="1232756"/>
                  <a:pt x="5650598" y="1230456"/>
                  <a:pt x="5664923" y="1225084"/>
                </a:cubicBezTo>
                <a:cubicBezTo>
                  <a:pt x="5689318" y="1215936"/>
                  <a:pt x="5713838" y="1206973"/>
                  <a:pt x="5737494" y="1196055"/>
                </a:cubicBezTo>
                <a:cubicBezTo>
                  <a:pt x="5776784" y="1177921"/>
                  <a:pt x="5853608" y="1137998"/>
                  <a:pt x="5853608" y="1137998"/>
                </a:cubicBezTo>
                <a:lnTo>
                  <a:pt x="5940694" y="1007370"/>
                </a:lnTo>
                <a:lnTo>
                  <a:pt x="5969723" y="963827"/>
                </a:lnTo>
                <a:cubicBezTo>
                  <a:pt x="5974561" y="949313"/>
                  <a:pt x="5974680" y="932231"/>
                  <a:pt x="5984237" y="920284"/>
                </a:cubicBezTo>
                <a:cubicBezTo>
                  <a:pt x="5995134" y="906662"/>
                  <a:pt x="6012634" y="899910"/>
                  <a:pt x="6027780" y="891255"/>
                </a:cubicBezTo>
                <a:cubicBezTo>
                  <a:pt x="6066486" y="869137"/>
                  <a:pt x="6088670" y="859345"/>
                  <a:pt x="6129380" y="847713"/>
                </a:cubicBezTo>
                <a:cubicBezTo>
                  <a:pt x="6148560" y="842233"/>
                  <a:pt x="6168513" y="839506"/>
                  <a:pt x="6187437" y="833198"/>
                </a:cubicBezTo>
                <a:cubicBezTo>
                  <a:pt x="6212154" y="824959"/>
                  <a:pt x="6235523" y="813074"/>
                  <a:pt x="6260008" y="804170"/>
                </a:cubicBezTo>
                <a:cubicBezTo>
                  <a:pt x="6288765" y="793713"/>
                  <a:pt x="6318065" y="784817"/>
                  <a:pt x="6347094" y="775141"/>
                </a:cubicBezTo>
                <a:lnTo>
                  <a:pt x="6390637" y="760627"/>
                </a:lnTo>
                <a:cubicBezTo>
                  <a:pt x="6492753" y="692549"/>
                  <a:pt x="6363268" y="770890"/>
                  <a:pt x="6506751" y="717084"/>
                </a:cubicBezTo>
                <a:cubicBezTo>
                  <a:pt x="6523084" y="710959"/>
                  <a:pt x="6535780" y="697731"/>
                  <a:pt x="6550294" y="688055"/>
                </a:cubicBezTo>
                <a:cubicBezTo>
                  <a:pt x="6559970" y="673541"/>
                  <a:pt x="6573198" y="660846"/>
                  <a:pt x="6579323" y="644513"/>
                </a:cubicBezTo>
                <a:cubicBezTo>
                  <a:pt x="6587985" y="621414"/>
                  <a:pt x="6587854" y="595874"/>
                  <a:pt x="6593837" y="571941"/>
                </a:cubicBezTo>
                <a:cubicBezTo>
                  <a:pt x="6597548" y="557098"/>
                  <a:pt x="6603513" y="542912"/>
                  <a:pt x="6608351" y="528398"/>
                </a:cubicBezTo>
                <a:cubicBezTo>
                  <a:pt x="6603513" y="509046"/>
                  <a:pt x="6613617" y="472921"/>
                  <a:pt x="6593837" y="470341"/>
                </a:cubicBezTo>
                <a:cubicBezTo>
                  <a:pt x="6509389" y="459326"/>
                  <a:pt x="6318915" y="470129"/>
                  <a:pt x="6201951" y="499370"/>
                </a:cubicBezTo>
                <a:cubicBezTo>
                  <a:pt x="6187108" y="503081"/>
                  <a:pt x="6173119" y="509681"/>
                  <a:pt x="6158408" y="513884"/>
                </a:cubicBezTo>
                <a:cubicBezTo>
                  <a:pt x="6139228" y="519364"/>
                  <a:pt x="6119458" y="522666"/>
                  <a:pt x="6100351" y="528398"/>
                </a:cubicBezTo>
                <a:cubicBezTo>
                  <a:pt x="6071043" y="537191"/>
                  <a:pt x="6013265" y="557427"/>
                  <a:pt x="6013265" y="557427"/>
                </a:cubicBezTo>
                <a:cubicBezTo>
                  <a:pt x="5871714" y="651794"/>
                  <a:pt x="6091683" y="503986"/>
                  <a:pt x="5911665" y="629998"/>
                </a:cubicBezTo>
                <a:cubicBezTo>
                  <a:pt x="5883084" y="650005"/>
                  <a:pt x="5849249" y="663386"/>
                  <a:pt x="5824580" y="688055"/>
                </a:cubicBezTo>
                <a:cubicBezTo>
                  <a:pt x="5766932" y="745703"/>
                  <a:pt x="5800950" y="726619"/>
                  <a:pt x="5722980" y="746113"/>
                </a:cubicBezTo>
                <a:cubicBezTo>
                  <a:pt x="5708466" y="755789"/>
                  <a:pt x="5695831" y="769180"/>
                  <a:pt x="5679437" y="775141"/>
                </a:cubicBezTo>
                <a:cubicBezTo>
                  <a:pt x="5641943" y="788775"/>
                  <a:pt x="5601172" y="791554"/>
                  <a:pt x="5563323" y="804170"/>
                </a:cubicBezTo>
                <a:cubicBezTo>
                  <a:pt x="5501009" y="824941"/>
                  <a:pt x="5471574" y="830190"/>
                  <a:pt x="5418180" y="862227"/>
                </a:cubicBezTo>
                <a:cubicBezTo>
                  <a:pt x="5388264" y="880177"/>
                  <a:pt x="5365970" y="919366"/>
                  <a:pt x="5331094" y="920284"/>
                </a:cubicBezTo>
                <a:lnTo>
                  <a:pt x="4779551" y="934798"/>
                </a:lnTo>
                <a:cubicBezTo>
                  <a:pt x="4765037" y="939636"/>
                  <a:pt x="4748738" y="940826"/>
                  <a:pt x="4736008" y="949313"/>
                </a:cubicBezTo>
                <a:cubicBezTo>
                  <a:pt x="4627284" y="1021795"/>
                  <a:pt x="4752457" y="972856"/>
                  <a:pt x="4648923" y="1007370"/>
                </a:cubicBezTo>
                <a:cubicBezTo>
                  <a:pt x="4605380" y="1002532"/>
                  <a:pt x="4535295" y="1033233"/>
                  <a:pt x="4518294" y="992855"/>
                </a:cubicBezTo>
                <a:cubicBezTo>
                  <a:pt x="4475419" y="891027"/>
                  <a:pt x="4515441" y="783696"/>
                  <a:pt x="4547323" y="688055"/>
                </a:cubicBezTo>
                <a:cubicBezTo>
                  <a:pt x="4552161" y="576779"/>
                  <a:pt x="4550376" y="465017"/>
                  <a:pt x="4561837" y="354227"/>
                </a:cubicBezTo>
                <a:cubicBezTo>
                  <a:pt x="4564986" y="323791"/>
                  <a:pt x="4590865" y="267141"/>
                  <a:pt x="4590865" y="267141"/>
                </a:cubicBezTo>
                <a:cubicBezTo>
                  <a:pt x="4586027" y="242951"/>
                  <a:pt x="4598894" y="204589"/>
                  <a:pt x="4576351" y="194570"/>
                </a:cubicBezTo>
                <a:cubicBezTo>
                  <a:pt x="4515884" y="167696"/>
                  <a:pt x="4411955" y="228337"/>
                  <a:pt x="4373151" y="267141"/>
                </a:cubicBezTo>
                <a:cubicBezTo>
                  <a:pt x="4358637" y="281655"/>
                  <a:pt x="4349694" y="306455"/>
                  <a:pt x="4329608" y="310684"/>
                </a:cubicBezTo>
                <a:cubicBezTo>
                  <a:pt x="4253711" y="326662"/>
                  <a:pt x="4174789" y="320360"/>
                  <a:pt x="4097380" y="325198"/>
                </a:cubicBezTo>
                <a:cubicBezTo>
                  <a:pt x="4071225" y="351353"/>
                  <a:pt x="4039963" y="376922"/>
                  <a:pt x="4024808" y="412284"/>
                </a:cubicBezTo>
                <a:cubicBezTo>
                  <a:pt x="3980949" y="514621"/>
                  <a:pt x="4049473" y="431162"/>
                  <a:pt x="3966751" y="513884"/>
                </a:cubicBezTo>
                <a:cubicBezTo>
                  <a:pt x="3957075" y="542913"/>
                  <a:pt x="3954696" y="575510"/>
                  <a:pt x="3937723" y="600970"/>
                </a:cubicBezTo>
                <a:cubicBezTo>
                  <a:pt x="3873560" y="697213"/>
                  <a:pt x="3948972" y="590264"/>
                  <a:pt x="3865151" y="688055"/>
                </a:cubicBezTo>
                <a:cubicBezTo>
                  <a:pt x="3849408" y="706422"/>
                  <a:pt x="3836122" y="726760"/>
                  <a:pt x="3821608" y="746113"/>
                </a:cubicBezTo>
                <a:cubicBezTo>
                  <a:pt x="3816770" y="760627"/>
                  <a:pt x="3821299" y="783973"/>
                  <a:pt x="3807094" y="789655"/>
                </a:cubicBezTo>
                <a:cubicBezTo>
                  <a:pt x="3788573" y="797063"/>
                  <a:pt x="3764614" y="787602"/>
                  <a:pt x="3749037" y="775141"/>
                </a:cubicBezTo>
                <a:cubicBezTo>
                  <a:pt x="3737090" y="765584"/>
                  <a:pt x="3738919" y="746252"/>
                  <a:pt x="3734523" y="731598"/>
                </a:cubicBezTo>
                <a:cubicBezTo>
                  <a:pt x="3724402" y="697862"/>
                  <a:pt x="3715170" y="663865"/>
                  <a:pt x="3705494" y="629998"/>
                </a:cubicBezTo>
                <a:cubicBezTo>
                  <a:pt x="3700656" y="571941"/>
                  <a:pt x="3697414" y="513729"/>
                  <a:pt x="3690980" y="455827"/>
                </a:cubicBezTo>
                <a:cubicBezTo>
                  <a:pt x="3687795" y="427161"/>
                  <a:pt x="3678573" y="358444"/>
                  <a:pt x="3661951" y="325198"/>
                </a:cubicBezTo>
                <a:cubicBezTo>
                  <a:pt x="3654150" y="309596"/>
                  <a:pt x="3644090" y="295056"/>
                  <a:pt x="3632923" y="281655"/>
                </a:cubicBezTo>
                <a:cubicBezTo>
                  <a:pt x="3619782" y="265886"/>
                  <a:pt x="3606459" y="249499"/>
                  <a:pt x="3589380" y="238113"/>
                </a:cubicBezTo>
                <a:cubicBezTo>
                  <a:pt x="3576650" y="229626"/>
                  <a:pt x="3559899" y="229625"/>
                  <a:pt x="3545837" y="223598"/>
                </a:cubicBezTo>
                <a:cubicBezTo>
                  <a:pt x="3525950" y="215075"/>
                  <a:pt x="3509397" y="195496"/>
                  <a:pt x="3487780" y="194570"/>
                </a:cubicBezTo>
                <a:cubicBezTo>
                  <a:pt x="3168722" y="180896"/>
                  <a:pt x="2849151" y="184893"/>
                  <a:pt x="2529837" y="180055"/>
                </a:cubicBezTo>
                <a:cubicBezTo>
                  <a:pt x="2481810" y="160845"/>
                  <a:pt x="2459228" y="150165"/>
                  <a:pt x="2413723" y="136513"/>
                </a:cubicBezTo>
                <a:cubicBezTo>
                  <a:pt x="2379987" y="126392"/>
                  <a:pt x="2345859" y="117605"/>
                  <a:pt x="2312123" y="107484"/>
                </a:cubicBezTo>
                <a:cubicBezTo>
                  <a:pt x="2297469" y="103088"/>
                  <a:pt x="2283423" y="96681"/>
                  <a:pt x="2268580" y="92970"/>
                </a:cubicBezTo>
                <a:cubicBezTo>
                  <a:pt x="2244647" y="86987"/>
                  <a:pt x="2219809" y="84946"/>
                  <a:pt x="2196008" y="78455"/>
                </a:cubicBezTo>
                <a:cubicBezTo>
                  <a:pt x="2004504" y="26226"/>
                  <a:pt x="2195614" y="74679"/>
                  <a:pt x="2050865" y="20398"/>
                </a:cubicBezTo>
                <a:cubicBezTo>
                  <a:pt x="2032187" y="13394"/>
                  <a:pt x="2012160" y="10722"/>
                  <a:pt x="1992808" y="5884"/>
                </a:cubicBezTo>
                <a:cubicBezTo>
                  <a:pt x="1911214" y="26282"/>
                  <a:pt x="1943774" y="0"/>
                  <a:pt x="1920237" y="78455"/>
                </a:cubicBezTo>
                <a:cubicBezTo>
                  <a:pt x="1911444" y="107763"/>
                  <a:pt x="1891208" y="165541"/>
                  <a:pt x="1891208" y="165541"/>
                </a:cubicBezTo>
                <a:cubicBezTo>
                  <a:pt x="1896046" y="194570"/>
                  <a:pt x="1896417" y="224708"/>
                  <a:pt x="1905723" y="252627"/>
                </a:cubicBezTo>
                <a:cubicBezTo>
                  <a:pt x="1911239" y="269176"/>
                  <a:pt x="1923584" y="282769"/>
                  <a:pt x="1934751" y="296170"/>
                </a:cubicBezTo>
                <a:cubicBezTo>
                  <a:pt x="1974615" y="344007"/>
                  <a:pt x="1974824" y="335161"/>
                  <a:pt x="2021837" y="368741"/>
                </a:cubicBezTo>
                <a:cubicBezTo>
                  <a:pt x="2041522" y="382801"/>
                  <a:pt x="2058257" y="401466"/>
                  <a:pt x="2079894" y="412284"/>
                </a:cubicBezTo>
                <a:cubicBezTo>
                  <a:pt x="2107262" y="425968"/>
                  <a:pt x="2137951" y="431637"/>
                  <a:pt x="2166980" y="441313"/>
                </a:cubicBezTo>
                <a:cubicBezTo>
                  <a:pt x="2217563" y="458174"/>
                  <a:pt x="2247218" y="465777"/>
                  <a:pt x="2297608" y="499370"/>
                </a:cubicBezTo>
                <a:cubicBezTo>
                  <a:pt x="2329048" y="520330"/>
                  <a:pt x="2354465" y="549269"/>
                  <a:pt x="2384694" y="571941"/>
                </a:cubicBezTo>
                <a:cubicBezTo>
                  <a:pt x="2503309" y="660902"/>
                  <a:pt x="2465308" y="629459"/>
                  <a:pt x="2645951" y="644513"/>
                </a:cubicBezTo>
                <a:cubicBezTo>
                  <a:pt x="2673520" y="666568"/>
                  <a:pt x="2725757" y="711794"/>
                  <a:pt x="2762065" y="731598"/>
                </a:cubicBezTo>
                <a:cubicBezTo>
                  <a:pt x="2857911" y="783877"/>
                  <a:pt x="2864235" y="784077"/>
                  <a:pt x="2950751" y="818684"/>
                </a:cubicBezTo>
                <a:cubicBezTo>
                  <a:pt x="2965265" y="833198"/>
                  <a:pt x="2976472" y="852043"/>
                  <a:pt x="2994294" y="862227"/>
                </a:cubicBezTo>
                <a:cubicBezTo>
                  <a:pt x="3095230" y="919904"/>
                  <a:pt x="3018588" y="826097"/>
                  <a:pt x="3081380" y="920284"/>
                </a:cubicBezTo>
                <a:cubicBezTo>
                  <a:pt x="3128100" y="1060447"/>
                  <a:pt x="3053182" y="842530"/>
                  <a:pt x="3124923" y="1021884"/>
                </a:cubicBezTo>
                <a:cubicBezTo>
                  <a:pt x="3136287" y="1050294"/>
                  <a:pt x="3183636" y="1116392"/>
                  <a:pt x="3153951" y="1108970"/>
                </a:cubicBezTo>
                <a:cubicBezTo>
                  <a:pt x="3135354" y="1104320"/>
                  <a:pt x="3073170" y="1090350"/>
                  <a:pt x="3052351" y="1079941"/>
                </a:cubicBezTo>
                <a:cubicBezTo>
                  <a:pt x="3036749" y="1072140"/>
                  <a:pt x="3025953" y="1054128"/>
                  <a:pt x="3008808" y="1050913"/>
                </a:cubicBezTo>
                <a:cubicBezTo>
                  <a:pt x="2946808" y="1039288"/>
                  <a:pt x="2883018" y="1041236"/>
                  <a:pt x="2820123" y="1036398"/>
                </a:cubicBezTo>
                <a:cubicBezTo>
                  <a:pt x="2676070" y="988381"/>
                  <a:pt x="2896121" y="1068942"/>
                  <a:pt x="2733037" y="978341"/>
                </a:cubicBezTo>
                <a:cubicBezTo>
                  <a:pt x="2706289" y="963481"/>
                  <a:pt x="2674980" y="958989"/>
                  <a:pt x="2645951" y="949313"/>
                </a:cubicBezTo>
                <a:lnTo>
                  <a:pt x="2602408" y="934798"/>
                </a:lnTo>
                <a:cubicBezTo>
                  <a:pt x="2583056" y="920284"/>
                  <a:pt x="2565988" y="902073"/>
                  <a:pt x="2544351" y="891255"/>
                </a:cubicBezTo>
                <a:cubicBezTo>
                  <a:pt x="2512386" y="875272"/>
                  <a:pt x="2381074" y="863589"/>
                  <a:pt x="2370180" y="862227"/>
                </a:cubicBezTo>
                <a:cubicBezTo>
                  <a:pt x="2341151" y="847713"/>
                  <a:pt x="2314686" y="826117"/>
                  <a:pt x="2283094" y="818684"/>
                </a:cubicBezTo>
                <a:cubicBezTo>
                  <a:pt x="2231076" y="806445"/>
                  <a:pt x="2176875" y="804170"/>
                  <a:pt x="2123437" y="804170"/>
                </a:cubicBezTo>
                <a:cubicBezTo>
                  <a:pt x="1891158" y="804170"/>
                  <a:pt x="1658980" y="813846"/>
                  <a:pt x="1426751" y="818684"/>
                </a:cubicBezTo>
                <a:cubicBezTo>
                  <a:pt x="1397722" y="823522"/>
                  <a:pt x="1367584" y="823892"/>
                  <a:pt x="1339665" y="833198"/>
                </a:cubicBezTo>
                <a:cubicBezTo>
                  <a:pt x="1323116" y="838714"/>
                  <a:pt x="1311269" y="853572"/>
                  <a:pt x="1296123" y="862227"/>
                </a:cubicBezTo>
                <a:cubicBezTo>
                  <a:pt x="1277337" y="872962"/>
                  <a:pt x="1256851" y="880520"/>
                  <a:pt x="1238065" y="891255"/>
                </a:cubicBezTo>
                <a:cubicBezTo>
                  <a:pt x="1222919" y="899910"/>
                  <a:pt x="1209315" y="911039"/>
                  <a:pt x="1194523" y="920284"/>
                </a:cubicBezTo>
                <a:cubicBezTo>
                  <a:pt x="1170600" y="935236"/>
                  <a:pt x="1147633" y="952153"/>
                  <a:pt x="1121951" y="963827"/>
                </a:cubicBezTo>
                <a:cubicBezTo>
                  <a:pt x="1094095" y="976489"/>
                  <a:pt x="1034865" y="992855"/>
                  <a:pt x="1034865" y="992855"/>
                </a:cubicBezTo>
                <a:cubicBezTo>
                  <a:pt x="843746" y="1120271"/>
                  <a:pt x="1023610" y="992136"/>
                  <a:pt x="904237" y="1094455"/>
                </a:cubicBezTo>
                <a:cubicBezTo>
                  <a:pt x="885870" y="1110198"/>
                  <a:pt x="865865" y="1123938"/>
                  <a:pt x="846180" y="1137998"/>
                </a:cubicBezTo>
                <a:cubicBezTo>
                  <a:pt x="831985" y="1148137"/>
                  <a:pt x="816038" y="1155860"/>
                  <a:pt x="802637" y="1167027"/>
                </a:cubicBezTo>
                <a:cubicBezTo>
                  <a:pt x="786868" y="1180168"/>
                  <a:pt x="775297" y="1197968"/>
                  <a:pt x="759094" y="1210570"/>
                </a:cubicBezTo>
                <a:cubicBezTo>
                  <a:pt x="731555" y="1231989"/>
                  <a:pt x="699918" y="1247694"/>
                  <a:pt x="672008" y="1268627"/>
                </a:cubicBezTo>
                <a:cubicBezTo>
                  <a:pt x="541221" y="1366718"/>
                  <a:pt x="702797" y="1248099"/>
                  <a:pt x="497837" y="1384741"/>
                </a:cubicBezTo>
                <a:cubicBezTo>
                  <a:pt x="483323" y="1394417"/>
                  <a:pt x="469440" y="1405115"/>
                  <a:pt x="454294" y="1413770"/>
                </a:cubicBezTo>
                <a:cubicBezTo>
                  <a:pt x="435508" y="1424505"/>
                  <a:pt x="416326" y="1434762"/>
                  <a:pt x="396237" y="1442798"/>
                </a:cubicBezTo>
                <a:cubicBezTo>
                  <a:pt x="367827" y="1454162"/>
                  <a:pt x="334611" y="1454854"/>
                  <a:pt x="309151" y="1471827"/>
                </a:cubicBezTo>
                <a:cubicBezTo>
                  <a:pt x="220910" y="1530653"/>
                  <a:pt x="314665" y="1475202"/>
                  <a:pt x="207551" y="1515370"/>
                </a:cubicBezTo>
                <a:cubicBezTo>
                  <a:pt x="187292" y="1522967"/>
                  <a:pt x="169381" y="1535875"/>
                  <a:pt x="149494" y="1544398"/>
                </a:cubicBezTo>
                <a:cubicBezTo>
                  <a:pt x="0" y="1608467"/>
                  <a:pt x="240443" y="1491668"/>
                  <a:pt x="47894" y="1587941"/>
                </a:cubicBezTo>
                <a:cubicBezTo>
                  <a:pt x="16150" y="1683175"/>
                  <a:pt x="21001" y="1649848"/>
                  <a:pt x="47894" y="1820170"/>
                </a:cubicBezTo>
                <a:cubicBezTo>
                  <a:pt x="52666" y="1850394"/>
                  <a:pt x="76923" y="1907255"/>
                  <a:pt x="76923" y="1907255"/>
                </a:cubicBezTo>
                <a:cubicBezTo>
                  <a:pt x="72085" y="1979827"/>
                  <a:pt x="72694" y="2052968"/>
                  <a:pt x="62408" y="2124970"/>
                </a:cubicBezTo>
                <a:cubicBezTo>
                  <a:pt x="58081" y="2155261"/>
                  <a:pt x="33380" y="2212055"/>
                  <a:pt x="33380" y="2212055"/>
                </a:cubicBezTo>
                <a:cubicBezTo>
                  <a:pt x="47894" y="2216893"/>
                  <a:pt x="63239" y="2233412"/>
                  <a:pt x="76923" y="2226570"/>
                </a:cubicBezTo>
                <a:cubicBezTo>
                  <a:pt x="98559" y="2215752"/>
                  <a:pt x="103360" y="2185618"/>
                  <a:pt x="120465" y="2168513"/>
                </a:cubicBezTo>
                <a:cubicBezTo>
                  <a:pt x="132800" y="2156178"/>
                  <a:pt x="149494" y="2149160"/>
                  <a:pt x="164008" y="2139484"/>
                </a:cubicBezTo>
                <a:cubicBezTo>
                  <a:pt x="200494" y="2030030"/>
                  <a:pt x="151275" y="2164952"/>
                  <a:pt x="207551" y="2052398"/>
                </a:cubicBezTo>
                <a:cubicBezTo>
                  <a:pt x="260108" y="1947281"/>
                  <a:pt x="151984" y="2086521"/>
                  <a:pt x="280123" y="1921770"/>
                </a:cubicBezTo>
                <a:cubicBezTo>
                  <a:pt x="313990" y="1878227"/>
                  <a:pt x="357054" y="1840480"/>
                  <a:pt x="381723" y="1791141"/>
                </a:cubicBezTo>
                <a:cubicBezTo>
                  <a:pt x="391399" y="1771789"/>
                  <a:pt x="400016" y="1751870"/>
                  <a:pt x="410751" y="1733084"/>
                </a:cubicBezTo>
                <a:cubicBezTo>
                  <a:pt x="428965" y="1701209"/>
                  <a:pt x="445756" y="1673035"/>
                  <a:pt x="483323" y="1660513"/>
                </a:cubicBezTo>
                <a:cubicBezTo>
                  <a:pt x="511242" y="1651207"/>
                  <a:pt x="541380" y="1650836"/>
                  <a:pt x="570408" y="1645998"/>
                </a:cubicBezTo>
                <a:cubicBezTo>
                  <a:pt x="622256" y="1625259"/>
                  <a:pt x="653570" y="1615065"/>
                  <a:pt x="701037" y="1587941"/>
                </a:cubicBezTo>
                <a:cubicBezTo>
                  <a:pt x="716183" y="1579286"/>
                  <a:pt x="728978" y="1566714"/>
                  <a:pt x="744580" y="1558913"/>
                </a:cubicBezTo>
                <a:cubicBezTo>
                  <a:pt x="767883" y="1547261"/>
                  <a:pt x="792666" y="1538788"/>
                  <a:pt x="817151" y="1529884"/>
                </a:cubicBezTo>
                <a:cubicBezTo>
                  <a:pt x="845908" y="1519427"/>
                  <a:pt x="878777" y="1517828"/>
                  <a:pt x="904237" y="1500855"/>
                </a:cubicBezTo>
                <a:cubicBezTo>
                  <a:pt x="918751" y="1491179"/>
                  <a:pt x="930573" y="1474695"/>
                  <a:pt x="947780" y="1471827"/>
                </a:cubicBezTo>
                <a:cubicBezTo>
                  <a:pt x="1019523" y="1459870"/>
                  <a:pt x="1092923" y="1462151"/>
                  <a:pt x="1165494" y="1457313"/>
                </a:cubicBezTo>
                <a:cubicBezTo>
                  <a:pt x="1180008" y="1452475"/>
                  <a:pt x="1193984" y="1445535"/>
                  <a:pt x="1209037" y="1442798"/>
                </a:cubicBezTo>
                <a:cubicBezTo>
                  <a:pt x="1247414" y="1435820"/>
                  <a:pt x="1287520" y="1438547"/>
                  <a:pt x="1325151" y="1428284"/>
                </a:cubicBezTo>
                <a:cubicBezTo>
                  <a:pt x="1341980" y="1423694"/>
                  <a:pt x="1354180" y="1408931"/>
                  <a:pt x="1368694" y="1399255"/>
                </a:cubicBezTo>
                <a:cubicBezTo>
                  <a:pt x="1423777" y="1316633"/>
                  <a:pt x="1365767" y="1384341"/>
                  <a:pt x="1441265" y="1341198"/>
                </a:cubicBezTo>
                <a:cubicBezTo>
                  <a:pt x="1556396" y="1275408"/>
                  <a:pt x="1441951" y="1311998"/>
                  <a:pt x="1557380" y="1283141"/>
                </a:cubicBezTo>
                <a:cubicBezTo>
                  <a:pt x="1571894" y="1273465"/>
                  <a:pt x="1583483" y="1254501"/>
                  <a:pt x="1600923" y="1254113"/>
                </a:cubicBezTo>
                <a:cubicBezTo>
                  <a:pt x="2084217" y="1243373"/>
                  <a:pt x="2032578" y="1238970"/>
                  <a:pt x="2297608" y="1283141"/>
                </a:cubicBezTo>
                <a:cubicBezTo>
                  <a:pt x="2345708" y="1302381"/>
                  <a:pt x="2407568" y="1328773"/>
                  <a:pt x="2457265" y="1341198"/>
                </a:cubicBezTo>
                <a:lnTo>
                  <a:pt x="2515323" y="1355713"/>
                </a:lnTo>
                <a:cubicBezTo>
                  <a:pt x="2573411" y="1394438"/>
                  <a:pt x="2553323" y="1385365"/>
                  <a:pt x="2631437" y="1413770"/>
                </a:cubicBezTo>
                <a:cubicBezTo>
                  <a:pt x="2660194" y="1424227"/>
                  <a:pt x="2689494" y="1433122"/>
                  <a:pt x="2718523" y="1442798"/>
                </a:cubicBezTo>
                <a:lnTo>
                  <a:pt x="2762065" y="1457313"/>
                </a:lnTo>
                <a:cubicBezTo>
                  <a:pt x="2771741" y="1471827"/>
                  <a:pt x="2778759" y="1488520"/>
                  <a:pt x="2791094" y="1500855"/>
                </a:cubicBezTo>
                <a:cubicBezTo>
                  <a:pt x="2803429" y="1513190"/>
                  <a:pt x="2819491" y="1521229"/>
                  <a:pt x="2834637" y="1529884"/>
                </a:cubicBezTo>
                <a:cubicBezTo>
                  <a:pt x="2884857" y="1558582"/>
                  <a:pt x="2887385" y="1557143"/>
                  <a:pt x="2936237" y="1573427"/>
                </a:cubicBezTo>
                <a:cubicBezTo>
                  <a:pt x="2950751" y="1587941"/>
                  <a:pt x="2966639" y="1601201"/>
                  <a:pt x="2979780" y="1616970"/>
                </a:cubicBezTo>
                <a:cubicBezTo>
                  <a:pt x="2990947" y="1630371"/>
                  <a:pt x="2996473" y="1648178"/>
                  <a:pt x="3008808" y="1660513"/>
                </a:cubicBezTo>
                <a:cubicBezTo>
                  <a:pt x="3061087" y="1712792"/>
                  <a:pt x="3060967" y="1691883"/>
                  <a:pt x="3110408" y="1733084"/>
                </a:cubicBezTo>
                <a:cubicBezTo>
                  <a:pt x="3126177" y="1746225"/>
                  <a:pt x="3136008" y="1766659"/>
                  <a:pt x="3153951" y="1776627"/>
                </a:cubicBezTo>
                <a:cubicBezTo>
                  <a:pt x="3180699" y="1791487"/>
                  <a:pt x="3212008" y="1795979"/>
                  <a:pt x="3241037" y="1805655"/>
                </a:cubicBezTo>
                <a:lnTo>
                  <a:pt x="3284580" y="1820170"/>
                </a:lnTo>
                <a:cubicBezTo>
                  <a:pt x="3299094" y="1825008"/>
                  <a:pt x="3314439" y="1827842"/>
                  <a:pt x="3328123" y="1834684"/>
                </a:cubicBezTo>
                <a:cubicBezTo>
                  <a:pt x="3399864" y="1870555"/>
                  <a:pt x="3365654" y="1856871"/>
                  <a:pt x="3429723" y="1878227"/>
                </a:cubicBezTo>
                <a:cubicBezTo>
                  <a:pt x="3444237" y="1887903"/>
                  <a:pt x="3463589" y="1892741"/>
                  <a:pt x="3473265" y="1907255"/>
                </a:cubicBezTo>
                <a:cubicBezTo>
                  <a:pt x="3484330" y="1923853"/>
                  <a:pt x="3485306" y="1945519"/>
                  <a:pt x="3487780" y="1965313"/>
                </a:cubicBezTo>
                <a:cubicBezTo>
                  <a:pt x="3499842" y="2061806"/>
                  <a:pt x="3505222" y="2159046"/>
                  <a:pt x="3516808" y="2255598"/>
                </a:cubicBezTo>
                <a:cubicBezTo>
                  <a:pt x="3519747" y="2280092"/>
                  <a:pt x="3524832" y="2304369"/>
                  <a:pt x="3531323" y="2328170"/>
                </a:cubicBezTo>
                <a:cubicBezTo>
                  <a:pt x="3539374" y="2357690"/>
                  <a:pt x="3560351" y="2415255"/>
                  <a:pt x="3560351" y="2415255"/>
                </a:cubicBezTo>
                <a:cubicBezTo>
                  <a:pt x="3555513" y="2579750"/>
                  <a:pt x="3558145" y="2744635"/>
                  <a:pt x="3545837" y="2908741"/>
                </a:cubicBezTo>
                <a:cubicBezTo>
                  <a:pt x="3543549" y="2939254"/>
                  <a:pt x="3524229" y="2966142"/>
                  <a:pt x="3516808" y="2995827"/>
                </a:cubicBezTo>
                <a:cubicBezTo>
                  <a:pt x="3498063" y="3070807"/>
                  <a:pt x="3513359" y="3037286"/>
                  <a:pt x="3473265" y="3097427"/>
                </a:cubicBezTo>
                <a:cubicBezTo>
                  <a:pt x="3468433" y="3140914"/>
                  <a:pt x="3457266" y="3263023"/>
                  <a:pt x="3444237" y="3315141"/>
                </a:cubicBezTo>
                <a:cubicBezTo>
                  <a:pt x="3436816" y="3344826"/>
                  <a:pt x="3421846" y="3372357"/>
                  <a:pt x="3415208" y="3402227"/>
                </a:cubicBezTo>
                <a:lnTo>
                  <a:pt x="3386180" y="3532855"/>
                </a:lnTo>
                <a:cubicBezTo>
                  <a:pt x="3381342" y="3615103"/>
                  <a:pt x="3379476" y="3697579"/>
                  <a:pt x="3371665" y="3779598"/>
                </a:cubicBezTo>
                <a:cubicBezTo>
                  <a:pt x="3369774" y="3799456"/>
                  <a:pt x="3366072" y="3819813"/>
                  <a:pt x="3357151" y="3837655"/>
                </a:cubicBezTo>
                <a:cubicBezTo>
                  <a:pt x="3341549" y="3868860"/>
                  <a:pt x="3318446" y="3895712"/>
                  <a:pt x="3299094" y="3924741"/>
                </a:cubicBezTo>
                <a:lnTo>
                  <a:pt x="3270065" y="3968284"/>
                </a:lnTo>
                <a:cubicBezTo>
                  <a:pt x="3260389" y="4069884"/>
                  <a:pt x="3252735" y="4171697"/>
                  <a:pt x="3241037" y="4273084"/>
                </a:cubicBezTo>
                <a:cubicBezTo>
                  <a:pt x="3233796" y="4335838"/>
                  <a:pt x="3217860" y="4371644"/>
                  <a:pt x="3197494" y="4432741"/>
                </a:cubicBezTo>
                <a:lnTo>
                  <a:pt x="3182980" y="4476284"/>
                </a:lnTo>
                <a:lnTo>
                  <a:pt x="3168465" y="4519827"/>
                </a:lnTo>
                <a:cubicBezTo>
                  <a:pt x="3163627" y="4534341"/>
                  <a:pt x="3162437" y="4550640"/>
                  <a:pt x="3153951" y="4563370"/>
                </a:cubicBezTo>
                <a:cubicBezTo>
                  <a:pt x="3144275" y="4577884"/>
                  <a:pt x="3132008" y="4590973"/>
                  <a:pt x="3124923" y="4606913"/>
                </a:cubicBezTo>
                <a:cubicBezTo>
                  <a:pt x="3112496" y="4634874"/>
                  <a:pt x="3107258" y="4665588"/>
                  <a:pt x="3095894" y="4693998"/>
                </a:cubicBezTo>
                <a:cubicBezTo>
                  <a:pt x="3087858" y="4714087"/>
                  <a:pt x="3075388" y="4732168"/>
                  <a:pt x="3066865" y="4752055"/>
                </a:cubicBezTo>
                <a:cubicBezTo>
                  <a:pt x="3060838" y="4766117"/>
                  <a:pt x="3060838" y="4782868"/>
                  <a:pt x="3052351" y="4795598"/>
                </a:cubicBezTo>
                <a:cubicBezTo>
                  <a:pt x="3040965" y="4812677"/>
                  <a:pt x="3021949" y="4823372"/>
                  <a:pt x="3008808" y="4839141"/>
                </a:cubicBezTo>
                <a:cubicBezTo>
                  <a:pt x="2976665" y="4877713"/>
                  <a:pt x="2976559" y="4895578"/>
                  <a:pt x="2950751" y="4940741"/>
                </a:cubicBezTo>
                <a:cubicBezTo>
                  <a:pt x="2905734" y="5019522"/>
                  <a:pt x="2933820" y="4947995"/>
                  <a:pt x="2907208" y="5027827"/>
                </a:cubicBezTo>
                <a:cubicBezTo>
                  <a:pt x="2912046" y="5139103"/>
                  <a:pt x="2913495" y="5250578"/>
                  <a:pt x="2921723" y="5361655"/>
                </a:cubicBezTo>
                <a:cubicBezTo>
                  <a:pt x="2923197" y="5381549"/>
                  <a:pt x="2936237" y="5399765"/>
                  <a:pt x="2936237" y="5419713"/>
                </a:cubicBezTo>
                <a:cubicBezTo>
                  <a:pt x="2936237" y="5531094"/>
                  <a:pt x="2930266" y="5642488"/>
                  <a:pt x="2921723" y="5753541"/>
                </a:cubicBezTo>
                <a:cubicBezTo>
                  <a:pt x="2920550" y="5768795"/>
                  <a:pt x="2914050" y="5783400"/>
                  <a:pt x="2907208" y="5797084"/>
                </a:cubicBezTo>
                <a:cubicBezTo>
                  <a:pt x="2899407" y="5812686"/>
                  <a:pt x="2887856" y="5826113"/>
                  <a:pt x="2878180" y="5840627"/>
                </a:cubicBezTo>
                <a:cubicBezTo>
                  <a:pt x="2855203" y="5932531"/>
                  <a:pt x="2874730" y="5882085"/>
                  <a:pt x="2805608" y="5985770"/>
                </a:cubicBezTo>
                <a:lnTo>
                  <a:pt x="2776580" y="6029313"/>
                </a:lnTo>
                <a:lnTo>
                  <a:pt x="2747551" y="6072855"/>
                </a:lnTo>
                <a:lnTo>
                  <a:pt x="2718523" y="6159941"/>
                </a:lnTo>
                <a:cubicBezTo>
                  <a:pt x="2713685" y="6174455"/>
                  <a:pt x="2714826" y="6192666"/>
                  <a:pt x="2704008" y="6203484"/>
                </a:cubicBezTo>
                <a:lnTo>
                  <a:pt x="2660465" y="6247027"/>
                </a:lnTo>
                <a:cubicBezTo>
                  <a:pt x="2623987" y="6356464"/>
                  <a:pt x="2673191" y="6221579"/>
                  <a:pt x="2616923" y="6334113"/>
                </a:cubicBezTo>
                <a:cubicBezTo>
                  <a:pt x="2610081" y="6347797"/>
                  <a:pt x="2611301" y="6365206"/>
                  <a:pt x="2602408" y="6377655"/>
                </a:cubicBezTo>
                <a:cubicBezTo>
                  <a:pt x="2586500" y="6399926"/>
                  <a:pt x="2562162" y="6414933"/>
                  <a:pt x="2544351" y="6435713"/>
                </a:cubicBezTo>
                <a:cubicBezTo>
                  <a:pt x="2532999" y="6448957"/>
                  <a:pt x="2524999" y="6464741"/>
                  <a:pt x="2515323" y="6479255"/>
                </a:cubicBezTo>
                <a:cubicBezTo>
                  <a:pt x="2520161" y="6498608"/>
                  <a:pt x="2517376" y="6521736"/>
                  <a:pt x="2529837" y="6537313"/>
                </a:cubicBezTo>
                <a:cubicBezTo>
                  <a:pt x="2539394" y="6549260"/>
                  <a:pt x="2558081" y="6551827"/>
                  <a:pt x="2573380" y="6551827"/>
                </a:cubicBezTo>
                <a:cubicBezTo>
                  <a:pt x="2708933" y="6551827"/>
                  <a:pt x="2844313" y="6542151"/>
                  <a:pt x="2979780" y="6537313"/>
                </a:cubicBezTo>
                <a:cubicBezTo>
                  <a:pt x="3053849" y="6512622"/>
                  <a:pt x="2997675" y="6538560"/>
                  <a:pt x="3066865" y="6479255"/>
                </a:cubicBezTo>
                <a:cubicBezTo>
                  <a:pt x="3085232" y="6463512"/>
                  <a:pt x="3105238" y="6449773"/>
                  <a:pt x="3124923" y="6435713"/>
                </a:cubicBezTo>
                <a:cubicBezTo>
                  <a:pt x="3139118" y="6425574"/>
                  <a:pt x="3155064" y="6417851"/>
                  <a:pt x="3168465" y="6406684"/>
                </a:cubicBezTo>
                <a:cubicBezTo>
                  <a:pt x="3216616" y="6366558"/>
                  <a:pt x="3201496" y="6361141"/>
                  <a:pt x="3255551" y="6334113"/>
                </a:cubicBezTo>
                <a:cubicBezTo>
                  <a:pt x="3296087" y="6313845"/>
                  <a:pt x="3363243" y="6310434"/>
                  <a:pt x="3400694" y="6305084"/>
                </a:cubicBezTo>
                <a:cubicBezTo>
                  <a:pt x="3444237" y="6309922"/>
                  <a:pt x="3493755" y="6297057"/>
                  <a:pt x="3531323" y="6319598"/>
                </a:cubicBezTo>
                <a:cubicBezTo>
                  <a:pt x="3532264" y="6320162"/>
                  <a:pt x="3553992" y="6442279"/>
                  <a:pt x="3560351" y="6450227"/>
                </a:cubicBezTo>
                <a:cubicBezTo>
                  <a:pt x="3569908" y="6462174"/>
                  <a:pt x="3589183" y="6460538"/>
                  <a:pt x="3603894" y="6464741"/>
                </a:cubicBezTo>
                <a:cubicBezTo>
                  <a:pt x="3623074" y="6470221"/>
                  <a:pt x="3642771" y="6473775"/>
                  <a:pt x="3661951" y="6479255"/>
                </a:cubicBezTo>
                <a:cubicBezTo>
                  <a:pt x="3676662" y="6483458"/>
                  <a:pt x="3690207" y="6493146"/>
                  <a:pt x="3705494" y="6493770"/>
                </a:cubicBezTo>
                <a:cubicBezTo>
                  <a:pt x="3927914" y="6502848"/>
                  <a:pt x="4150599" y="6503446"/>
                  <a:pt x="4373151" y="6508284"/>
                </a:cubicBezTo>
                <a:cubicBezTo>
                  <a:pt x="4392503" y="6517960"/>
                  <a:pt x="4412422" y="6526578"/>
                  <a:pt x="4431208" y="6537313"/>
                </a:cubicBezTo>
                <a:cubicBezTo>
                  <a:pt x="4484797" y="6567935"/>
                  <a:pt x="4469018" y="6571449"/>
                  <a:pt x="4532808" y="6595370"/>
                </a:cubicBezTo>
                <a:cubicBezTo>
                  <a:pt x="4551486" y="6602374"/>
                  <a:pt x="4571513" y="6605046"/>
                  <a:pt x="4590865" y="6609884"/>
                </a:cubicBezTo>
                <a:lnTo>
                  <a:pt x="5331094" y="6595370"/>
                </a:lnTo>
                <a:cubicBezTo>
                  <a:pt x="5346345" y="6594150"/>
                  <a:pt x="5323422" y="6565511"/>
                  <a:pt x="5316580" y="6551827"/>
                </a:cubicBezTo>
                <a:cubicBezTo>
                  <a:pt x="5290319" y="6499306"/>
                  <a:pt x="5294229" y="6510510"/>
                  <a:pt x="5244008" y="6493770"/>
                </a:cubicBezTo>
                <a:cubicBezTo>
                  <a:pt x="5239170" y="6479256"/>
                  <a:pt x="5229494" y="6465526"/>
                  <a:pt x="5229494" y="6450227"/>
                </a:cubicBezTo>
                <a:cubicBezTo>
                  <a:pt x="5229494" y="6415192"/>
                  <a:pt x="5247068" y="6368476"/>
                  <a:pt x="5258523" y="6334113"/>
                </a:cubicBezTo>
                <a:cubicBezTo>
                  <a:pt x="5253685" y="6305084"/>
                  <a:pt x="5263387" y="6269175"/>
                  <a:pt x="5244008" y="6247027"/>
                </a:cubicBezTo>
                <a:cubicBezTo>
                  <a:pt x="5223859" y="6223999"/>
                  <a:pt x="5156923" y="6217998"/>
                  <a:pt x="5156923" y="6217998"/>
                </a:cubicBezTo>
                <a:cubicBezTo>
                  <a:pt x="5123056" y="6222836"/>
                  <a:pt x="5088328" y="6223512"/>
                  <a:pt x="5055323" y="6232513"/>
                </a:cubicBezTo>
                <a:cubicBezTo>
                  <a:pt x="5034449" y="6238206"/>
                  <a:pt x="5017354" y="6253505"/>
                  <a:pt x="4997265" y="6261541"/>
                </a:cubicBezTo>
                <a:cubicBezTo>
                  <a:pt x="4968855" y="6272905"/>
                  <a:pt x="4938936" y="6280113"/>
                  <a:pt x="4910180" y="6290570"/>
                </a:cubicBezTo>
                <a:cubicBezTo>
                  <a:pt x="4885695" y="6299474"/>
                  <a:pt x="4861799" y="6309922"/>
                  <a:pt x="4837608" y="6319598"/>
                </a:cubicBezTo>
                <a:cubicBezTo>
                  <a:pt x="4808580" y="6314760"/>
                  <a:pt x="4776248" y="6319376"/>
                  <a:pt x="4750523" y="6305084"/>
                </a:cubicBezTo>
                <a:cubicBezTo>
                  <a:pt x="4740992" y="6299789"/>
                  <a:pt x="4688324" y="6219044"/>
                  <a:pt x="4677951" y="6203484"/>
                </a:cubicBezTo>
                <a:cubicBezTo>
                  <a:pt x="4673113" y="6188970"/>
                  <a:pt x="4666756" y="6174876"/>
                  <a:pt x="4663437" y="6159941"/>
                </a:cubicBezTo>
                <a:cubicBezTo>
                  <a:pt x="4657053" y="6131213"/>
                  <a:pt x="4660875" y="6099748"/>
                  <a:pt x="4648923" y="6072855"/>
                </a:cubicBezTo>
                <a:cubicBezTo>
                  <a:pt x="4640587" y="6054098"/>
                  <a:pt x="4618521" y="6045082"/>
                  <a:pt x="4605380" y="6029313"/>
                </a:cubicBezTo>
                <a:cubicBezTo>
                  <a:pt x="4565739" y="5981745"/>
                  <a:pt x="4595994" y="5985770"/>
                  <a:pt x="4561837" y="5985770"/>
                </a:cubicBezTo>
              </a:path>
            </a:pathLst>
          </a:custGeom>
          <a:solidFill>
            <a:srgbClr val="6633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seagull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876800" y="381000"/>
            <a:ext cx="1657668" cy="876300"/>
          </a:xfrm>
          <a:prstGeom prst="rect">
            <a:avLst/>
          </a:prstGeom>
        </p:spPr>
      </p:pic>
      <p:pic>
        <p:nvPicPr>
          <p:cNvPr id="9" name="Picture 8" descr="seagull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943600" y="1371600"/>
            <a:ext cx="1513523" cy="800100"/>
          </a:xfrm>
          <a:prstGeom prst="rect">
            <a:avLst/>
          </a:prstGeom>
        </p:spPr>
      </p:pic>
      <p:pic>
        <p:nvPicPr>
          <p:cNvPr id="10" name="Picture 9" descr="seagull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943600" y="0"/>
            <a:ext cx="1657668" cy="8763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3" name="Cloud 12"/>
          <p:cNvSpPr/>
          <p:nvPr/>
        </p:nvSpPr>
        <p:spPr>
          <a:xfrm>
            <a:off x="4724400" y="3657600"/>
            <a:ext cx="4419600" cy="1219200"/>
          </a:xfrm>
          <a:prstGeom prst="cloud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কয়টি পাখি উড়ে?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Cloud 13"/>
          <p:cNvSpPr/>
          <p:nvPr/>
        </p:nvSpPr>
        <p:spPr>
          <a:xfrm>
            <a:off x="4724400" y="4191000"/>
            <a:ext cx="4419600" cy="1219200"/>
          </a:xfrm>
          <a:prstGeom prst="cloud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কয়টি পাখি এলো?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Cloud 14"/>
          <p:cNvSpPr/>
          <p:nvPr/>
        </p:nvSpPr>
        <p:spPr>
          <a:xfrm>
            <a:off x="4724400" y="4876800"/>
            <a:ext cx="4419600" cy="1219200"/>
          </a:xfrm>
          <a:prstGeom prst="cloud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কয়টি পাখি হলো?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-3429000" y="3429000"/>
            <a:ext cx="6858000" cy="158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5714206" y="3428206"/>
            <a:ext cx="6858000" cy="158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0" y="6858000"/>
            <a:ext cx="9144000" cy="158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0" y="-1588"/>
            <a:ext cx="9144000" cy="158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16"/>
          <p:cNvSpPr/>
          <p:nvPr/>
        </p:nvSpPr>
        <p:spPr>
          <a:xfrm rot="13719164">
            <a:off x="1917736" y="1275033"/>
            <a:ext cx="990227" cy="1412334"/>
          </a:xfrm>
          <a:custGeom>
            <a:avLst/>
            <a:gdLst>
              <a:gd name="connsiteX0" fmla="*/ 744520 w 1492819"/>
              <a:gd name="connsiteY0" fmla="*/ 2515037 h 2515037"/>
              <a:gd name="connsiteX1" fmla="*/ 730006 w 1492819"/>
              <a:gd name="connsiteY1" fmla="*/ 2471494 h 2515037"/>
              <a:gd name="connsiteX2" fmla="*/ 657435 w 1492819"/>
              <a:gd name="connsiteY2" fmla="*/ 2369894 h 2515037"/>
              <a:gd name="connsiteX3" fmla="*/ 642920 w 1492819"/>
              <a:gd name="connsiteY3" fmla="*/ 2326351 h 2515037"/>
              <a:gd name="connsiteX4" fmla="*/ 599378 w 1492819"/>
              <a:gd name="connsiteY4" fmla="*/ 2282808 h 2515037"/>
              <a:gd name="connsiteX5" fmla="*/ 570349 w 1492819"/>
              <a:gd name="connsiteY5" fmla="*/ 2239265 h 2515037"/>
              <a:gd name="connsiteX6" fmla="*/ 541320 w 1492819"/>
              <a:gd name="connsiteY6" fmla="*/ 2152180 h 2515037"/>
              <a:gd name="connsiteX7" fmla="*/ 526806 w 1492819"/>
              <a:gd name="connsiteY7" fmla="*/ 2108637 h 2515037"/>
              <a:gd name="connsiteX8" fmla="*/ 541320 w 1492819"/>
              <a:gd name="connsiteY8" fmla="*/ 1760294 h 2515037"/>
              <a:gd name="connsiteX9" fmla="*/ 526806 w 1492819"/>
              <a:gd name="connsiteY9" fmla="*/ 1687722 h 2515037"/>
              <a:gd name="connsiteX10" fmla="*/ 323606 w 1492819"/>
              <a:gd name="connsiteY10" fmla="*/ 1702237 h 2515037"/>
              <a:gd name="connsiteX11" fmla="*/ 280063 w 1492819"/>
              <a:gd name="connsiteY11" fmla="*/ 1687722 h 2515037"/>
              <a:gd name="connsiteX12" fmla="*/ 192978 w 1492819"/>
              <a:gd name="connsiteY12" fmla="*/ 1673208 h 2515037"/>
              <a:gd name="connsiteX13" fmla="*/ 149435 w 1492819"/>
              <a:gd name="connsiteY13" fmla="*/ 1644180 h 2515037"/>
              <a:gd name="connsiteX14" fmla="*/ 33320 w 1492819"/>
              <a:gd name="connsiteY14" fmla="*/ 1513551 h 2515037"/>
              <a:gd name="connsiteX15" fmla="*/ 33320 w 1492819"/>
              <a:gd name="connsiteY15" fmla="*/ 1266808 h 2515037"/>
              <a:gd name="connsiteX16" fmla="*/ 62349 w 1492819"/>
              <a:gd name="connsiteY16" fmla="*/ 1179722 h 2515037"/>
              <a:gd name="connsiteX17" fmla="*/ 163949 w 1492819"/>
              <a:gd name="connsiteY17" fmla="*/ 1252294 h 2515037"/>
              <a:gd name="connsiteX18" fmla="*/ 192978 w 1492819"/>
              <a:gd name="connsiteY18" fmla="*/ 1049094 h 2515037"/>
              <a:gd name="connsiteX19" fmla="*/ 207492 w 1492819"/>
              <a:gd name="connsiteY19" fmla="*/ 903951 h 2515037"/>
              <a:gd name="connsiteX20" fmla="*/ 236520 w 1492819"/>
              <a:gd name="connsiteY20" fmla="*/ 991037 h 2515037"/>
              <a:gd name="connsiteX21" fmla="*/ 251035 w 1492819"/>
              <a:gd name="connsiteY21" fmla="*/ 1034580 h 2515037"/>
              <a:gd name="connsiteX22" fmla="*/ 280063 w 1492819"/>
              <a:gd name="connsiteY22" fmla="*/ 991037 h 2515037"/>
              <a:gd name="connsiteX23" fmla="*/ 309092 w 1492819"/>
              <a:gd name="connsiteY23" fmla="*/ 874922 h 2515037"/>
              <a:gd name="connsiteX24" fmla="*/ 323606 w 1492819"/>
              <a:gd name="connsiteY24" fmla="*/ 700751 h 2515037"/>
              <a:gd name="connsiteX25" fmla="*/ 338120 w 1492819"/>
              <a:gd name="connsiteY25" fmla="*/ 657208 h 2515037"/>
              <a:gd name="connsiteX26" fmla="*/ 367149 w 1492819"/>
              <a:gd name="connsiteY26" fmla="*/ 700751 h 2515037"/>
              <a:gd name="connsiteX27" fmla="*/ 381663 w 1492819"/>
              <a:gd name="connsiteY27" fmla="*/ 787837 h 2515037"/>
              <a:gd name="connsiteX28" fmla="*/ 425206 w 1492819"/>
              <a:gd name="connsiteY28" fmla="*/ 744294 h 2515037"/>
              <a:gd name="connsiteX29" fmla="*/ 454235 w 1492819"/>
              <a:gd name="connsiteY29" fmla="*/ 657208 h 2515037"/>
              <a:gd name="connsiteX30" fmla="*/ 483263 w 1492819"/>
              <a:gd name="connsiteY30" fmla="*/ 570122 h 2515037"/>
              <a:gd name="connsiteX31" fmla="*/ 497778 w 1492819"/>
              <a:gd name="connsiteY31" fmla="*/ 526580 h 2515037"/>
              <a:gd name="connsiteX32" fmla="*/ 541320 w 1492819"/>
              <a:gd name="connsiteY32" fmla="*/ 483037 h 2515037"/>
              <a:gd name="connsiteX33" fmla="*/ 570349 w 1492819"/>
              <a:gd name="connsiteY33" fmla="*/ 526580 h 2515037"/>
              <a:gd name="connsiteX34" fmla="*/ 584863 w 1492819"/>
              <a:gd name="connsiteY34" fmla="*/ 570122 h 2515037"/>
              <a:gd name="connsiteX35" fmla="*/ 628406 w 1492819"/>
              <a:gd name="connsiteY35" fmla="*/ 584637 h 2515037"/>
              <a:gd name="connsiteX36" fmla="*/ 744520 w 1492819"/>
              <a:gd name="connsiteY36" fmla="*/ 483037 h 2515037"/>
              <a:gd name="connsiteX37" fmla="*/ 860635 w 1492819"/>
              <a:gd name="connsiteY37" fmla="*/ 352408 h 2515037"/>
              <a:gd name="connsiteX38" fmla="*/ 918692 w 1492819"/>
              <a:gd name="connsiteY38" fmla="*/ 439494 h 2515037"/>
              <a:gd name="connsiteX39" fmla="*/ 962235 w 1492819"/>
              <a:gd name="connsiteY39" fmla="*/ 395951 h 2515037"/>
              <a:gd name="connsiteX40" fmla="*/ 1049320 w 1492819"/>
              <a:gd name="connsiteY40" fmla="*/ 337894 h 2515037"/>
              <a:gd name="connsiteX41" fmla="*/ 1092863 w 1492819"/>
              <a:gd name="connsiteY41" fmla="*/ 308865 h 2515037"/>
              <a:gd name="connsiteX42" fmla="*/ 1194463 w 1492819"/>
              <a:gd name="connsiteY42" fmla="*/ 221780 h 2515037"/>
              <a:gd name="connsiteX43" fmla="*/ 1238006 w 1492819"/>
              <a:gd name="connsiteY43" fmla="*/ 120180 h 2515037"/>
              <a:gd name="connsiteX44" fmla="*/ 1281549 w 1492819"/>
              <a:gd name="connsiteY44" fmla="*/ 33094 h 2515037"/>
              <a:gd name="connsiteX45" fmla="*/ 1296063 w 1492819"/>
              <a:gd name="connsiteY45" fmla="*/ 700751 h 2515037"/>
              <a:gd name="connsiteX46" fmla="*/ 1339606 w 1492819"/>
              <a:gd name="connsiteY46" fmla="*/ 729780 h 2515037"/>
              <a:gd name="connsiteX47" fmla="*/ 1426692 w 1492819"/>
              <a:gd name="connsiteY47" fmla="*/ 744294 h 2515037"/>
              <a:gd name="connsiteX48" fmla="*/ 1412178 w 1492819"/>
              <a:gd name="connsiteY48" fmla="*/ 787837 h 2515037"/>
              <a:gd name="connsiteX49" fmla="*/ 1368635 w 1492819"/>
              <a:gd name="connsiteY49" fmla="*/ 831380 h 2515037"/>
              <a:gd name="connsiteX50" fmla="*/ 1339606 w 1492819"/>
              <a:gd name="connsiteY50" fmla="*/ 874922 h 2515037"/>
              <a:gd name="connsiteX51" fmla="*/ 1354120 w 1492819"/>
              <a:gd name="connsiteY51" fmla="*/ 947494 h 2515037"/>
              <a:gd name="connsiteX52" fmla="*/ 1397663 w 1492819"/>
              <a:gd name="connsiteY52" fmla="*/ 932980 h 2515037"/>
              <a:gd name="connsiteX53" fmla="*/ 1455720 w 1492819"/>
              <a:gd name="connsiteY53" fmla="*/ 918465 h 2515037"/>
              <a:gd name="connsiteX54" fmla="*/ 1455720 w 1492819"/>
              <a:gd name="connsiteY54" fmla="*/ 1121665 h 2515037"/>
              <a:gd name="connsiteX55" fmla="*/ 1412178 w 1492819"/>
              <a:gd name="connsiteY55" fmla="*/ 1136180 h 2515037"/>
              <a:gd name="connsiteX56" fmla="*/ 1325092 w 1492819"/>
              <a:gd name="connsiteY56" fmla="*/ 1179722 h 2515037"/>
              <a:gd name="connsiteX57" fmla="*/ 1281549 w 1492819"/>
              <a:gd name="connsiteY57" fmla="*/ 1208751 h 2515037"/>
              <a:gd name="connsiteX58" fmla="*/ 1252520 w 1492819"/>
              <a:gd name="connsiteY58" fmla="*/ 1266808 h 2515037"/>
              <a:gd name="connsiteX59" fmla="*/ 1296063 w 1492819"/>
              <a:gd name="connsiteY59" fmla="*/ 1295837 h 2515037"/>
              <a:gd name="connsiteX60" fmla="*/ 1383149 w 1492819"/>
              <a:gd name="connsiteY60" fmla="*/ 1324865 h 2515037"/>
              <a:gd name="connsiteX61" fmla="*/ 1368635 w 1492819"/>
              <a:gd name="connsiteY61" fmla="*/ 1484522 h 2515037"/>
              <a:gd name="connsiteX62" fmla="*/ 1310578 w 1492819"/>
              <a:gd name="connsiteY62" fmla="*/ 1600637 h 2515037"/>
              <a:gd name="connsiteX63" fmla="*/ 1267035 w 1492819"/>
              <a:gd name="connsiteY63" fmla="*/ 1615151 h 2515037"/>
              <a:gd name="connsiteX64" fmla="*/ 1223492 w 1492819"/>
              <a:gd name="connsiteY64" fmla="*/ 1644180 h 2515037"/>
              <a:gd name="connsiteX65" fmla="*/ 1107378 w 1492819"/>
              <a:gd name="connsiteY65" fmla="*/ 1673208 h 2515037"/>
              <a:gd name="connsiteX66" fmla="*/ 904178 w 1492819"/>
              <a:gd name="connsiteY66" fmla="*/ 1658694 h 2515037"/>
              <a:gd name="connsiteX67" fmla="*/ 817092 w 1492819"/>
              <a:gd name="connsiteY67" fmla="*/ 1629665 h 2515037"/>
              <a:gd name="connsiteX68" fmla="*/ 715492 w 1492819"/>
              <a:gd name="connsiteY68" fmla="*/ 1644180 h 2515037"/>
              <a:gd name="connsiteX69" fmla="*/ 671949 w 1492819"/>
              <a:gd name="connsiteY69" fmla="*/ 1658694 h 2515037"/>
              <a:gd name="connsiteX70" fmla="*/ 657435 w 1492819"/>
              <a:gd name="connsiteY70" fmla="*/ 1702237 h 2515037"/>
              <a:gd name="connsiteX71" fmla="*/ 628406 w 1492819"/>
              <a:gd name="connsiteY71" fmla="*/ 1745780 h 2515037"/>
              <a:gd name="connsiteX72" fmla="*/ 613892 w 1492819"/>
              <a:gd name="connsiteY72" fmla="*/ 1789322 h 2515037"/>
              <a:gd name="connsiteX73" fmla="*/ 512292 w 1492819"/>
              <a:gd name="connsiteY73" fmla="*/ 1919951 h 2515037"/>
              <a:gd name="connsiteX74" fmla="*/ 497778 w 1492819"/>
              <a:gd name="connsiteY74" fmla="*/ 2094122 h 25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492819" h="2515037">
                <a:moveTo>
                  <a:pt x="744520" y="2515037"/>
                </a:moveTo>
                <a:cubicBezTo>
                  <a:pt x="739682" y="2500523"/>
                  <a:pt x="736848" y="2485178"/>
                  <a:pt x="730006" y="2471494"/>
                </a:cubicBezTo>
                <a:cubicBezTo>
                  <a:pt x="719393" y="2450267"/>
                  <a:pt x="667300" y="2383047"/>
                  <a:pt x="657435" y="2369894"/>
                </a:cubicBezTo>
                <a:cubicBezTo>
                  <a:pt x="652597" y="2355380"/>
                  <a:pt x="651407" y="2339081"/>
                  <a:pt x="642920" y="2326351"/>
                </a:cubicBezTo>
                <a:cubicBezTo>
                  <a:pt x="631534" y="2309272"/>
                  <a:pt x="612518" y="2298577"/>
                  <a:pt x="599378" y="2282808"/>
                </a:cubicBezTo>
                <a:cubicBezTo>
                  <a:pt x="588211" y="2269407"/>
                  <a:pt x="580025" y="2253779"/>
                  <a:pt x="570349" y="2239265"/>
                </a:cubicBezTo>
                <a:lnTo>
                  <a:pt x="541320" y="2152180"/>
                </a:lnTo>
                <a:lnTo>
                  <a:pt x="526806" y="2108637"/>
                </a:lnTo>
                <a:cubicBezTo>
                  <a:pt x="531644" y="1992523"/>
                  <a:pt x="529756" y="1875932"/>
                  <a:pt x="541320" y="1760294"/>
                </a:cubicBezTo>
                <a:cubicBezTo>
                  <a:pt x="554366" y="1629839"/>
                  <a:pt x="609789" y="1677959"/>
                  <a:pt x="526806" y="1687722"/>
                </a:cubicBezTo>
                <a:cubicBezTo>
                  <a:pt x="459365" y="1695656"/>
                  <a:pt x="391339" y="1697399"/>
                  <a:pt x="323606" y="1702237"/>
                </a:cubicBezTo>
                <a:cubicBezTo>
                  <a:pt x="309092" y="1697399"/>
                  <a:pt x="294998" y="1691041"/>
                  <a:pt x="280063" y="1687722"/>
                </a:cubicBezTo>
                <a:cubicBezTo>
                  <a:pt x="251335" y="1681338"/>
                  <a:pt x="220897" y="1682514"/>
                  <a:pt x="192978" y="1673208"/>
                </a:cubicBezTo>
                <a:cubicBezTo>
                  <a:pt x="176429" y="1667692"/>
                  <a:pt x="162473" y="1655769"/>
                  <a:pt x="149435" y="1644180"/>
                </a:cubicBezTo>
                <a:cubicBezTo>
                  <a:pt x="68092" y="1571875"/>
                  <a:pt x="77440" y="1579730"/>
                  <a:pt x="33320" y="1513551"/>
                </a:cubicBezTo>
                <a:cubicBezTo>
                  <a:pt x="0" y="1413588"/>
                  <a:pt x="5878" y="1449754"/>
                  <a:pt x="33320" y="1266808"/>
                </a:cubicBezTo>
                <a:cubicBezTo>
                  <a:pt x="37859" y="1236548"/>
                  <a:pt x="62349" y="1179722"/>
                  <a:pt x="62349" y="1179722"/>
                </a:cubicBezTo>
                <a:cubicBezTo>
                  <a:pt x="128893" y="1279538"/>
                  <a:pt x="87308" y="1277840"/>
                  <a:pt x="163949" y="1252294"/>
                </a:cubicBezTo>
                <a:cubicBezTo>
                  <a:pt x="173625" y="1184561"/>
                  <a:pt x="184491" y="1116987"/>
                  <a:pt x="192978" y="1049094"/>
                </a:cubicBezTo>
                <a:cubicBezTo>
                  <a:pt x="199009" y="1000847"/>
                  <a:pt x="178319" y="942849"/>
                  <a:pt x="207492" y="903951"/>
                </a:cubicBezTo>
                <a:cubicBezTo>
                  <a:pt x="225851" y="879472"/>
                  <a:pt x="226844" y="962008"/>
                  <a:pt x="236520" y="991037"/>
                </a:cubicBezTo>
                <a:lnTo>
                  <a:pt x="251035" y="1034580"/>
                </a:lnTo>
                <a:cubicBezTo>
                  <a:pt x="260711" y="1020066"/>
                  <a:pt x="272262" y="1006639"/>
                  <a:pt x="280063" y="991037"/>
                </a:cubicBezTo>
                <a:cubicBezTo>
                  <a:pt x="294942" y="961279"/>
                  <a:pt x="303570" y="902532"/>
                  <a:pt x="309092" y="874922"/>
                </a:cubicBezTo>
                <a:cubicBezTo>
                  <a:pt x="313930" y="816865"/>
                  <a:pt x="315907" y="758498"/>
                  <a:pt x="323606" y="700751"/>
                </a:cubicBezTo>
                <a:cubicBezTo>
                  <a:pt x="325628" y="685586"/>
                  <a:pt x="322821" y="657208"/>
                  <a:pt x="338120" y="657208"/>
                </a:cubicBezTo>
                <a:cubicBezTo>
                  <a:pt x="355564" y="657208"/>
                  <a:pt x="357473" y="686237"/>
                  <a:pt x="367149" y="700751"/>
                </a:cubicBezTo>
                <a:cubicBezTo>
                  <a:pt x="371987" y="729780"/>
                  <a:pt x="358120" y="770179"/>
                  <a:pt x="381663" y="787837"/>
                </a:cubicBezTo>
                <a:cubicBezTo>
                  <a:pt x="398084" y="800153"/>
                  <a:pt x="415237" y="762237"/>
                  <a:pt x="425206" y="744294"/>
                </a:cubicBezTo>
                <a:cubicBezTo>
                  <a:pt x="440066" y="717546"/>
                  <a:pt x="444559" y="686237"/>
                  <a:pt x="454235" y="657208"/>
                </a:cubicBezTo>
                <a:lnTo>
                  <a:pt x="483263" y="570122"/>
                </a:lnTo>
                <a:cubicBezTo>
                  <a:pt x="488101" y="555608"/>
                  <a:pt x="486960" y="537398"/>
                  <a:pt x="497778" y="526580"/>
                </a:cubicBezTo>
                <a:lnTo>
                  <a:pt x="541320" y="483037"/>
                </a:lnTo>
                <a:cubicBezTo>
                  <a:pt x="550996" y="497551"/>
                  <a:pt x="562548" y="510978"/>
                  <a:pt x="570349" y="526580"/>
                </a:cubicBezTo>
                <a:cubicBezTo>
                  <a:pt x="577191" y="540264"/>
                  <a:pt x="574045" y="559304"/>
                  <a:pt x="584863" y="570122"/>
                </a:cubicBezTo>
                <a:cubicBezTo>
                  <a:pt x="595681" y="580940"/>
                  <a:pt x="613892" y="579799"/>
                  <a:pt x="628406" y="584637"/>
                </a:cubicBezTo>
                <a:cubicBezTo>
                  <a:pt x="710655" y="461265"/>
                  <a:pt x="575186" y="652371"/>
                  <a:pt x="744520" y="483037"/>
                </a:cubicBezTo>
                <a:cubicBezTo>
                  <a:pt x="843941" y="383616"/>
                  <a:pt x="808834" y="430109"/>
                  <a:pt x="860635" y="352408"/>
                </a:cubicBezTo>
                <a:cubicBezTo>
                  <a:pt x="879987" y="381437"/>
                  <a:pt x="894022" y="464164"/>
                  <a:pt x="918692" y="439494"/>
                </a:cubicBezTo>
                <a:cubicBezTo>
                  <a:pt x="933206" y="424980"/>
                  <a:pt x="946032" y="408553"/>
                  <a:pt x="962235" y="395951"/>
                </a:cubicBezTo>
                <a:cubicBezTo>
                  <a:pt x="989774" y="374532"/>
                  <a:pt x="1020292" y="357246"/>
                  <a:pt x="1049320" y="337894"/>
                </a:cubicBezTo>
                <a:cubicBezTo>
                  <a:pt x="1063834" y="328218"/>
                  <a:pt x="1080528" y="321200"/>
                  <a:pt x="1092863" y="308865"/>
                </a:cubicBezTo>
                <a:cubicBezTo>
                  <a:pt x="1153511" y="248217"/>
                  <a:pt x="1119985" y="277638"/>
                  <a:pt x="1194463" y="221780"/>
                </a:cubicBezTo>
                <a:cubicBezTo>
                  <a:pt x="1224673" y="100945"/>
                  <a:pt x="1187888" y="220417"/>
                  <a:pt x="1238006" y="120180"/>
                </a:cubicBezTo>
                <a:cubicBezTo>
                  <a:pt x="1298095" y="0"/>
                  <a:pt x="1198359" y="157878"/>
                  <a:pt x="1281549" y="33094"/>
                </a:cubicBezTo>
                <a:cubicBezTo>
                  <a:pt x="1286387" y="255646"/>
                  <a:pt x="1277577" y="478915"/>
                  <a:pt x="1296063" y="700751"/>
                </a:cubicBezTo>
                <a:cubicBezTo>
                  <a:pt x="1297512" y="718135"/>
                  <a:pt x="1323057" y="724264"/>
                  <a:pt x="1339606" y="729780"/>
                </a:cubicBezTo>
                <a:cubicBezTo>
                  <a:pt x="1367525" y="739086"/>
                  <a:pt x="1397663" y="739456"/>
                  <a:pt x="1426692" y="744294"/>
                </a:cubicBezTo>
                <a:cubicBezTo>
                  <a:pt x="1421854" y="758808"/>
                  <a:pt x="1420665" y="775107"/>
                  <a:pt x="1412178" y="787837"/>
                </a:cubicBezTo>
                <a:cubicBezTo>
                  <a:pt x="1400792" y="804916"/>
                  <a:pt x="1381776" y="815611"/>
                  <a:pt x="1368635" y="831380"/>
                </a:cubicBezTo>
                <a:cubicBezTo>
                  <a:pt x="1357468" y="844781"/>
                  <a:pt x="1349282" y="860408"/>
                  <a:pt x="1339606" y="874922"/>
                </a:cubicBezTo>
                <a:cubicBezTo>
                  <a:pt x="1344444" y="899113"/>
                  <a:pt x="1336676" y="930050"/>
                  <a:pt x="1354120" y="947494"/>
                </a:cubicBezTo>
                <a:cubicBezTo>
                  <a:pt x="1364938" y="958312"/>
                  <a:pt x="1382952" y="937183"/>
                  <a:pt x="1397663" y="932980"/>
                </a:cubicBezTo>
                <a:cubicBezTo>
                  <a:pt x="1416843" y="927500"/>
                  <a:pt x="1436368" y="923303"/>
                  <a:pt x="1455720" y="918465"/>
                </a:cubicBezTo>
                <a:cubicBezTo>
                  <a:pt x="1481065" y="994497"/>
                  <a:pt x="1492819" y="1010366"/>
                  <a:pt x="1455720" y="1121665"/>
                </a:cubicBezTo>
                <a:cubicBezTo>
                  <a:pt x="1450882" y="1136179"/>
                  <a:pt x="1425862" y="1129338"/>
                  <a:pt x="1412178" y="1136180"/>
                </a:cubicBezTo>
                <a:cubicBezTo>
                  <a:pt x="1299644" y="1192448"/>
                  <a:pt x="1434529" y="1143244"/>
                  <a:pt x="1325092" y="1179722"/>
                </a:cubicBezTo>
                <a:cubicBezTo>
                  <a:pt x="1310578" y="1189398"/>
                  <a:pt x="1297151" y="1200950"/>
                  <a:pt x="1281549" y="1208751"/>
                </a:cubicBezTo>
                <a:cubicBezTo>
                  <a:pt x="1248374" y="1225339"/>
                  <a:pt x="1208286" y="1211515"/>
                  <a:pt x="1252520" y="1266808"/>
                </a:cubicBezTo>
                <a:cubicBezTo>
                  <a:pt x="1263417" y="1280430"/>
                  <a:pt x="1280122" y="1288752"/>
                  <a:pt x="1296063" y="1295837"/>
                </a:cubicBezTo>
                <a:cubicBezTo>
                  <a:pt x="1324025" y="1308264"/>
                  <a:pt x="1383149" y="1324865"/>
                  <a:pt x="1383149" y="1324865"/>
                </a:cubicBezTo>
                <a:cubicBezTo>
                  <a:pt x="1378311" y="1378084"/>
                  <a:pt x="1375698" y="1431552"/>
                  <a:pt x="1368635" y="1484522"/>
                </a:cubicBezTo>
                <a:cubicBezTo>
                  <a:pt x="1362387" y="1531380"/>
                  <a:pt x="1348949" y="1568661"/>
                  <a:pt x="1310578" y="1600637"/>
                </a:cubicBezTo>
                <a:cubicBezTo>
                  <a:pt x="1298825" y="1610431"/>
                  <a:pt x="1281549" y="1610313"/>
                  <a:pt x="1267035" y="1615151"/>
                </a:cubicBezTo>
                <a:cubicBezTo>
                  <a:pt x="1252521" y="1624827"/>
                  <a:pt x="1239094" y="1636379"/>
                  <a:pt x="1223492" y="1644180"/>
                </a:cubicBezTo>
                <a:cubicBezTo>
                  <a:pt x="1193739" y="1659056"/>
                  <a:pt x="1134978" y="1667688"/>
                  <a:pt x="1107378" y="1673208"/>
                </a:cubicBezTo>
                <a:cubicBezTo>
                  <a:pt x="1039645" y="1668370"/>
                  <a:pt x="971333" y="1668767"/>
                  <a:pt x="904178" y="1658694"/>
                </a:cubicBezTo>
                <a:cubicBezTo>
                  <a:pt x="873918" y="1654155"/>
                  <a:pt x="817092" y="1629665"/>
                  <a:pt x="817092" y="1629665"/>
                </a:cubicBezTo>
                <a:cubicBezTo>
                  <a:pt x="783225" y="1634503"/>
                  <a:pt x="749038" y="1637471"/>
                  <a:pt x="715492" y="1644180"/>
                </a:cubicBezTo>
                <a:cubicBezTo>
                  <a:pt x="700490" y="1647181"/>
                  <a:pt x="682767" y="1647876"/>
                  <a:pt x="671949" y="1658694"/>
                </a:cubicBezTo>
                <a:cubicBezTo>
                  <a:pt x="661131" y="1669512"/>
                  <a:pt x="664277" y="1688553"/>
                  <a:pt x="657435" y="1702237"/>
                </a:cubicBezTo>
                <a:cubicBezTo>
                  <a:pt x="649634" y="1717839"/>
                  <a:pt x="638082" y="1731266"/>
                  <a:pt x="628406" y="1745780"/>
                </a:cubicBezTo>
                <a:cubicBezTo>
                  <a:pt x="623568" y="1760294"/>
                  <a:pt x="621322" y="1775948"/>
                  <a:pt x="613892" y="1789322"/>
                </a:cubicBezTo>
                <a:cubicBezTo>
                  <a:pt x="570490" y="1867446"/>
                  <a:pt x="565184" y="1867059"/>
                  <a:pt x="512292" y="1919951"/>
                </a:cubicBezTo>
                <a:cubicBezTo>
                  <a:pt x="495378" y="2055268"/>
                  <a:pt x="497778" y="1997059"/>
                  <a:pt x="497778" y="2094122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 rot="17852686">
            <a:off x="846003" y="886303"/>
            <a:ext cx="633543" cy="1433004"/>
          </a:xfrm>
          <a:custGeom>
            <a:avLst/>
            <a:gdLst>
              <a:gd name="connsiteX0" fmla="*/ 744520 w 1492819"/>
              <a:gd name="connsiteY0" fmla="*/ 2515037 h 2515037"/>
              <a:gd name="connsiteX1" fmla="*/ 730006 w 1492819"/>
              <a:gd name="connsiteY1" fmla="*/ 2471494 h 2515037"/>
              <a:gd name="connsiteX2" fmla="*/ 657435 w 1492819"/>
              <a:gd name="connsiteY2" fmla="*/ 2369894 h 2515037"/>
              <a:gd name="connsiteX3" fmla="*/ 642920 w 1492819"/>
              <a:gd name="connsiteY3" fmla="*/ 2326351 h 2515037"/>
              <a:gd name="connsiteX4" fmla="*/ 599378 w 1492819"/>
              <a:gd name="connsiteY4" fmla="*/ 2282808 h 2515037"/>
              <a:gd name="connsiteX5" fmla="*/ 570349 w 1492819"/>
              <a:gd name="connsiteY5" fmla="*/ 2239265 h 2515037"/>
              <a:gd name="connsiteX6" fmla="*/ 541320 w 1492819"/>
              <a:gd name="connsiteY6" fmla="*/ 2152180 h 2515037"/>
              <a:gd name="connsiteX7" fmla="*/ 526806 w 1492819"/>
              <a:gd name="connsiteY7" fmla="*/ 2108637 h 2515037"/>
              <a:gd name="connsiteX8" fmla="*/ 541320 w 1492819"/>
              <a:gd name="connsiteY8" fmla="*/ 1760294 h 2515037"/>
              <a:gd name="connsiteX9" fmla="*/ 526806 w 1492819"/>
              <a:gd name="connsiteY9" fmla="*/ 1687722 h 2515037"/>
              <a:gd name="connsiteX10" fmla="*/ 323606 w 1492819"/>
              <a:gd name="connsiteY10" fmla="*/ 1702237 h 2515037"/>
              <a:gd name="connsiteX11" fmla="*/ 280063 w 1492819"/>
              <a:gd name="connsiteY11" fmla="*/ 1687722 h 2515037"/>
              <a:gd name="connsiteX12" fmla="*/ 192978 w 1492819"/>
              <a:gd name="connsiteY12" fmla="*/ 1673208 h 2515037"/>
              <a:gd name="connsiteX13" fmla="*/ 149435 w 1492819"/>
              <a:gd name="connsiteY13" fmla="*/ 1644180 h 2515037"/>
              <a:gd name="connsiteX14" fmla="*/ 33320 w 1492819"/>
              <a:gd name="connsiteY14" fmla="*/ 1513551 h 2515037"/>
              <a:gd name="connsiteX15" fmla="*/ 33320 w 1492819"/>
              <a:gd name="connsiteY15" fmla="*/ 1266808 h 2515037"/>
              <a:gd name="connsiteX16" fmla="*/ 62349 w 1492819"/>
              <a:gd name="connsiteY16" fmla="*/ 1179722 h 2515037"/>
              <a:gd name="connsiteX17" fmla="*/ 163949 w 1492819"/>
              <a:gd name="connsiteY17" fmla="*/ 1252294 h 2515037"/>
              <a:gd name="connsiteX18" fmla="*/ 192978 w 1492819"/>
              <a:gd name="connsiteY18" fmla="*/ 1049094 h 2515037"/>
              <a:gd name="connsiteX19" fmla="*/ 207492 w 1492819"/>
              <a:gd name="connsiteY19" fmla="*/ 903951 h 2515037"/>
              <a:gd name="connsiteX20" fmla="*/ 236520 w 1492819"/>
              <a:gd name="connsiteY20" fmla="*/ 991037 h 2515037"/>
              <a:gd name="connsiteX21" fmla="*/ 251035 w 1492819"/>
              <a:gd name="connsiteY21" fmla="*/ 1034580 h 2515037"/>
              <a:gd name="connsiteX22" fmla="*/ 280063 w 1492819"/>
              <a:gd name="connsiteY22" fmla="*/ 991037 h 2515037"/>
              <a:gd name="connsiteX23" fmla="*/ 309092 w 1492819"/>
              <a:gd name="connsiteY23" fmla="*/ 874922 h 2515037"/>
              <a:gd name="connsiteX24" fmla="*/ 323606 w 1492819"/>
              <a:gd name="connsiteY24" fmla="*/ 700751 h 2515037"/>
              <a:gd name="connsiteX25" fmla="*/ 338120 w 1492819"/>
              <a:gd name="connsiteY25" fmla="*/ 657208 h 2515037"/>
              <a:gd name="connsiteX26" fmla="*/ 367149 w 1492819"/>
              <a:gd name="connsiteY26" fmla="*/ 700751 h 2515037"/>
              <a:gd name="connsiteX27" fmla="*/ 381663 w 1492819"/>
              <a:gd name="connsiteY27" fmla="*/ 787837 h 2515037"/>
              <a:gd name="connsiteX28" fmla="*/ 425206 w 1492819"/>
              <a:gd name="connsiteY28" fmla="*/ 744294 h 2515037"/>
              <a:gd name="connsiteX29" fmla="*/ 454235 w 1492819"/>
              <a:gd name="connsiteY29" fmla="*/ 657208 h 2515037"/>
              <a:gd name="connsiteX30" fmla="*/ 483263 w 1492819"/>
              <a:gd name="connsiteY30" fmla="*/ 570122 h 2515037"/>
              <a:gd name="connsiteX31" fmla="*/ 497778 w 1492819"/>
              <a:gd name="connsiteY31" fmla="*/ 526580 h 2515037"/>
              <a:gd name="connsiteX32" fmla="*/ 541320 w 1492819"/>
              <a:gd name="connsiteY32" fmla="*/ 483037 h 2515037"/>
              <a:gd name="connsiteX33" fmla="*/ 570349 w 1492819"/>
              <a:gd name="connsiteY33" fmla="*/ 526580 h 2515037"/>
              <a:gd name="connsiteX34" fmla="*/ 584863 w 1492819"/>
              <a:gd name="connsiteY34" fmla="*/ 570122 h 2515037"/>
              <a:gd name="connsiteX35" fmla="*/ 628406 w 1492819"/>
              <a:gd name="connsiteY35" fmla="*/ 584637 h 2515037"/>
              <a:gd name="connsiteX36" fmla="*/ 744520 w 1492819"/>
              <a:gd name="connsiteY36" fmla="*/ 483037 h 2515037"/>
              <a:gd name="connsiteX37" fmla="*/ 860635 w 1492819"/>
              <a:gd name="connsiteY37" fmla="*/ 352408 h 2515037"/>
              <a:gd name="connsiteX38" fmla="*/ 918692 w 1492819"/>
              <a:gd name="connsiteY38" fmla="*/ 439494 h 2515037"/>
              <a:gd name="connsiteX39" fmla="*/ 962235 w 1492819"/>
              <a:gd name="connsiteY39" fmla="*/ 395951 h 2515037"/>
              <a:gd name="connsiteX40" fmla="*/ 1049320 w 1492819"/>
              <a:gd name="connsiteY40" fmla="*/ 337894 h 2515037"/>
              <a:gd name="connsiteX41" fmla="*/ 1092863 w 1492819"/>
              <a:gd name="connsiteY41" fmla="*/ 308865 h 2515037"/>
              <a:gd name="connsiteX42" fmla="*/ 1194463 w 1492819"/>
              <a:gd name="connsiteY42" fmla="*/ 221780 h 2515037"/>
              <a:gd name="connsiteX43" fmla="*/ 1238006 w 1492819"/>
              <a:gd name="connsiteY43" fmla="*/ 120180 h 2515037"/>
              <a:gd name="connsiteX44" fmla="*/ 1281549 w 1492819"/>
              <a:gd name="connsiteY44" fmla="*/ 33094 h 2515037"/>
              <a:gd name="connsiteX45" fmla="*/ 1296063 w 1492819"/>
              <a:gd name="connsiteY45" fmla="*/ 700751 h 2515037"/>
              <a:gd name="connsiteX46" fmla="*/ 1339606 w 1492819"/>
              <a:gd name="connsiteY46" fmla="*/ 729780 h 2515037"/>
              <a:gd name="connsiteX47" fmla="*/ 1426692 w 1492819"/>
              <a:gd name="connsiteY47" fmla="*/ 744294 h 2515037"/>
              <a:gd name="connsiteX48" fmla="*/ 1412178 w 1492819"/>
              <a:gd name="connsiteY48" fmla="*/ 787837 h 2515037"/>
              <a:gd name="connsiteX49" fmla="*/ 1368635 w 1492819"/>
              <a:gd name="connsiteY49" fmla="*/ 831380 h 2515037"/>
              <a:gd name="connsiteX50" fmla="*/ 1339606 w 1492819"/>
              <a:gd name="connsiteY50" fmla="*/ 874922 h 2515037"/>
              <a:gd name="connsiteX51" fmla="*/ 1354120 w 1492819"/>
              <a:gd name="connsiteY51" fmla="*/ 947494 h 2515037"/>
              <a:gd name="connsiteX52" fmla="*/ 1397663 w 1492819"/>
              <a:gd name="connsiteY52" fmla="*/ 932980 h 2515037"/>
              <a:gd name="connsiteX53" fmla="*/ 1455720 w 1492819"/>
              <a:gd name="connsiteY53" fmla="*/ 918465 h 2515037"/>
              <a:gd name="connsiteX54" fmla="*/ 1455720 w 1492819"/>
              <a:gd name="connsiteY54" fmla="*/ 1121665 h 2515037"/>
              <a:gd name="connsiteX55" fmla="*/ 1412178 w 1492819"/>
              <a:gd name="connsiteY55" fmla="*/ 1136180 h 2515037"/>
              <a:gd name="connsiteX56" fmla="*/ 1325092 w 1492819"/>
              <a:gd name="connsiteY56" fmla="*/ 1179722 h 2515037"/>
              <a:gd name="connsiteX57" fmla="*/ 1281549 w 1492819"/>
              <a:gd name="connsiteY57" fmla="*/ 1208751 h 2515037"/>
              <a:gd name="connsiteX58" fmla="*/ 1252520 w 1492819"/>
              <a:gd name="connsiteY58" fmla="*/ 1266808 h 2515037"/>
              <a:gd name="connsiteX59" fmla="*/ 1296063 w 1492819"/>
              <a:gd name="connsiteY59" fmla="*/ 1295837 h 2515037"/>
              <a:gd name="connsiteX60" fmla="*/ 1383149 w 1492819"/>
              <a:gd name="connsiteY60" fmla="*/ 1324865 h 2515037"/>
              <a:gd name="connsiteX61" fmla="*/ 1368635 w 1492819"/>
              <a:gd name="connsiteY61" fmla="*/ 1484522 h 2515037"/>
              <a:gd name="connsiteX62" fmla="*/ 1310578 w 1492819"/>
              <a:gd name="connsiteY62" fmla="*/ 1600637 h 2515037"/>
              <a:gd name="connsiteX63" fmla="*/ 1267035 w 1492819"/>
              <a:gd name="connsiteY63" fmla="*/ 1615151 h 2515037"/>
              <a:gd name="connsiteX64" fmla="*/ 1223492 w 1492819"/>
              <a:gd name="connsiteY64" fmla="*/ 1644180 h 2515037"/>
              <a:gd name="connsiteX65" fmla="*/ 1107378 w 1492819"/>
              <a:gd name="connsiteY65" fmla="*/ 1673208 h 2515037"/>
              <a:gd name="connsiteX66" fmla="*/ 904178 w 1492819"/>
              <a:gd name="connsiteY66" fmla="*/ 1658694 h 2515037"/>
              <a:gd name="connsiteX67" fmla="*/ 817092 w 1492819"/>
              <a:gd name="connsiteY67" fmla="*/ 1629665 h 2515037"/>
              <a:gd name="connsiteX68" fmla="*/ 715492 w 1492819"/>
              <a:gd name="connsiteY68" fmla="*/ 1644180 h 2515037"/>
              <a:gd name="connsiteX69" fmla="*/ 671949 w 1492819"/>
              <a:gd name="connsiteY69" fmla="*/ 1658694 h 2515037"/>
              <a:gd name="connsiteX70" fmla="*/ 657435 w 1492819"/>
              <a:gd name="connsiteY70" fmla="*/ 1702237 h 2515037"/>
              <a:gd name="connsiteX71" fmla="*/ 628406 w 1492819"/>
              <a:gd name="connsiteY71" fmla="*/ 1745780 h 2515037"/>
              <a:gd name="connsiteX72" fmla="*/ 613892 w 1492819"/>
              <a:gd name="connsiteY72" fmla="*/ 1789322 h 2515037"/>
              <a:gd name="connsiteX73" fmla="*/ 512292 w 1492819"/>
              <a:gd name="connsiteY73" fmla="*/ 1919951 h 2515037"/>
              <a:gd name="connsiteX74" fmla="*/ 497778 w 1492819"/>
              <a:gd name="connsiteY74" fmla="*/ 2094122 h 25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492819" h="2515037">
                <a:moveTo>
                  <a:pt x="744520" y="2515037"/>
                </a:moveTo>
                <a:cubicBezTo>
                  <a:pt x="739682" y="2500523"/>
                  <a:pt x="736848" y="2485178"/>
                  <a:pt x="730006" y="2471494"/>
                </a:cubicBezTo>
                <a:cubicBezTo>
                  <a:pt x="719393" y="2450267"/>
                  <a:pt x="667300" y="2383047"/>
                  <a:pt x="657435" y="2369894"/>
                </a:cubicBezTo>
                <a:cubicBezTo>
                  <a:pt x="652597" y="2355380"/>
                  <a:pt x="651407" y="2339081"/>
                  <a:pt x="642920" y="2326351"/>
                </a:cubicBezTo>
                <a:cubicBezTo>
                  <a:pt x="631534" y="2309272"/>
                  <a:pt x="612518" y="2298577"/>
                  <a:pt x="599378" y="2282808"/>
                </a:cubicBezTo>
                <a:cubicBezTo>
                  <a:pt x="588211" y="2269407"/>
                  <a:pt x="580025" y="2253779"/>
                  <a:pt x="570349" y="2239265"/>
                </a:cubicBezTo>
                <a:lnTo>
                  <a:pt x="541320" y="2152180"/>
                </a:lnTo>
                <a:lnTo>
                  <a:pt x="526806" y="2108637"/>
                </a:lnTo>
                <a:cubicBezTo>
                  <a:pt x="531644" y="1992523"/>
                  <a:pt x="529756" y="1875932"/>
                  <a:pt x="541320" y="1760294"/>
                </a:cubicBezTo>
                <a:cubicBezTo>
                  <a:pt x="554366" y="1629839"/>
                  <a:pt x="609789" y="1677959"/>
                  <a:pt x="526806" y="1687722"/>
                </a:cubicBezTo>
                <a:cubicBezTo>
                  <a:pt x="459365" y="1695656"/>
                  <a:pt x="391339" y="1697399"/>
                  <a:pt x="323606" y="1702237"/>
                </a:cubicBezTo>
                <a:cubicBezTo>
                  <a:pt x="309092" y="1697399"/>
                  <a:pt x="294998" y="1691041"/>
                  <a:pt x="280063" y="1687722"/>
                </a:cubicBezTo>
                <a:cubicBezTo>
                  <a:pt x="251335" y="1681338"/>
                  <a:pt x="220897" y="1682514"/>
                  <a:pt x="192978" y="1673208"/>
                </a:cubicBezTo>
                <a:cubicBezTo>
                  <a:pt x="176429" y="1667692"/>
                  <a:pt x="162473" y="1655769"/>
                  <a:pt x="149435" y="1644180"/>
                </a:cubicBezTo>
                <a:cubicBezTo>
                  <a:pt x="68092" y="1571875"/>
                  <a:pt x="77440" y="1579730"/>
                  <a:pt x="33320" y="1513551"/>
                </a:cubicBezTo>
                <a:cubicBezTo>
                  <a:pt x="0" y="1413588"/>
                  <a:pt x="5878" y="1449754"/>
                  <a:pt x="33320" y="1266808"/>
                </a:cubicBezTo>
                <a:cubicBezTo>
                  <a:pt x="37859" y="1236548"/>
                  <a:pt x="62349" y="1179722"/>
                  <a:pt x="62349" y="1179722"/>
                </a:cubicBezTo>
                <a:cubicBezTo>
                  <a:pt x="128893" y="1279538"/>
                  <a:pt x="87308" y="1277840"/>
                  <a:pt x="163949" y="1252294"/>
                </a:cubicBezTo>
                <a:cubicBezTo>
                  <a:pt x="173625" y="1184561"/>
                  <a:pt x="184491" y="1116987"/>
                  <a:pt x="192978" y="1049094"/>
                </a:cubicBezTo>
                <a:cubicBezTo>
                  <a:pt x="199009" y="1000847"/>
                  <a:pt x="178319" y="942849"/>
                  <a:pt x="207492" y="903951"/>
                </a:cubicBezTo>
                <a:cubicBezTo>
                  <a:pt x="225851" y="879472"/>
                  <a:pt x="226844" y="962008"/>
                  <a:pt x="236520" y="991037"/>
                </a:cubicBezTo>
                <a:lnTo>
                  <a:pt x="251035" y="1034580"/>
                </a:lnTo>
                <a:cubicBezTo>
                  <a:pt x="260711" y="1020066"/>
                  <a:pt x="272262" y="1006639"/>
                  <a:pt x="280063" y="991037"/>
                </a:cubicBezTo>
                <a:cubicBezTo>
                  <a:pt x="294942" y="961279"/>
                  <a:pt x="303570" y="902532"/>
                  <a:pt x="309092" y="874922"/>
                </a:cubicBezTo>
                <a:cubicBezTo>
                  <a:pt x="313930" y="816865"/>
                  <a:pt x="315907" y="758498"/>
                  <a:pt x="323606" y="700751"/>
                </a:cubicBezTo>
                <a:cubicBezTo>
                  <a:pt x="325628" y="685586"/>
                  <a:pt x="322821" y="657208"/>
                  <a:pt x="338120" y="657208"/>
                </a:cubicBezTo>
                <a:cubicBezTo>
                  <a:pt x="355564" y="657208"/>
                  <a:pt x="357473" y="686237"/>
                  <a:pt x="367149" y="700751"/>
                </a:cubicBezTo>
                <a:cubicBezTo>
                  <a:pt x="371987" y="729780"/>
                  <a:pt x="358120" y="770179"/>
                  <a:pt x="381663" y="787837"/>
                </a:cubicBezTo>
                <a:cubicBezTo>
                  <a:pt x="398084" y="800153"/>
                  <a:pt x="415237" y="762237"/>
                  <a:pt x="425206" y="744294"/>
                </a:cubicBezTo>
                <a:cubicBezTo>
                  <a:pt x="440066" y="717546"/>
                  <a:pt x="444559" y="686237"/>
                  <a:pt x="454235" y="657208"/>
                </a:cubicBezTo>
                <a:lnTo>
                  <a:pt x="483263" y="570122"/>
                </a:lnTo>
                <a:cubicBezTo>
                  <a:pt x="488101" y="555608"/>
                  <a:pt x="486960" y="537398"/>
                  <a:pt x="497778" y="526580"/>
                </a:cubicBezTo>
                <a:lnTo>
                  <a:pt x="541320" y="483037"/>
                </a:lnTo>
                <a:cubicBezTo>
                  <a:pt x="550996" y="497551"/>
                  <a:pt x="562548" y="510978"/>
                  <a:pt x="570349" y="526580"/>
                </a:cubicBezTo>
                <a:cubicBezTo>
                  <a:pt x="577191" y="540264"/>
                  <a:pt x="574045" y="559304"/>
                  <a:pt x="584863" y="570122"/>
                </a:cubicBezTo>
                <a:cubicBezTo>
                  <a:pt x="595681" y="580940"/>
                  <a:pt x="613892" y="579799"/>
                  <a:pt x="628406" y="584637"/>
                </a:cubicBezTo>
                <a:cubicBezTo>
                  <a:pt x="710655" y="461265"/>
                  <a:pt x="575186" y="652371"/>
                  <a:pt x="744520" y="483037"/>
                </a:cubicBezTo>
                <a:cubicBezTo>
                  <a:pt x="843941" y="383616"/>
                  <a:pt x="808834" y="430109"/>
                  <a:pt x="860635" y="352408"/>
                </a:cubicBezTo>
                <a:cubicBezTo>
                  <a:pt x="879987" y="381437"/>
                  <a:pt x="894022" y="464164"/>
                  <a:pt x="918692" y="439494"/>
                </a:cubicBezTo>
                <a:cubicBezTo>
                  <a:pt x="933206" y="424980"/>
                  <a:pt x="946032" y="408553"/>
                  <a:pt x="962235" y="395951"/>
                </a:cubicBezTo>
                <a:cubicBezTo>
                  <a:pt x="989774" y="374532"/>
                  <a:pt x="1020292" y="357246"/>
                  <a:pt x="1049320" y="337894"/>
                </a:cubicBezTo>
                <a:cubicBezTo>
                  <a:pt x="1063834" y="328218"/>
                  <a:pt x="1080528" y="321200"/>
                  <a:pt x="1092863" y="308865"/>
                </a:cubicBezTo>
                <a:cubicBezTo>
                  <a:pt x="1153511" y="248217"/>
                  <a:pt x="1119985" y="277638"/>
                  <a:pt x="1194463" y="221780"/>
                </a:cubicBezTo>
                <a:cubicBezTo>
                  <a:pt x="1224673" y="100945"/>
                  <a:pt x="1187888" y="220417"/>
                  <a:pt x="1238006" y="120180"/>
                </a:cubicBezTo>
                <a:cubicBezTo>
                  <a:pt x="1298095" y="0"/>
                  <a:pt x="1198359" y="157878"/>
                  <a:pt x="1281549" y="33094"/>
                </a:cubicBezTo>
                <a:cubicBezTo>
                  <a:pt x="1286387" y="255646"/>
                  <a:pt x="1277577" y="478915"/>
                  <a:pt x="1296063" y="700751"/>
                </a:cubicBezTo>
                <a:cubicBezTo>
                  <a:pt x="1297512" y="718135"/>
                  <a:pt x="1323057" y="724264"/>
                  <a:pt x="1339606" y="729780"/>
                </a:cubicBezTo>
                <a:cubicBezTo>
                  <a:pt x="1367525" y="739086"/>
                  <a:pt x="1397663" y="739456"/>
                  <a:pt x="1426692" y="744294"/>
                </a:cubicBezTo>
                <a:cubicBezTo>
                  <a:pt x="1421854" y="758808"/>
                  <a:pt x="1420665" y="775107"/>
                  <a:pt x="1412178" y="787837"/>
                </a:cubicBezTo>
                <a:cubicBezTo>
                  <a:pt x="1400792" y="804916"/>
                  <a:pt x="1381776" y="815611"/>
                  <a:pt x="1368635" y="831380"/>
                </a:cubicBezTo>
                <a:cubicBezTo>
                  <a:pt x="1357468" y="844781"/>
                  <a:pt x="1349282" y="860408"/>
                  <a:pt x="1339606" y="874922"/>
                </a:cubicBezTo>
                <a:cubicBezTo>
                  <a:pt x="1344444" y="899113"/>
                  <a:pt x="1336676" y="930050"/>
                  <a:pt x="1354120" y="947494"/>
                </a:cubicBezTo>
                <a:cubicBezTo>
                  <a:pt x="1364938" y="958312"/>
                  <a:pt x="1382952" y="937183"/>
                  <a:pt x="1397663" y="932980"/>
                </a:cubicBezTo>
                <a:cubicBezTo>
                  <a:pt x="1416843" y="927500"/>
                  <a:pt x="1436368" y="923303"/>
                  <a:pt x="1455720" y="918465"/>
                </a:cubicBezTo>
                <a:cubicBezTo>
                  <a:pt x="1481065" y="994497"/>
                  <a:pt x="1492819" y="1010366"/>
                  <a:pt x="1455720" y="1121665"/>
                </a:cubicBezTo>
                <a:cubicBezTo>
                  <a:pt x="1450882" y="1136179"/>
                  <a:pt x="1425862" y="1129338"/>
                  <a:pt x="1412178" y="1136180"/>
                </a:cubicBezTo>
                <a:cubicBezTo>
                  <a:pt x="1299644" y="1192448"/>
                  <a:pt x="1434529" y="1143244"/>
                  <a:pt x="1325092" y="1179722"/>
                </a:cubicBezTo>
                <a:cubicBezTo>
                  <a:pt x="1310578" y="1189398"/>
                  <a:pt x="1297151" y="1200950"/>
                  <a:pt x="1281549" y="1208751"/>
                </a:cubicBezTo>
                <a:cubicBezTo>
                  <a:pt x="1248374" y="1225339"/>
                  <a:pt x="1208286" y="1211515"/>
                  <a:pt x="1252520" y="1266808"/>
                </a:cubicBezTo>
                <a:cubicBezTo>
                  <a:pt x="1263417" y="1280430"/>
                  <a:pt x="1280122" y="1288752"/>
                  <a:pt x="1296063" y="1295837"/>
                </a:cubicBezTo>
                <a:cubicBezTo>
                  <a:pt x="1324025" y="1308264"/>
                  <a:pt x="1383149" y="1324865"/>
                  <a:pt x="1383149" y="1324865"/>
                </a:cubicBezTo>
                <a:cubicBezTo>
                  <a:pt x="1378311" y="1378084"/>
                  <a:pt x="1375698" y="1431552"/>
                  <a:pt x="1368635" y="1484522"/>
                </a:cubicBezTo>
                <a:cubicBezTo>
                  <a:pt x="1362387" y="1531380"/>
                  <a:pt x="1348949" y="1568661"/>
                  <a:pt x="1310578" y="1600637"/>
                </a:cubicBezTo>
                <a:cubicBezTo>
                  <a:pt x="1298825" y="1610431"/>
                  <a:pt x="1281549" y="1610313"/>
                  <a:pt x="1267035" y="1615151"/>
                </a:cubicBezTo>
                <a:cubicBezTo>
                  <a:pt x="1252521" y="1624827"/>
                  <a:pt x="1239094" y="1636379"/>
                  <a:pt x="1223492" y="1644180"/>
                </a:cubicBezTo>
                <a:cubicBezTo>
                  <a:pt x="1193739" y="1659056"/>
                  <a:pt x="1134978" y="1667688"/>
                  <a:pt x="1107378" y="1673208"/>
                </a:cubicBezTo>
                <a:cubicBezTo>
                  <a:pt x="1039645" y="1668370"/>
                  <a:pt x="971333" y="1668767"/>
                  <a:pt x="904178" y="1658694"/>
                </a:cubicBezTo>
                <a:cubicBezTo>
                  <a:pt x="873918" y="1654155"/>
                  <a:pt x="817092" y="1629665"/>
                  <a:pt x="817092" y="1629665"/>
                </a:cubicBezTo>
                <a:cubicBezTo>
                  <a:pt x="783225" y="1634503"/>
                  <a:pt x="749038" y="1637471"/>
                  <a:pt x="715492" y="1644180"/>
                </a:cubicBezTo>
                <a:cubicBezTo>
                  <a:pt x="700490" y="1647181"/>
                  <a:pt x="682767" y="1647876"/>
                  <a:pt x="671949" y="1658694"/>
                </a:cubicBezTo>
                <a:cubicBezTo>
                  <a:pt x="661131" y="1669512"/>
                  <a:pt x="664277" y="1688553"/>
                  <a:pt x="657435" y="1702237"/>
                </a:cubicBezTo>
                <a:cubicBezTo>
                  <a:pt x="649634" y="1717839"/>
                  <a:pt x="638082" y="1731266"/>
                  <a:pt x="628406" y="1745780"/>
                </a:cubicBezTo>
                <a:cubicBezTo>
                  <a:pt x="623568" y="1760294"/>
                  <a:pt x="621322" y="1775948"/>
                  <a:pt x="613892" y="1789322"/>
                </a:cubicBezTo>
                <a:cubicBezTo>
                  <a:pt x="570490" y="1867446"/>
                  <a:pt x="565184" y="1867059"/>
                  <a:pt x="512292" y="1919951"/>
                </a:cubicBezTo>
                <a:cubicBezTo>
                  <a:pt x="495378" y="2055268"/>
                  <a:pt x="497778" y="1997059"/>
                  <a:pt x="497778" y="2094122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 rot="17852686">
            <a:off x="1772226" y="657703"/>
            <a:ext cx="633543" cy="1433004"/>
          </a:xfrm>
          <a:custGeom>
            <a:avLst/>
            <a:gdLst>
              <a:gd name="connsiteX0" fmla="*/ 744520 w 1492819"/>
              <a:gd name="connsiteY0" fmla="*/ 2515037 h 2515037"/>
              <a:gd name="connsiteX1" fmla="*/ 730006 w 1492819"/>
              <a:gd name="connsiteY1" fmla="*/ 2471494 h 2515037"/>
              <a:gd name="connsiteX2" fmla="*/ 657435 w 1492819"/>
              <a:gd name="connsiteY2" fmla="*/ 2369894 h 2515037"/>
              <a:gd name="connsiteX3" fmla="*/ 642920 w 1492819"/>
              <a:gd name="connsiteY3" fmla="*/ 2326351 h 2515037"/>
              <a:gd name="connsiteX4" fmla="*/ 599378 w 1492819"/>
              <a:gd name="connsiteY4" fmla="*/ 2282808 h 2515037"/>
              <a:gd name="connsiteX5" fmla="*/ 570349 w 1492819"/>
              <a:gd name="connsiteY5" fmla="*/ 2239265 h 2515037"/>
              <a:gd name="connsiteX6" fmla="*/ 541320 w 1492819"/>
              <a:gd name="connsiteY6" fmla="*/ 2152180 h 2515037"/>
              <a:gd name="connsiteX7" fmla="*/ 526806 w 1492819"/>
              <a:gd name="connsiteY7" fmla="*/ 2108637 h 2515037"/>
              <a:gd name="connsiteX8" fmla="*/ 541320 w 1492819"/>
              <a:gd name="connsiteY8" fmla="*/ 1760294 h 2515037"/>
              <a:gd name="connsiteX9" fmla="*/ 526806 w 1492819"/>
              <a:gd name="connsiteY9" fmla="*/ 1687722 h 2515037"/>
              <a:gd name="connsiteX10" fmla="*/ 323606 w 1492819"/>
              <a:gd name="connsiteY10" fmla="*/ 1702237 h 2515037"/>
              <a:gd name="connsiteX11" fmla="*/ 280063 w 1492819"/>
              <a:gd name="connsiteY11" fmla="*/ 1687722 h 2515037"/>
              <a:gd name="connsiteX12" fmla="*/ 192978 w 1492819"/>
              <a:gd name="connsiteY12" fmla="*/ 1673208 h 2515037"/>
              <a:gd name="connsiteX13" fmla="*/ 149435 w 1492819"/>
              <a:gd name="connsiteY13" fmla="*/ 1644180 h 2515037"/>
              <a:gd name="connsiteX14" fmla="*/ 33320 w 1492819"/>
              <a:gd name="connsiteY14" fmla="*/ 1513551 h 2515037"/>
              <a:gd name="connsiteX15" fmla="*/ 33320 w 1492819"/>
              <a:gd name="connsiteY15" fmla="*/ 1266808 h 2515037"/>
              <a:gd name="connsiteX16" fmla="*/ 62349 w 1492819"/>
              <a:gd name="connsiteY16" fmla="*/ 1179722 h 2515037"/>
              <a:gd name="connsiteX17" fmla="*/ 163949 w 1492819"/>
              <a:gd name="connsiteY17" fmla="*/ 1252294 h 2515037"/>
              <a:gd name="connsiteX18" fmla="*/ 192978 w 1492819"/>
              <a:gd name="connsiteY18" fmla="*/ 1049094 h 2515037"/>
              <a:gd name="connsiteX19" fmla="*/ 207492 w 1492819"/>
              <a:gd name="connsiteY19" fmla="*/ 903951 h 2515037"/>
              <a:gd name="connsiteX20" fmla="*/ 236520 w 1492819"/>
              <a:gd name="connsiteY20" fmla="*/ 991037 h 2515037"/>
              <a:gd name="connsiteX21" fmla="*/ 251035 w 1492819"/>
              <a:gd name="connsiteY21" fmla="*/ 1034580 h 2515037"/>
              <a:gd name="connsiteX22" fmla="*/ 280063 w 1492819"/>
              <a:gd name="connsiteY22" fmla="*/ 991037 h 2515037"/>
              <a:gd name="connsiteX23" fmla="*/ 309092 w 1492819"/>
              <a:gd name="connsiteY23" fmla="*/ 874922 h 2515037"/>
              <a:gd name="connsiteX24" fmla="*/ 323606 w 1492819"/>
              <a:gd name="connsiteY24" fmla="*/ 700751 h 2515037"/>
              <a:gd name="connsiteX25" fmla="*/ 338120 w 1492819"/>
              <a:gd name="connsiteY25" fmla="*/ 657208 h 2515037"/>
              <a:gd name="connsiteX26" fmla="*/ 367149 w 1492819"/>
              <a:gd name="connsiteY26" fmla="*/ 700751 h 2515037"/>
              <a:gd name="connsiteX27" fmla="*/ 381663 w 1492819"/>
              <a:gd name="connsiteY27" fmla="*/ 787837 h 2515037"/>
              <a:gd name="connsiteX28" fmla="*/ 425206 w 1492819"/>
              <a:gd name="connsiteY28" fmla="*/ 744294 h 2515037"/>
              <a:gd name="connsiteX29" fmla="*/ 454235 w 1492819"/>
              <a:gd name="connsiteY29" fmla="*/ 657208 h 2515037"/>
              <a:gd name="connsiteX30" fmla="*/ 483263 w 1492819"/>
              <a:gd name="connsiteY30" fmla="*/ 570122 h 2515037"/>
              <a:gd name="connsiteX31" fmla="*/ 497778 w 1492819"/>
              <a:gd name="connsiteY31" fmla="*/ 526580 h 2515037"/>
              <a:gd name="connsiteX32" fmla="*/ 541320 w 1492819"/>
              <a:gd name="connsiteY32" fmla="*/ 483037 h 2515037"/>
              <a:gd name="connsiteX33" fmla="*/ 570349 w 1492819"/>
              <a:gd name="connsiteY33" fmla="*/ 526580 h 2515037"/>
              <a:gd name="connsiteX34" fmla="*/ 584863 w 1492819"/>
              <a:gd name="connsiteY34" fmla="*/ 570122 h 2515037"/>
              <a:gd name="connsiteX35" fmla="*/ 628406 w 1492819"/>
              <a:gd name="connsiteY35" fmla="*/ 584637 h 2515037"/>
              <a:gd name="connsiteX36" fmla="*/ 744520 w 1492819"/>
              <a:gd name="connsiteY36" fmla="*/ 483037 h 2515037"/>
              <a:gd name="connsiteX37" fmla="*/ 860635 w 1492819"/>
              <a:gd name="connsiteY37" fmla="*/ 352408 h 2515037"/>
              <a:gd name="connsiteX38" fmla="*/ 918692 w 1492819"/>
              <a:gd name="connsiteY38" fmla="*/ 439494 h 2515037"/>
              <a:gd name="connsiteX39" fmla="*/ 962235 w 1492819"/>
              <a:gd name="connsiteY39" fmla="*/ 395951 h 2515037"/>
              <a:gd name="connsiteX40" fmla="*/ 1049320 w 1492819"/>
              <a:gd name="connsiteY40" fmla="*/ 337894 h 2515037"/>
              <a:gd name="connsiteX41" fmla="*/ 1092863 w 1492819"/>
              <a:gd name="connsiteY41" fmla="*/ 308865 h 2515037"/>
              <a:gd name="connsiteX42" fmla="*/ 1194463 w 1492819"/>
              <a:gd name="connsiteY42" fmla="*/ 221780 h 2515037"/>
              <a:gd name="connsiteX43" fmla="*/ 1238006 w 1492819"/>
              <a:gd name="connsiteY43" fmla="*/ 120180 h 2515037"/>
              <a:gd name="connsiteX44" fmla="*/ 1281549 w 1492819"/>
              <a:gd name="connsiteY44" fmla="*/ 33094 h 2515037"/>
              <a:gd name="connsiteX45" fmla="*/ 1296063 w 1492819"/>
              <a:gd name="connsiteY45" fmla="*/ 700751 h 2515037"/>
              <a:gd name="connsiteX46" fmla="*/ 1339606 w 1492819"/>
              <a:gd name="connsiteY46" fmla="*/ 729780 h 2515037"/>
              <a:gd name="connsiteX47" fmla="*/ 1426692 w 1492819"/>
              <a:gd name="connsiteY47" fmla="*/ 744294 h 2515037"/>
              <a:gd name="connsiteX48" fmla="*/ 1412178 w 1492819"/>
              <a:gd name="connsiteY48" fmla="*/ 787837 h 2515037"/>
              <a:gd name="connsiteX49" fmla="*/ 1368635 w 1492819"/>
              <a:gd name="connsiteY49" fmla="*/ 831380 h 2515037"/>
              <a:gd name="connsiteX50" fmla="*/ 1339606 w 1492819"/>
              <a:gd name="connsiteY50" fmla="*/ 874922 h 2515037"/>
              <a:gd name="connsiteX51" fmla="*/ 1354120 w 1492819"/>
              <a:gd name="connsiteY51" fmla="*/ 947494 h 2515037"/>
              <a:gd name="connsiteX52" fmla="*/ 1397663 w 1492819"/>
              <a:gd name="connsiteY52" fmla="*/ 932980 h 2515037"/>
              <a:gd name="connsiteX53" fmla="*/ 1455720 w 1492819"/>
              <a:gd name="connsiteY53" fmla="*/ 918465 h 2515037"/>
              <a:gd name="connsiteX54" fmla="*/ 1455720 w 1492819"/>
              <a:gd name="connsiteY54" fmla="*/ 1121665 h 2515037"/>
              <a:gd name="connsiteX55" fmla="*/ 1412178 w 1492819"/>
              <a:gd name="connsiteY55" fmla="*/ 1136180 h 2515037"/>
              <a:gd name="connsiteX56" fmla="*/ 1325092 w 1492819"/>
              <a:gd name="connsiteY56" fmla="*/ 1179722 h 2515037"/>
              <a:gd name="connsiteX57" fmla="*/ 1281549 w 1492819"/>
              <a:gd name="connsiteY57" fmla="*/ 1208751 h 2515037"/>
              <a:gd name="connsiteX58" fmla="*/ 1252520 w 1492819"/>
              <a:gd name="connsiteY58" fmla="*/ 1266808 h 2515037"/>
              <a:gd name="connsiteX59" fmla="*/ 1296063 w 1492819"/>
              <a:gd name="connsiteY59" fmla="*/ 1295837 h 2515037"/>
              <a:gd name="connsiteX60" fmla="*/ 1383149 w 1492819"/>
              <a:gd name="connsiteY60" fmla="*/ 1324865 h 2515037"/>
              <a:gd name="connsiteX61" fmla="*/ 1368635 w 1492819"/>
              <a:gd name="connsiteY61" fmla="*/ 1484522 h 2515037"/>
              <a:gd name="connsiteX62" fmla="*/ 1310578 w 1492819"/>
              <a:gd name="connsiteY62" fmla="*/ 1600637 h 2515037"/>
              <a:gd name="connsiteX63" fmla="*/ 1267035 w 1492819"/>
              <a:gd name="connsiteY63" fmla="*/ 1615151 h 2515037"/>
              <a:gd name="connsiteX64" fmla="*/ 1223492 w 1492819"/>
              <a:gd name="connsiteY64" fmla="*/ 1644180 h 2515037"/>
              <a:gd name="connsiteX65" fmla="*/ 1107378 w 1492819"/>
              <a:gd name="connsiteY65" fmla="*/ 1673208 h 2515037"/>
              <a:gd name="connsiteX66" fmla="*/ 904178 w 1492819"/>
              <a:gd name="connsiteY66" fmla="*/ 1658694 h 2515037"/>
              <a:gd name="connsiteX67" fmla="*/ 817092 w 1492819"/>
              <a:gd name="connsiteY67" fmla="*/ 1629665 h 2515037"/>
              <a:gd name="connsiteX68" fmla="*/ 715492 w 1492819"/>
              <a:gd name="connsiteY68" fmla="*/ 1644180 h 2515037"/>
              <a:gd name="connsiteX69" fmla="*/ 671949 w 1492819"/>
              <a:gd name="connsiteY69" fmla="*/ 1658694 h 2515037"/>
              <a:gd name="connsiteX70" fmla="*/ 657435 w 1492819"/>
              <a:gd name="connsiteY70" fmla="*/ 1702237 h 2515037"/>
              <a:gd name="connsiteX71" fmla="*/ 628406 w 1492819"/>
              <a:gd name="connsiteY71" fmla="*/ 1745780 h 2515037"/>
              <a:gd name="connsiteX72" fmla="*/ 613892 w 1492819"/>
              <a:gd name="connsiteY72" fmla="*/ 1789322 h 2515037"/>
              <a:gd name="connsiteX73" fmla="*/ 512292 w 1492819"/>
              <a:gd name="connsiteY73" fmla="*/ 1919951 h 2515037"/>
              <a:gd name="connsiteX74" fmla="*/ 497778 w 1492819"/>
              <a:gd name="connsiteY74" fmla="*/ 2094122 h 25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492819" h="2515037">
                <a:moveTo>
                  <a:pt x="744520" y="2515037"/>
                </a:moveTo>
                <a:cubicBezTo>
                  <a:pt x="739682" y="2500523"/>
                  <a:pt x="736848" y="2485178"/>
                  <a:pt x="730006" y="2471494"/>
                </a:cubicBezTo>
                <a:cubicBezTo>
                  <a:pt x="719393" y="2450267"/>
                  <a:pt x="667300" y="2383047"/>
                  <a:pt x="657435" y="2369894"/>
                </a:cubicBezTo>
                <a:cubicBezTo>
                  <a:pt x="652597" y="2355380"/>
                  <a:pt x="651407" y="2339081"/>
                  <a:pt x="642920" y="2326351"/>
                </a:cubicBezTo>
                <a:cubicBezTo>
                  <a:pt x="631534" y="2309272"/>
                  <a:pt x="612518" y="2298577"/>
                  <a:pt x="599378" y="2282808"/>
                </a:cubicBezTo>
                <a:cubicBezTo>
                  <a:pt x="588211" y="2269407"/>
                  <a:pt x="580025" y="2253779"/>
                  <a:pt x="570349" y="2239265"/>
                </a:cubicBezTo>
                <a:lnTo>
                  <a:pt x="541320" y="2152180"/>
                </a:lnTo>
                <a:lnTo>
                  <a:pt x="526806" y="2108637"/>
                </a:lnTo>
                <a:cubicBezTo>
                  <a:pt x="531644" y="1992523"/>
                  <a:pt x="529756" y="1875932"/>
                  <a:pt x="541320" y="1760294"/>
                </a:cubicBezTo>
                <a:cubicBezTo>
                  <a:pt x="554366" y="1629839"/>
                  <a:pt x="609789" y="1677959"/>
                  <a:pt x="526806" y="1687722"/>
                </a:cubicBezTo>
                <a:cubicBezTo>
                  <a:pt x="459365" y="1695656"/>
                  <a:pt x="391339" y="1697399"/>
                  <a:pt x="323606" y="1702237"/>
                </a:cubicBezTo>
                <a:cubicBezTo>
                  <a:pt x="309092" y="1697399"/>
                  <a:pt x="294998" y="1691041"/>
                  <a:pt x="280063" y="1687722"/>
                </a:cubicBezTo>
                <a:cubicBezTo>
                  <a:pt x="251335" y="1681338"/>
                  <a:pt x="220897" y="1682514"/>
                  <a:pt x="192978" y="1673208"/>
                </a:cubicBezTo>
                <a:cubicBezTo>
                  <a:pt x="176429" y="1667692"/>
                  <a:pt x="162473" y="1655769"/>
                  <a:pt x="149435" y="1644180"/>
                </a:cubicBezTo>
                <a:cubicBezTo>
                  <a:pt x="68092" y="1571875"/>
                  <a:pt x="77440" y="1579730"/>
                  <a:pt x="33320" y="1513551"/>
                </a:cubicBezTo>
                <a:cubicBezTo>
                  <a:pt x="0" y="1413588"/>
                  <a:pt x="5878" y="1449754"/>
                  <a:pt x="33320" y="1266808"/>
                </a:cubicBezTo>
                <a:cubicBezTo>
                  <a:pt x="37859" y="1236548"/>
                  <a:pt x="62349" y="1179722"/>
                  <a:pt x="62349" y="1179722"/>
                </a:cubicBezTo>
                <a:cubicBezTo>
                  <a:pt x="128893" y="1279538"/>
                  <a:pt x="87308" y="1277840"/>
                  <a:pt x="163949" y="1252294"/>
                </a:cubicBezTo>
                <a:cubicBezTo>
                  <a:pt x="173625" y="1184561"/>
                  <a:pt x="184491" y="1116987"/>
                  <a:pt x="192978" y="1049094"/>
                </a:cubicBezTo>
                <a:cubicBezTo>
                  <a:pt x="199009" y="1000847"/>
                  <a:pt x="178319" y="942849"/>
                  <a:pt x="207492" y="903951"/>
                </a:cubicBezTo>
                <a:cubicBezTo>
                  <a:pt x="225851" y="879472"/>
                  <a:pt x="226844" y="962008"/>
                  <a:pt x="236520" y="991037"/>
                </a:cubicBezTo>
                <a:lnTo>
                  <a:pt x="251035" y="1034580"/>
                </a:lnTo>
                <a:cubicBezTo>
                  <a:pt x="260711" y="1020066"/>
                  <a:pt x="272262" y="1006639"/>
                  <a:pt x="280063" y="991037"/>
                </a:cubicBezTo>
                <a:cubicBezTo>
                  <a:pt x="294942" y="961279"/>
                  <a:pt x="303570" y="902532"/>
                  <a:pt x="309092" y="874922"/>
                </a:cubicBezTo>
                <a:cubicBezTo>
                  <a:pt x="313930" y="816865"/>
                  <a:pt x="315907" y="758498"/>
                  <a:pt x="323606" y="700751"/>
                </a:cubicBezTo>
                <a:cubicBezTo>
                  <a:pt x="325628" y="685586"/>
                  <a:pt x="322821" y="657208"/>
                  <a:pt x="338120" y="657208"/>
                </a:cubicBezTo>
                <a:cubicBezTo>
                  <a:pt x="355564" y="657208"/>
                  <a:pt x="357473" y="686237"/>
                  <a:pt x="367149" y="700751"/>
                </a:cubicBezTo>
                <a:cubicBezTo>
                  <a:pt x="371987" y="729780"/>
                  <a:pt x="358120" y="770179"/>
                  <a:pt x="381663" y="787837"/>
                </a:cubicBezTo>
                <a:cubicBezTo>
                  <a:pt x="398084" y="800153"/>
                  <a:pt x="415237" y="762237"/>
                  <a:pt x="425206" y="744294"/>
                </a:cubicBezTo>
                <a:cubicBezTo>
                  <a:pt x="440066" y="717546"/>
                  <a:pt x="444559" y="686237"/>
                  <a:pt x="454235" y="657208"/>
                </a:cubicBezTo>
                <a:lnTo>
                  <a:pt x="483263" y="570122"/>
                </a:lnTo>
                <a:cubicBezTo>
                  <a:pt x="488101" y="555608"/>
                  <a:pt x="486960" y="537398"/>
                  <a:pt x="497778" y="526580"/>
                </a:cubicBezTo>
                <a:lnTo>
                  <a:pt x="541320" y="483037"/>
                </a:lnTo>
                <a:cubicBezTo>
                  <a:pt x="550996" y="497551"/>
                  <a:pt x="562548" y="510978"/>
                  <a:pt x="570349" y="526580"/>
                </a:cubicBezTo>
                <a:cubicBezTo>
                  <a:pt x="577191" y="540264"/>
                  <a:pt x="574045" y="559304"/>
                  <a:pt x="584863" y="570122"/>
                </a:cubicBezTo>
                <a:cubicBezTo>
                  <a:pt x="595681" y="580940"/>
                  <a:pt x="613892" y="579799"/>
                  <a:pt x="628406" y="584637"/>
                </a:cubicBezTo>
                <a:cubicBezTo>
                  <a:pt x="710655" y="461265"/>
                  <a:pt x="575186" y="652371"/>
                  <a:pt x="744520" y="483037"/>
                </a:cubicBezTo>
                <a:cubicBezTo>
                  <a:pt x="843941" y="383616"/>
                  <a:pt x="808834" y="430109"/>
                  <a:pt x="860635" y="352408"/>
                </a:cubicBezTo>
                <a:cubicBezTo>
                  <a:pt x="879987" y="381437"/>
                  <a:pt x="894022" y="464164"/>
                  <a:pt x="918692" y="439494"/>
                </a:cubicBezTo>
                <a:cubicBezTo>
                  <a:pt x="933206" y="424980"/>
                  <a:pt x="946032" y="408553"/>
                  <a:pt x="962235" y="395951"/>
                </a:cubicBezTo>
                <a:cubicBezTo>
                  <a:pt x="989774" y="374532"/>
                  <a:pt x="1020292" y="357246"/>
                  <a:pt x="1049320" y="337894"/>
                </a:cubicBezTo>
                <a:cubicBezTo>
                  <a:pt x="1063834" y="328218"/>
                  <a:pt x="1080528" y="321200"/>
                  <a:pt x="1092863" y="308865"/>
                </a:cubicBezTo>
                <a:cubicBezTo>
                  <a:pt x="1153511" y="248217"/>
                  <a:pt x="1119985" y="277638"/>
                  <a:pt x="1194463" y="221780"/>
                </a:cubicBezTo>
                <a:cubicBezTo>
                  <a:pt x="1224673" y="100945"/>
                  <a:pt x="1187888" y="220417"/>
                  <a:pt x="1238006" y="120180"/>
                </a:cubicBezTo>
                <a:cubicBezTo>
                  <a:pt x="1298095" y="0"/>
                  <a:pt x="1198359" y="157878"/>
                  <a:pt x="1281549" y="33094"/>
                </a:cubicBezTo>
                <a:cubicBezTo>
                  <a:pt x="1286387" y="255646"/>
                  <a:pt x="1277577" y="478915"/>
                  <a:pt x="1296063" y="700751"/>
                </a:cubicBezTo>
                <a:cubicBezTo>
                  <a:pt x="1297512" y="718135"/>
                  <a:pt x="1323057" y="724264"/>
                  <a:pt x="1339606" y="729780"/>
                </a:cubicBezTo>
                <a:cubicBezTo>
                  <a:pt x="1367525" y="739086"/>
                  <a:pt x="1397663" y="739456"/>
                  <a:pt x="1426692" y="744294"/>
                </a:cubicBezTo>
                <a:cubicBezTo>
                  <a:pt x="1421854" y="758808"/>
                  <a:pt x="1420665" y="775107"/>
                  <a:pt x="1412178" y="787837"/>
                </a:cubicBezTo>
                <a:cubicBezTo>
                  <a:pt x="1400792" y="804916"/>
                  <a:pt x="1381776" y="815611"/>
                  <a:pt x="1368635" y="831380"/>
                </a:cubicBezTo>
                <a:cubicBezTo>
                  <a:pt x="1357468" y="844781"/>
                  <a:pt x="1349282" y="860408"/>
                  <a:pt x="1339606" y="874922"/>
                </a:cubicBezTo>
                <a:cubicBezTo>
                  <a:pt x="1344444" y="899113"/>
                  <a:pt x="1336676" y="930050"/>
                  <a:pt x="1354120" y="947494"/>
                </a:cubicBezTo>
                <a:cubicBezTo>
                  <a:pt x="1364938" y="958312"/>
                  <a:pt x="1382952" y="937183"/>
                  <a:pt x="1397663" y="932980"/>
                </a:cubicBezTo>
                <a:cubicBezTo>
                  <a:pt x="1416843" y="927500"/>
                  <a:pt x="1436368" y="923303"/>
                  <a:pt x="1455720" y="918465"/>
                </a:cubicBezTo>
                <a:cubicBezTo>
                  <a:pt x="1481065" y="994497"/>
                  <a:pt x="1492819" y="1010366"/>
                  <a:pt x="1455720" y="1121665"/>
                </a:cubicBezTo>
                <a:cubicBezTo>
                  <a:pt x="1450882" y="1136179"/>
                  <a:pt x="1425862" y="1129338"/>
                  <a:pt x="1412178" y="1136180"/>
                </a:cubicBezTo>
                <a:cubicBezTo>
                  <a:pt x="1299644" y="1192448"/>
                  <a:pt x="1434529" y="1143244"/>
                  <a:pt x="1325092" y="1179722"/>
                </a:cubicBezTo>
                <a:cubicBezTo>
                  <a:pt x="1310578" y="1189398"/>
                  <a:pt x="1297151" y="1200950"/>
                  <a:pt x="1281549" y="1208751"/>
                </a:cubicBezTo>
                <a:cubicBezTo>
                  <a:pt x="1248374" y="1225339"/>
                  <a:pt x="1208286" y="1211515"/>
                  <a:pt x="1252520" y="1266808"/>
                </a:cubicBezTo>
                <a:cubicBezTo>
                  <a:pt x="1263417" y="1280430"/>
                  <a:pt x="1280122" y="1288752"/>
                  <a:pt x="1296063" y="1295837"/>
                </a:cubicBezTo>
                <a:cubicBezTo>
                  <a:pt x="1324025" y="1308264"/>
                  <a:pt x="1383149" y="1324865"/>
                  <a:pt x="1383149" y="1324865"/>
                </a:cubicBezTo>
                <a:cubicBezTo>
                  <a:pt x="1378311" y="1378084"/>
                  <a:pt x="1375698" y="1431552"/>
                  <a:pt x="1368635" y="1484522"/>
                </a:cubicBezTo>
                <a:cubicBezTo>
                  <a:pt x="1362387" y="1531380"/>
                  <a:pt x="1348949" y="1568661"/>
                  <a:pt x="1310578" y="1600637"/>
                </a:cubicBezTo>
                <a:cubicBezTo>
                  <a:pt x="1298825" y="1610431"/>
                  <a:pt x="1281549" y="1610313"/>
                  <a:pt x="1267035" y="1615151"/>
                </a:cubicBezTo>
                <a:cubicBezTo>
                  <a:pt x="1252521" y="1624827"/>
                  <a:pt x="1239094" y="1636379"/>
                  <a:pt x="1223492" y="1644180"/>
                </a:cubicBezTo>
                <a:cubicBezTo>
                  <a:pt x="1193739" y="1659056"/>
                  <a:pt x="1134978" y="1667688"/>
                  <a:pt x="1107378" y="1673208"/>
                </a:cubicBezTo>
                <a:cubicBezTo>
                  <a:pt x="1039645" y="1668370"/>
                  <a:pt x="971333" y="1668767"/>
                  <a:pt x="904178" y="1658694"/>
                </a:cubicBezTo>
                <a:cubicBezTo>
                  <a:pt x="873918" y="1654155"/>
                  <a:pt x="817092" y="1629665"/>
                  <a:pt x="817092" y="1629665"/>
                </a:cubicBezTo>
                <a:cubicBezTo>
                  <a:pt x="783225" y="1634503"/>
                  <a:pt x="749038" y="1637471"/>
                  <a:pt x="715492" y="1644180"/>
                </a:cubicBezTo>
                <a:cubicBezTo>
                  <a:pt x="700490" y="1647181"/>
                  <a:pt x="682767" y="1647876"/>
                  <a:pt x="671949" y="1658694"/>
                </a:cubicBezTo>
                <a:cubicBezTo>
                  <a:pt x="661131" y="1669512"/>
                  <a:pt x="664277" y="1688553"/>
                  <a:pt x="657435" y="1702237"/>
                </a:cubicBezTo>
                <a:cubicBezTo>
                  <a:pt x="649634" y="1717839"/>
                  <a:pt x="638082" y="1731266"/>
                  <a:pt x="628406" y="1745780"/>
                </a:cubicBezTo>
                <a:cubicBezTo>
                  <a:pt x="623568" y="1760294"/>
                  <a:pt x="621322" y="1775948"/>
                  <a:pt x="613892" y="1789322"/>
                </a:cubicBezTo>
                <a:cubicBezTo>
                  <a:pt x="570490" y="1867446"/>
                  <a:pt x="565184" y="1867059"/>
                  <a:pt x="512292" y="1919951"/>
                </a:cubicBezTo>
                <a:cubicBezTo>
                  <a:pt x="495378" y="2055268"/>
                  <a:pt x="497778" y="1997059"/>
                  <a:pt x="497778" y="2094122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 rot="11111641">
            <a:off x="405222" y="1727144"/>
            <a:ext cx="1195969" cy="1651111"/>
          </a:xfrm>
          <a:custGeom>
            <a:avLst/>
            <a:gdLst>
              <a:gd name="connsiteX0" fmla="*/ 744520 w 1492819"/>
              <a:gd name="connsiteY0" fmla="*/ 2515037 h 2515037"/>
              <a:gd name="connsiteX1" fmla="*/ 730006 w 1492819"/>
              <a:gd name="connsiteY1" fmla="*/ 2471494 h 2515037"/>
              <a:gd name="connsiteX2" fmla="*/ 657435 w 1492819"/>
              <a:gd name="connsiteY2" fmla="*/ 2369894 h 2515037"/>
              <a:gd name="connsiteX3" fmla="*/ 642920 w 1492819"/>
              <a:gd name="connsiteY3" fmla="*/ 2326351 h 2515037"/>
              <a:gd name="connsiteX4" fmla="*/ 599378 w 1492819"/>
              <a:gd name="connsiteY4" fmla="*/ 2282808 h 2515037"/>
              <a:gd name="connsiteX5" fmla="*/ 570349 w 1492819"/>
              <a:gd name="connsiteY5" fmla="*/ 2239265 h 2515037"/>
              <a:gd name="connsiteX6" fmla="*/ 541320 w 1492819"/>
              <a:gd name="connsiteY6" fmla="*/ 2152180 h 2515037"/>
              <a:gd name="connsiteX7" fmla="*/ 526806 w 1492819"/>
              <a:gd name="connsiteY7" fmla="*/ 2108637 h 2515037"/>
              <a:gd name="connsiteX8" fmla="*/ 541320 w 1492819"/>
              <a:gd name="connsiteY8" fmla="*/ 1760294 h 2515037"/>
              <a:gd name="connsiteX9" fmla="*/ 526806 w 1492819"/>
              <a:gd name="connsiteY9" fmla="*/ 1687722 h 2515037"/>
              <a:gd name="connsiteX10" fmla="*/ 323606 w 1492819"/>
              <a:gd name="connsiteY10" fmla="*/ 1702237 h 2515037"/>
              <a:gd name="connsiteX11" fmla="*/ 280063 w 1492819"/>
              <a:gd name="connsiteY11" fmla="*/ 1687722 h 2515037"/>
              <a:gd name="connsiteX12" fmla="*/ 192978 w 1492819"/>
              <a:gd name="connsiteY12" fmla="*/ 1673208 h 2515037"/>
              <a:gd name="connsiteX13" fmla="*/ 149435 w 1492819"/>
              <a:gd name="connsiteY13" fmla="*/ 1644180 h 2515037"/>
              <a:gd name="connsiteX14" fmla="*/ 33320 w 1492819"/>
              <a:gd name="connsiteY14" fmla="*/ 1513551 h 2515037"/>
              <a:gd name="connsiteX15" fmla="*/ 33320 w 1492819"/>
              <a:gd name="connsiteY15" fmla="*/ 1266808 h 2515037"/>
              <a:gd name="connsiteX16" fmla="*/ 62349 w 1492819"/>
              <a:gd name="connsiteY16" fmla="*/ 1179722 h 2515037"/>
              <a:gd name="connsiteX17" fmla="*/ 163949 w 1492819"/>
              <a:gd name="connsiteY17" fmla="*/ 1252294 h 2515037"/>
              <a:gd name="connsiteX18" fmla="*/ 192978 w 1492819"/>
              <a:gd name="connsiteY18" fmla="*/ 1049094 h 2515037"/>
              <a:gd name="connsiteX19" fmla="*/ 207492 w 1492819"/>
              <a:gd name="connsiteY19" fmla="*/ 903951 h 2515037"/>
              <a:gd name="connsiteX20" fmla="*/ 236520 w 1492819"/>
              <a:gd name="connsiteY20" fmla="*/ 991037 h 2515037"/>
              <a:gd name="connsiteX21" fmla="*/ 251035 w 1492819"/>
              <a:gd name="connsiteY21" fmla="*/ 1034580 h 2515037"/>
              <a:gd name="connsiteX22" fmla="*/ 280063 w 1492819"/>
              <a:gd name="connsiteY22" fmla="*/ 991037 h 2515037"/>
              <a:gd name="connsiteX23" fmla="*/ 309092 w 1492819"/>
              <a:gd name="connsiteY23" fmla="*/ 874922 h 2515037"/>
              <a:gd name="connsiteX24" fmla="*/ 323606 w 1492819"/>
              <a:gd name="connsiteY24" fmla="*/ 700751 h 2515037"/>
              <a:gd name="connsiteX25" fmla="*/ 338120 w 1492819"/>
              <a:gd name="connsiteY25" fmla="*/ 657208 h 2515037"/>
              <a:gd name="connsiteX26" fmla="*/ 367149 w 1492819"/>
              <a:gd name="connsiteY26" fmla="*/ 700751 h 2515037"/>
              <a:gd name="connsiteX27" fmla="*/ 381663 w 1492819"/>
              <a:gd name="connsiteY27" fmla="*/ 787837 h 2515037"/>
              <a:gd name="connsiteX28" fmla="*/ 425206 w 1492819"/>
              <a:gd name="connsiteY28" fmla="*/ 744294 h 2515037"/>
              <a:gd name="connsiteX29" fmla="*/ 454235 w 1492819"/>
              <a:gd name="connsiteY29" fmla="*/ 657208 h 2515037"/>
              <a:gd name="connsiteX30" fmla="*/ 483263 w 1492819"/>
              <a:gd name="connsiteY30" fmla="*/ 570122 h 2515037"/>
              <a:gd name="connsiteX31" fmla="*/ 497778 w 1492819"/>
              <a:gd name="connsiteY31" fmla="*/ 526580 h 2515037"/>
              <a:gd name="connsiteX32" fmla="*/ 541320 w 1492819"/>
              <a:gd name="connsiteY32" fmla="*/ 483037 h 2515037"/>
              <a:gd name="connsiteX33" fmla="*/ 570349 w 1492819"/>
              <a:gd name="connsiteY33" fmla="*/ 526580 h 2515037"/>
              <a:gd name="connsiteX34" fmla="*/ 584863 w 1492819"/>
              <a:gd name="connsiteY34" fmla="*/ 570122 h 2515037"/>
              <a:gd name="connsiteX35" fmla="*/ 628406 w 1492819"/>
              <a:gd name="connsiteY35" fmla="*/ 584637 h 2515037"/>
              <a:gd name="connsiteX36" fmla="*/ 744520 w 1492819"/>
              <a:gd name="connsiteY36" fmla="*/ 483037 h 2515037"/>
              <a:gd name="connsiteX37" fmla="*/ 860635 w 1492819"/>
              <a:gd name="connsiteY37" fmla="*/ 352408 h 2515037"/>
              <a:gd name="connsiteX38" fmla="*/ 918692 w 1492819"/>
              <a:gd name="connsiteY38" fmla="*/ 439494 h 2515037"/>
              <a:gd name="connsiteX39" fmla="*/ 962235 w 1492819"/>
              <a:gd name="connsiteY39" fmla="*/ 395951 h 2515037"/>
              <a:gd name="connsiteX40" fmla="*/ 1049320 w 1492819"/>
              <a:gd name="connsiteY40" fmla="*/ 337894 h 2515037"/>
              <a:gd name="connsiteX41" fmla="*/ 1092863 w 1492819"/>
              <a:gd name="connsiteY41" fmla="*/ 308865 h 2515037"/>
              <a:gd name="connsiteX42" fmla="*/ 1194463 w 1492819"/>
              <a:gd name="connsiteY42" fmla="*/ 221780 h 2515037"/>
              <a:gd name="connsiteX43" fmla="*/ 1238006 w 1492819"/>
              <a:gd name="connsiteY43" fmla="*/ 120180 h 2515037"/>
              <a:gd name="connsiteX44" fmla="*/ 1281549 w 1492819"/>
              <a:gd name="connsiteY44" fmla="*/ 33094 h 2515037"/>
              <a:gd name="connsiteX45" fmla="*/ 1296063 w 1492819"/>
              <a:gd name="connsiteY45" fmla="*/ 700751 h 2515037"/>
              <a:gd name="connsiteX46" fmla="*/ 1339606 w 1492819"/>
              <a:gd name="connsiteY46" fmla="*/ 729780 h 2515037"/>
              <a:gd name="connsiteX47" fmla="*/ 1426692 w 1492819"/>
              <a:gd name="connsiteY47" fmla="*/ 744294 h 2515037"/>
              <a:gd name="connsiteX48" fmla="*/ 1412178 w 1492819"/>
              <a:gd name="connsiteY48" fmla="*/ 787837 h 2515037"/>
              <a:gd name="connsiteX49" fmla="*/ 1368635 w 1492819"/>
              <a:gd name="connsiteY49" fmla="*/ 831380 h 2515037"/>
              <a:gd name="connsiteX50" fmla="*/ 1339606 w 1492819"/>
              <a:gd name="connsiteY50" fmla="*/ 874922 h 2515037"/>
              <a:gd name="connsiteX51" fmla="*/ 1354120 w 1492819"/>
              <a:gd name="connsiteY51" fmla="*/ 947494 h 2515037"/>
              <a:gd name="connsiteX52" fmla="*/ 1397663 w 1492819"/>
              <a:gd name="connsiteY52" fmla="*/ 932980 h 2515037"/>
              <a:gd name="connsiteX53" fmla="*/ 1455720 w 1492819"/>
              <a:gd name="connsiteY53" fmla="*/ 918465 h 2515037"/>
              <a:gd name="connsiteX54" fmla="*/ 1455720 w 1492819"/>
              <a:gd name="connsiteY54" fmla="*/ 1121665 h 2515037"/>
              <a:gd name="connsiteX55" fmla="*/ 1412178 w 1492819"/>
              <a:gd name="connsiteY55" fmla="*/ 1136180 h 2515037"/>
              <a:gd name="connsiteX56" fmla="*/ 1325092 w 1492819"/>
              <a:gd name="connsiteY56" fmla="*/ 1179722 h 2515037"/>
              <a:gd name="connsiteX57" fmla="*/ 1281549 w 1492819"/>
              <a:gd name="connsiteY57" fmla="*/ 1208751 h 2515037"/>
              <a:gd name="connsiteX58" fmla="*/ 1252520 w 1492819"/>
              <a:gd name="connsiteY58" fmla="*/ 1266808 h 2515037"/>
              <a:gd name="connsiteX59" fmla="*/ 1296063 w 1492819"/>
              <a:gd name="connsiteY59" fmla="*/ 1295837 h 2515037"/>
              <a:gd name="connsiteX60" fmla="*/ 1383149 w 1492819"/>
              <a:gd name="connsiteY60" fmla="*/ 1324865 h 2515037"/>
              <a:gd name="connsiteX61" fmla="*/ 1368635 w 1492819"/>
              <a:gd name="connsiteY61" fmla="*/ 1484522 h 2515037"/>
              <a:gd name="connsiteX62" fmla="*/ 1310578 w 1492819"/>
              <a:gd name="connsiteY62" fmla="*/ 1600637 h 2515037"/>
              <a:gd name="connsiteX63" fmla="*/ 1267035 w 1492819"/>
              <a:gd name="connsiteY63" fmla="*/ 1615151 h 2515037"/>
              <a:gd name="connsiteX64" fmla="*/ 1223492 w 1492819"/>
              <a:gd name="connsiteY64" fmla="*/ 1644180 h 2515037"/>
              <a:gd name="connsiteX65" fmla="*/ 1107378 w 1492819"/>
              <a:gd name="connsiteY65" fmla="*/ 1673208 h 2515037"/>
              <a:gd name="connsiteX66" fmla="*/ 904178 w 1492819"/>
              <a:gd name="connsiteY66" fmla="*/ 1658694 h 2515037"/>
              <a:gd name="connsiteX67" fmla="*/ 817092 w 1492819"/>
              <a:gd name="connsiteY67" fmla="*/ 1629665 h 2515037"/>
              <a:gd name="connsiteX68" fmla="*/ 715492 w 1492819"/>
              <a:gd name="connsiteY68" fmla="*/ 1644180 h 2515037"/>
              <a:gd name="connsiteX69" fmla="*/ 671949 w 1492819"/>
              <a:gd name="connsiteY69" fmla="*/ 1658694 h 2515037"/>
              <a:gd name="connsiteX70" fmla="*/ 657435 w 1492819"/>
              <a:gd name="connsiteY70" fmla="*/ 1702237 h 2515037"/>
              <a:gd name="connsiteX71" fmla="*/ 628406 w 1492819"/>
              <a:gd name="connsiteY71" fmla="*/ 1745780 h 2515037"/>
              <a:gd name="connsiteX72" fmla="*/ 613892 w 1492819"/>
              <a:gd name="connsiteY72" fmla="*/ 1789322 h 2515037"/>
              <a:gd name="connsiteX73" fmla="*/ 512292 w 1492819"/>
              <a:gd name="connsiteY73" fmla="*/ 1919951 h 2515037"/>
              <a:gd name="connsiteX74" fmla="*/ 497778 w 1492819"/>
              <a:gd name="connsiteY74" fmla="*/ 2094122 h 25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492819" h="2515037">
                <a:moveTo>
                  <a:pt x="744520" y="2515037"/>
                </a:moveTo>
                <a:cubicBezTo>
                  <a:pt x="739682" y="2500523"/>
                  <a:pt x="736848" y="2485178"/>
                  <a:pt x="730006" y="2471494"/>
                </a:cubicBezTo>
                <a:cubicBezTo>
                  <a:pt x="719393" y="2450267"/>
                  <a:pt x="667300" y="2383047"/>
                  <a:pt x="657435" y="2369894"/>
                </a:cubicBezTo>
                <a:cubicBezTo>
                  <a:pt x="652597" y="2355380"/>
                  <a:pt x="651407" y="2339081"/>
                  <a:pt x="642920" y="2326351"/>
                </a:cubicBezTo>
                <a:cubicBezTo>
                  <a:pt x="631534" y="2309272"/>
                  <a:pt x="612518" y="2298577"/>
                  <a:pt x="599378" y="2282808"/>
                </a:cubicBezTo>
                <a:cubicBezTo>
                  <a:pt x="588211" y="2269407"/>
                  <a:pt x="580025" y="2253779"/>
                  <a:pt x="570349" y="2239265"/>
                </a:cubicBezTo>
                <a:lnTo>
                  <a:pt x="541320" y="2152180"/>
                </a:lnTo>
                <a:lnTo>
                  <a:pt x="526806" y="2108637"/>
                </a:lnTo>
                <a:cubicBezTo>
                  <a:pt x="531644" y="1992523"/>
                  <a:pt x="529756" y="1875932"/>
                  <a:pt x="541320" y="1760294"/>
                </a:cubicBezTo>
                <a:cubicBezTo>
                  <a:pt x="554366" y="1629839"/>
                  <a:pt x="609789" y="1677959"/>
                  <a:pt x="526806" y="1687722"/>
                </a:cubicBezTo>
                <a:cubicBezTo>
                  <a:pt x="459365" y="1695656"/>
                  <a:pt x="391339" y="1697399"/>
                  <a:pt x="323606" y="1702237"/>
                </a:cubicBezTo>
                <a:cubicBezTo>
                  <a:pt x="309092" y="1697399"/>
                  <a:pt x="294998" y="1691041"/>
                  <a:pt x="280063" y="1687722"/>
                </a:cubicBezTo>
                <a:cubicBezTo>
                  <a:pt x="251335" y="1681338"/>
                  <a:pt x="220897" y="1682514"/>
                  <a:pt x="192978" y="1673208"/>
                </a:cubicBezTo>
                <a:cubicBezTo>
                  <a:pt x="176429" y="1667692"/>
                  <a:pt x="162473" y="1655769"/>
                  <a:pt x="149435" y="1644180"/>
                </a:cubicBezTo>
                <a:cubicBezTo>
                  <a:pt x="68092" y="1571875"/>
                  <a:pt x="77440" y="1579730"/>
                  <a:pt x="33320" y="1513551"/>
                </a:cubicBezTo>
                <a:cubicBezTo>
                  <a:pt x="0" y="1413588"/>
                  <a:pt x="5878" y="1449754"/>
                  <a:pt x="33320" y="1266808"/>
                </a:cubicBezTo>
                <a:cubicBezTo>
                  <a:pt x="37859" y="1236548"/>
                  <a:pt x="62349" y="1179722"/>
                  <a:pt x="62349" y="1179722"/>
                </a:cubicBezTo>
                <a:cubicBezTo>
                  <a:pt x="128893" y="1279538"/>
                  <a:pt x="87308" y="1277840"/>
                  <a:pt x="163949" y="1252294"/>
                </a:cubicBezTo>
                <a:cubicBezTo>
                  <a:pt x="173625" y="1184561"/>
                  <a:pt x="184491" y="1116987"/>
                  <a:pt x="192978" y="1049094"/>
                </a:cubicBezTo>
                <a:cubicBezTo>
                  <a:pt x="199009" y="1000847"/>
                  <a:pt x="178319" y="942849"/>
                  <a:pt x="207492" y="903951"/>
                </a:cubicBezTo>
                <a:cubicBezTo>
                  <a:pt x="225851" y="879472"/>
                  <a:pt x="226844" y="962008"/>
                  <a:pt x="236520" y="991037"/>
                </a:cubicBezTo>
                <a:lnTo>
                  <a:pt x="251035" y="1034580"/>
                </a:lnTo>
                <a:cubicBezTo>
                  <a:pt x="260711" y="1020066"/>
                  <a:pt x="272262" y="1006639"/>
                  <a:pt x="280063" y="991037"/>
                </a:cubicBezTo>
                <a:cubicBezTo>
                  <a:pt x="294942" y="961279"/>
                  <a:pt x="303570" y="902532"/>
                  <a:pt x="309092" y="874922"/>
                </a:cubicBezTo>
                <a:cubicBezTo>
                  <a:pt x="313930" y="816865"/>
                  <a:pt x="315907" y="758498"/>
                  <a:pt x="323606" y="700751"/>
                </a:cubicBezTo>
                <a:cubicBezTo>
                  <a:pt x="325628" y="685586"/>
                  <a:pt x="322821" y="657208"/>
                  <a:pt x="338120" y="657208"/>
                </a:cubicBezTo>
                <a:cubicBezTo>
                  <a:pt x="355564" y="657208"/>
                  <a:pt x="357473" y="686237"/>
                  <a:pt x="367149" y="700751"/>
                </a:cubicBezTo>
                <a:cubicBezTo>
                  <a:pt x="371987" y="729780"/>
                  <a:pt x="358120" y="770179"/>
                  <a:pt x="381663" y="787837"/>
                </a:cubicBezTo>
                <a:cubicBezTo>
                  <a:pt x="398084" y="800153"/>
                  <a:pt x="415237" y="762237"/>
                  <a:pt x="425206" y="744294"/>
                </a:cubicBezTo>
                <a:cubicBezTo>
                  <a:pt x="440066" y="717546"/>
                  <a:pt x="444559" y="686237"/>
                  <a:pt x="454235" y="657208"/>
                </a:cubicBezTo>
                <a:lnTo>
                  <a:pt x="483263" y="570122"/>
                </a:lnTo>
                <a:cubicBezTo>
                  <a:pt x="488101" y="555608"/>
                  <a:pt x="486960" y="537398"/>
                  <a:pt x="497778" y="526580"/>
                </a:cubicBezTo>
                <a:lnTo>
                  <a:pt x="541320" y="483037"/>
                </a:lnTo>
                <a:cubicBezTo>
                  <a:pt x="550996" y="497551"/>
                  <a:pt x="562548" y="510978"/>
                  <a:pt x="570349" y="526580"/>
                </a:cubicBezTo>
                <a:cubicBezTo>
                  <a:pt x="577191" y="540264"/>
                  <a:pt x="574045" y="559304"/>
                  <a:pt x="584863" y="570122"/>
                </a:cubicBezTo>
                <a:cubicBezTo>
                  <a:pt x="595681" y="580940"/>
                  <a:pt x="613892" y="579799"/>
                  <a:pt x="628406" y="584637"/>
                </a:cubicBezTo>
                <a:cubicBezTo>
                  <a:pt x="710655" y="461265"/>
                  <a:pt x="575186" y="652371"/>
                  <a:pt x="744520" y="483037"/>
                </a:cubicBezTo>
                <a:cubicBezTo>
                  <a:pt x="843941" y="383616"/>
                  <a:pt x="808834" y="430109"/>
                  <a:pt x="860635" y="352408"/>
                </a:cubicBezTo>
                <a:cubicBezTo>
                  <a:pt x="879987" y="381437"/>
                  <a:pt x="894022" y="464164"/>
                  <a:pt x="918692" y="439494"/>
                </a:cubicBezTo>
                <a:cubicBezTo>
                  <a:pt x="933206" y="424980"/>
                  <a:pt x="946032" y="408553"/>
                  <a:pt x="962235" y="395951"/>
                </a:cubicBezTo>
                <a:cubicBezTo>
                  <a:pt x="989774" y="374532"/>
                  <a:pt x="1020292" y="357246"/>
                  <a:pt x="1049320" y="337894"/>
                </a:cubicBezTo>
                <a:cubicBezTo>
                  <a:pt x="1063834" y="328218"/>
                  <a:pt x="1080528" y="321200"/>
                  <a:pt x="1092863" y="308865"/>
                </a:cubicBezTo>
                <a:cubicBezTo>
                  <a:pt x="1153511" y="248217"/>
                  <a:pt x="1119985" y="277638"/>
                  <a:pt x="1194463" y="221780"/>
                </a:cubicBezTo>
                <a:cubicBezTo>
                  <a:pt x="1224673" y="100945"/>
                  <a:pt x="1187888" y="220417"/>
                  <a:pt x="1238006" y="120180"/>
                </a:cubicBezTo>
                <a:cubicBezTo>
                  <a:pt x="1298095" y="0"/>
                  <a:pt x="1198359" y="157878"/>
                  <a:pt x="1281549" y="33094"/>
                </a:cubicBezTo>
                <a:cubicBezTo>
                  <a:pt x="1286387" y="255646"/>
                  <a:pt x="1277577" y="478915"/>
                  <a:pt x="1296063" y="700751"/>
                </a:cubicBezTo>
                <a:cubicBezTo>
                  <a:pt x="1297512" y="718135"/>
                  <a:pt x="1323057" y="724264"/>
                  <a:pt x="1339606" y="729780"/>
                </a:cubicBezTo>
                <a:cubicBezTo>
                  <a:pt x="1367525" y="739086"/>
                  <a:pt x="1397663" y="739456"/>
                  <a:pt x="1426692" y="744294"/>
                </a:cubicBezTo>
                <a:cubicBezTo>
                  <a:pt x="1421854" y="758808"/>
                  <a:pt x="1420665" y="775107"/>
                  <a:pt x="1412178" y="787837"/>
                </a:cubicBezTo>
                <a:cubicBezTo>
                  <a:pt x="1400792" y="804916"/>
                  <a:pt x="1381776" y="815611"/>
                  <a:pt x="1368635" y="831380"/>
                </a:cubicBezTo>
                <a:cubicBezTo>
                  <a:pt x="1357468" y="844781"/>
                  <a:pt x="1349282" y="860408"/>
                  <a:pt x="1339606" y="874922"/>
                </a:cubicBezTo>
                <a:cubicBezTo>
                  <a:pt x="1344444" y="899113"/>
                  <a:pt x="1336676" y="930050"/>
                  <a:pt x="1354120" y="947494"/>
                </a:cubicBezTo>
                <a:cubicBezTo>
                  <a:pt x="1364938" y="958312"/>
                  <a:pt x="1382952" y="937183"/>
                  <a:pt x="1397663" y="932980"/>
                </a:cubicBezTo>
                <a:cubicBezTo>
                  <a:pt x="1416843" y="927500"/>
                  <a:pt x="1436368" y="923303"/>
                  <a:pt x="1455720" y="918465"/>
                </a:cubicBezTo>
                <a:cubicBezTo>
                  <a:pt x="1481065" y="994497"/>
                  <a:pt x="1492819" y="1010366"/>
                  <a:pt x="1455720" y="1121665"/>
                </a:cubicBezTo>
                <a:cubicBezTo>
                  <a:pt x="1450882" y="1136179"/>
                  <a:pt x="1425862" y="1129338"/>
                  <a:pt x="1412178" y="1136180"/>
                </a:cubicBezTo>
                <a:cubicBezTo>
                  <a:pt x="1299644" y="1192448"/>
                  <a:pt x="1434529" y="1143244"/>
                  <a:pt x="1325092" y="1179722"/>
                </a:cubicBezTo>
                <a:cubicBezTo>
                  <a:pt x="1310578" y="1189398"/>
                  <a:pt x="1297151" y="1200950"/>
                  <a:pt x="1281549" y="1208751"/>
                </a:cubicBezTo>
                <a:cubicBezTo>
                  <a:pt x="1248374" y="1225339"/>
                  <a:pt x="1208286" y="1211515"/>
                  <a:pt x="1252520" y="1266808"/>
                </a:cubicBezTo>
                <a:cubicBezTo>
                  <a:pt x="1263417" y="1280430"/>
                  <a:pt x="1280122" y="1288752"/>
                  <a:pt x="1296063" y="1295837"/>
                </a:cubicBezTo>
                <a:cubicBezTo>
                  <a:pt x="1324025" y="1308264"/>
                  <a:pt x="1383149" y="1324865"/>
                  <a:pt x="1383149" y="1324865"/>
                </a:cubicBezTo>
                <a:cubicBezTo>
                  <a:pt x="1378311" y="1378084"/>
                  <a:pt x="1375698" y="1431552"/>
                  <a:pt x="1368635" y="1484522"/>
                </a:cubicBezTo>
                <a:cubicBezTo>
                  <a:pt x="1362387" y="1531380"/>
                  <a:pt x="1348949" y="1568661"/>
                  <a:pt x="1310578" y="1600637"/>
                </a:cubicBezTo>
                <a:cubicBezTo>
                  <a:pt x="1298825" y="1610431"/>
                  <a:pt x="1281549" y="1610313"/>
                  <a:pt x="1267035" y="1615151"/>
                </a:cubicBezTo>
                <a:cubicBezTo>
                  <a:pt x="1252521" y="1624827"/>
                  <a:pt x="1239094" y="1636379"/>
                  <a:pt x="1223492" y="1644180"/>
                </a:cubicBezTo>
                <a:cubicBezTo>
                  <a:pt x="1193739" y="1659056"/>
                  <a:pt x="1134978" y="1667688"/>
                  <a:pt x="1107378" y="1673208"/>
                </a:cubicBezTo>
                <a:cubicBezTo>
                  <a:pt x="1039645" y="1668370"/>
                  <a:pt x="971333" y="1668767"/>
                  <a:pt x="904178" y="1658694"/>
                </a:cubicBezTo>
                <a:cubicBezTo>
                  <a:pt x="873918" y="1654155"/>
                  <a:pt x="817092" y="1629665"/>
                  <a:pt x="817092" y="1629665"/>
                </a:cubicBezTo>
                <a:cubicBezTo>
                  <a:pt x="783225" y="1634503"/>
                  <a:pt x="749038" y="1637471"/>
                  <a:pt x="715492" y="1644180"/>
                </a:cubicBezTo>
                <a:cubicBezTo>
                  <a:pt x="700490" y="1647181"/>
                  <a:pt x="682767" y="1647876"/>
                  <a:pt x="671949" y="1658694"/>
                </a:cubicBezTo>
                <a:cubicBezTo>
                  <a:pt x="661131" y="1669512"/>
                  <a:pt x="664277" y="1688553"/>
                  <a:pt x="657435" y="1702237"/>
                </a:cubicBezTo>
                <a:cubicBezTo>
                  <a:pt x="649634" y="1717839"/>
                  <a:pt x="638082" y="1731266"/>
                  <a:pt x="628406" y="1745780"/>
                </a:cubicBezTo>
                <a:cubicBezTo>
                  <a:pt x="623568" y="1760294"/>
                  <a:pt x="621322" y="1775948"/>
                  <a:pt x="613892" y="1789322"/>
                </a:cubicBezTo>
                <a:cubicBezTo>
                  <a:pt x="570490" y="1867446"/>
                  <a:pt x="565184" y="1867059"/>
                  <a:pt x="512292" y="1919951"/>
                </a:cubicBezTo>
                <a:cubicBezTo>
                  <a:pt x="495378" y="2055268"/>
                  <a:pt x="497778" y="1997059"/>
                  <a:pt x="497778" y="2094122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 rot="11111641">
            <a:off x="4990238" y="1404475"/>
            <a:ext cx="788939" cy="1382052"/>
          </a:xfrm>
          <a:custGeom>
            <a:avLst/>
            <a:gdLst>
              <a:gd name="connsiteX0" fmla="*/ 744520 w 1492819"/>
              <a:gd name="connsiteY0" fmla="*/ 2515037 h 2515037"/>
              <a:gd name="connsiteX1" fmla="*/ 730006 w 1492819"/>
              <a:gd name="connsiteY1" fmla="*/ 2471494 h 2515037"/>
              <a:gd name="connsiteX2" fmla="*/ 657435 w 1492819"/>
              <a:gd name="connsiteY2" fmla="*/ 2369894 h 2515037"/>
              <a:gd name="connsiteX3" fmla="*/ 642920 w 1492819"/>
              <a:gd name="connsiteY3" fmla="*/ 2326351 h 2515037"/>
              <a:gd name="connsiteX4" fmla="*/ 599378 w 1492819"/>
              <a:gd name="connsiteY4" fmla="*/ 2282808 h 2515037"/>
              <a:gd name="connsiteX5" fmla="*/ 570349 w 1492819"/>
              <a:gd name="connsiteY5" fmla="*/ 2239265 h 2515037"/>
              <a:gd name="connsiteX6" fmla="*/ 541320 w 1492819"/>
              <a:gd name="connsiteY6" fmla="*/ 2152180 h 2515037"/>
              <a:gd name="connsiteX7" fmla="*/ 526806 w 1492819"/>
              <a:gd name="connsiteY7" fmla="*/ 2108637 h 2515037"/>
              <a:gd name="connsiteX8" fmla="*/ 541320 w 1492819"/>
              <a:gd name="connsiteY8" fmla="*/ 1760294 h 2515037"/>
              <a:gd name="connsiteX9" fmla="*/ 526806 w 1492819"/>
              <a:gd name="connsiteY9" fmla="*/ 1687722 h 2515037"/>
              <a:gd name="connsiteX10" fmla="*/ 323606 w 1492819"/>
              <a:gd name="connsiteY10" fmla="*/ 1702237 h 2515037"/>
              <a:gd name="connsiteX11" fmla="*/ 280063 w 1492819"/>
              <a:gd name="connsiteY11" fmla="*/ 1687722 h 2515037"/>
              <a:gd name="connsiteX12" fmla="*/ 192978 w 1492819"/>
              <a:gd name="connsiteY12" fmla="*/ 1673208 h 2515037"/>
              <a:gd name="connsiteX13" fmla="*/ 149435 w 1492819"/>
              <a:gd name="connsiteY13" fmla="*/ 1644180 h 2515037"/>
              <a:gd name="connsiteX14" fmla="*/ 33320 w 1492819"/>
              <a:gd name="connsiteY14" fmla="*/ 1513551 h 2515037"/>
              <a:gd name="connsiteX15" fmla="*/ 33320 w 1492819"/>
              <a:gd name="connsiteY15" fmla="*/ 1266808 h 2515037"/>
              <a:gd name="connsiteX16" fmla="*/ 62349 w 1492819"/>
              <a:gd name="connsiteY16" fmla="*/ 1179722 h 2515037"/>
              <a:gd name="connsiteX17" fmla="*/ 163949 w 1492819"/>
              <a:gd name="connsiteY17" fmla="*/ 1252294 h 2515037"/>
              <a:gd name="connsiteX18" fmla="*/ 192978 w 1492819"/>
              <a:gd name="connsiteY18" fmla="*/ 1049094 h 2515037"/>
              <a:gd name="connsiteX19" fmla="*/ 207492 w 1492819"/>
              <a:gd name="connsiteY19" fmla="*/ 903951 h 2515037"/>
              <a:gd name="connsiteX20" fmla="*/ 236520 w 1492819"/>
              <a:gd name="connsiteY20" fmla="*/ 991037 h 2515037"/>
              <a:gd name="connsiteX21" fmla="*/ 251035 w 1492819"/>
              <a:gd name="connsiteY21" fmla="*/ 1034580 h 2515037"/>
              <a:gd name="connsiteX22" fmla="*/ 280063 w 1492819"/>
              <a:gd name="connsiteY22" fmla="*/ 991037 h 2515037"/>
              <a:gd name="connsiteX23" fmla="*/ 309092 w 1492819"/>
              <a:gd name="connsiteY23" fmla="*/ 874922 h 2515037"/>
              <a:gd name="connsiteX24" fmla="*/ 323606 w 1492819"/>
              <a:gd name="connsiteY24" fmla="*/ 700751 h 2515037"/>
              <a:gd name="connsiteX25" fmla="*/ 338120 w 1492819"/>
              <a:gd name="connsiteY25" fmla="*/ 657208 h 2515037"/>
              <a:gd name="connsiteX26" fmla="*/ 367149 w 1492819"/>
              <a:gd name="connsiteY26" fmla="*/ 700751 h 2515037"/>
              <a:gd name="connsiteX27" fmla="*/ 381663 w 1492819"/>
              <a:gd name="connsiteY27" fmla="*/ 787837 h 2515037"/>
              <a:gd name="connsiteX28" fmla="*/ 425206 w 1492819"/>
              <a:gd name="connsiteY28" fmla="*/ 744294 h 2515037"/>
              <a:gd name="connsiteX29" fmla="*/ 454235 w 1492819"/>
              <a:gd name="connsiteY29" fmla="*/ 657208 h 2515037"/>
              <a:gd name="connsiteX30" fmla="*/ 483263 w 1492819"/>
              <a:gd name="connsiteY30" fmla="*/ 570122 h 2515037"/>
              <a:gd name="connsiteX31" fmla="*/ 497778 w 1492819"/>
              <a:gd name="connsiteY31" fmla="*/ 526580 h 2515037"/>
              <a:gd name="connsiteX32" fmla="*/ 541320 w 1492819"/>
              <a:gd name="connsiteY32" fmla="*/ 483037 h 2515037"/>
              <a:gd name="connsiteX33" fmla="*/ 570349 w 1492819"/>
              <a:gd name="connsiteY33" fmla="*/ 526580 h 2515037"/>
              <a:gd name="connsiteX34" fmla="*/ 584863 w 1492819"/>
              <a:gd name="connsiteY34" fmla="*/ 570122 h 2515037"/>
              <a:gd name="connsiteX35" fmla="*/ 628406 w 1492819"/>
              <a:gd name="connsiteY35" fmla="*/ 584637 h 2515037"/>
              <a:gd name="connsiteX36" fmla="*/ 744520 w 1492819"/>
              <a:gd name="connsiteY36" fmla="*/ 483037 h 2515037"/>
              <a:gd name="connsiteX37" fmla="*/ 860635 w 1492819"/>
              <a:gd name="connsiteY37" fmla="*/ 352408 h 2515037"/>
              <a:gd name="connsiteX38" fmla="*/ 918692 w 1492819"/>
              <a:gd name="connsiteY38" fmla="*/ 439494 h 2515037"/>
              <a:gd name="connsiteX39" fmla="*/ 962235 w 1492819"/>
              <a:gd name="connsiteY39" fmla="*/ 395951 h 2515037"/>
              <a:gd name="connsiteX40" fmla="*/ 1049320 w 1492819"/>
              <a:gd name="connsiteY40" fmla="*/ 337894 h 2515037"/>
              <a:gd name="connsiteX41" fmla="*/ 1092863 w 1492819"/>
              <a:gd name="connsiteY41" fmla="*/ 308865 h 2515037"/>
              <a:gd name="connsiteX42" fmla="*/ 1194463 w 1492819"/>
              <a:gd name="connsiteY42" fmla="*/ 221780 h 2515037"/>
              <a:gd name="connsiteX43" fmla="*/ 1238006 w 1492819"/>
              <a:gd name="connsiteY43" fmla="*/ 120180 h 2515037"/>
              <a:gd name="connsiteX44" fmla="*/ 1281549 w 1492819"/>
              <a:gd name="connsiteY44" fmla="*/ 33094 h 2515037"/>
              <a:gd name="connsiteX45" fmla="*/ 1296063 w 1492819"/>
              <a:gd name="connsiteY45" fmla="*/ 700751 h 2515037"/>
              <a:gd name="connsiteX46" fmla="*/ 1339606 w 1492819"/>
              <a:gd name="connsiteY46" fmla="*/ 729780 h 2515037"/>
              <a:gd name="connsiteX47" fmla="*/ 1426692 w 1492819"/>
              <a:gd name="connsiteY47" fmla="*/ 744294 h 2515037"/>
              <a:gd name="connsiteX48" fmla="*/ 1412178 w 1492819"/>
              <a:gd name="connsiteY48" fmla="*/ 787837 h 2515037"/>
              <a:gd name="connsiteX49" fmla="*/ 1368635 w 1492819"/>
              <a:gd name="connsiteY49" fmla="*/ 831380 h 2515037"/>
              <a:gd name="connsiteX50" fmla="*/ 1339606 w 1492819"/>
              <a:gd name="connsiteY50" fmla="*/ 874922 h 2515037"/>
              <a:gd name="connsiteX51" fmla="*/ 1354120 w 1492819"/>
              <a:gd name="connsiteY51" fmla="*/ 947494 h 2515037"/>
              <a:gd name="connsiteX52" fmla="*/ 1397663 w 1492819"/>
              <a:gd name="connsiteY52" fmla="*/ 932980 h 2515037"/>
              <a:gd name="connsiteX53" fmla="*/ 1455720 w 1492819"/>
              <a:gd name="connsiteY53" fmla="*/ 918465 h 2515037"/>
              <a:gd name="connsiteX54" fmla="*/ 1455720 w 1492819"/>
              <a:gd name="connsiteY54" fmla="*/ 1121665 h 2515037"/>
              <a:gd name="connsiteX55" fmla="*/ 1412178 w 1492819"/>
              <a:gd name="connsiteY55" fmla="*/ 1136180 h 2515037"/>
              <a:gd name="connsiteX56" fmla="*/ 1325092 w 1492819"/>
              <a:gd name="connsiteY56" fmla="*/ 1179722 h 2515037"/>
              <a:gd name="connsiteX57" fmla="*/ 1281549 w 1492819"/>
              <a:gd name="connsiteY57" fmla="*/ 1208751 h 2515037"/>
              <a:gd name="connsiteX58" fmla="*/ 1252520 w 1492819"/>
              <a:gd name="connsiteY58" fmla="*/ 1266808 h 2515037"/>
              <a:gd name="connsiteX59" fmla="*/ 1296063 w 1492819"/>
              <a:gd name="connsiteY59" fmla="*/ 1295837 h 2515037"/>
              <a:gd name="connsiteX60" fmla="*/ 1383149 w 1492819"/>
              <a:gd name="connsiteY60" fmla="*/ 1324865 h 2515037"/>
              <a:gd name="connsiteX61" fmla="*/ 1368635 w 1492819"/>
              <a:gd name="connsiteY61" fmla="*/ 1484522 h 2515037"/>
              <a:gd name="connsiteX62" fmla="*/ 1310578 w 1492819"/>
              <a:gd name="connsiteY62" fmla="*/ 1600637 h 2515037"/>
              <a:gd name="connsiteX63" fmla="*/ 1267035 w 1492819"/>
              <a:gd name="connsiteY63" fmla="*/ 1615151 h 2515037"/>
              <a:gd name="connsiteX64" fmla="*/ 1223492 w 1492819"/>
              <a:gd name="connsiteY64" fmla="*/ 1644180 h 2515037"/>
              <a:gd name="connsiteX65" fmla="*/ 1107378 w 1492819"/>
              <a:gd name="connsiteY65" fmla="*/ 1673208 h 2515037"/>
              <a:gd name="connsiteX66" fmla="*/ 904178 w 1492819"/>
              <a:gd name="connsiteY66" fmla="*/ 1658694 h 2515037"/>
              <a:gd name="connsiteX67" fmla="*/ 817092 w 1492819"/>
              <a:gd name="connsiteY67" fmla="*/ 1629665 h 2515037"/>
              <a:gd name="connsiteX68" fmla="*/ 715492 w 1492819"/>
              <a:gd name="connsiteY68" fmla="*/ 1644180 h 2515037"/>
              <a:gd name="connsiteX69" fmla="*/ 671949 w 1492819"/>
              <a:gd name="connsiteY69" fmla="*/ 1658694 h 2515037"/>
              <a:gd name="connsiteX70" fmla="*/ 657435 w 1492819"/>
              <a:gd name="connsiteY70" fmla="*/ 1702237 h 2515037"/>
              <a:gd name="connsiteX71" fmla="*/ 628406 w 1492819"/>
              <a:gd name="connsiteY71" fmla="*/ 1745780 h 2515037"/>
              <a:gd name="connsiteX72" fmla="*/ 613892 w 1492819"/>
              <a:gd name="connsiteY72" fmla="*/ 1789322 h 2515037"/>
              <a:gd name="connsiteX73" fmla="*/ 512292 w 1492819"/>
              <a:gd name="connsiteY73" fmla="*/ 1919951 h 2515037"/>
              <a:gd name="connsiteX74" fmla="*/ 497778 w 1492819"/>
              <a:gd name="connsiteY74" fmla="*/ 2094122 h 25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492819" h="2515037">
                <a:moveTo>
                  <a:pt x="744520" y="2515037"/>
                </a:moveTo>
                <a:cubicBezTo>
                  <a:pt x="739682" y="2500523"/>
                  <a:pt x="736848" y="2485178"/>
                  <a:pt x="730006" y="2471494"/>
                </a:cubicBezTo>
                <a:cubicBezTo>
                  <a:pt x="719393" y="2450267"/>
                  <a:pt x="667300" y="2383047"/>
                  <a:pt x="657435" y="2369894"/>
                </a:cubicBezTo>
                <a:cubicBezTo>
                  <a:pt x="652597" y="2355380"/>
                  <a:pt x="651407" y="2339081"/>
                  <a:pt x="642920" y="2326351"/>
                </a:cubicBezTo>
                <a:cubicBezTo>
                  <a:pt x="631534" y="2309272"/>
                  <a:pt x="612518" y="2298577"/>
                  <a:pt x="599378" y="2282808"/>
                </a:cubicBezTo>
                <a:cubicBezTo>
                  <a:pt x="588211" y="2269407"/>
                  <a:pt x="580025" y="2253779"/>
                  <a:pt x="570349" y="2239265"/>
                </a:cubicBezTo>
                <a:lnTo>
                  <a:pt x="541320" y="2152180"/>
                </a:lnTo>
                <a:lnTo>
                  <a:pt x="526806" y="2108637"/>
                </a:lnTo>
                <a:cubicBezTo>
                  <a:pt x="531644" y="1992523"/>
                  <a:pt x="529756" y="1875932"/>
                  <a:pt x="541320" y="1760294"/>
                </a:cubicBezTo>
                <a:cubicBezTo>
                  <a:pt x="554366" y="1629839"/>
                  <a:pt x="609789" y="1677959"/>
                  <a:pt x="526806" y="1687722"/>
                </a:cubicBezTo>
                <a:cubicBezTo>
                  <a:pt x="459365" y="1695656"/>
                  <a:pt x="391339" y="1697399"/>
                  <a:pt x="323606" y="1702237"/>
                </a:cubicBezTo>
                <a:cubicBezTo>
                  <a:pt x="309092" y="1697399"/>
                  <a:pt x="294998" y="1691041"/>
                  <a:pt x="280063" y="1687722"/>
                </a:cubicBezTo>
                <a:cubicBezTo>
                  <a:pt x="251335" y="1681338"/>
                  <a:pt x="220897" y="1682514"/>
                  <a:pt x="192978" y="1673208"/>
                </a:cubicBezTo>
                <a:cubicBezTo>
                  <a:pt x="176429" y="1667692"/>
                  <a:pt x="162473" y="1655769"/>
                  <a:pt x="149435" y="1644180"/>
                </a:cubicBezTo>
                <a:cubicBezTo>
                  <a:pt x="68092" y="1571875"/>
                  <a:pt x="77440" y="1579730"/>
                  <a:pt x="33320" y="1513551"/>
                </a:cubicBezTo>
                <a:cubicBezTo>
                  <a:pt x="0" y="1413588"/>
                  <a:pt x="5878" y="1449754"/>
                  <a:pt x="33320" y="1266808"/>
                </a:cubicBezTo>
                <a:cubicBezTo>
                  <a:pt x="37859" y="1236548"/>
                  <a:pt x="62349" y="1179722"/>
                  <a:pt x="62349" y="1179722"/>
                </a:cubicBezTo>
                <a:cubicBezTo>
                  <a:pt x="128893" y="1279538"/>
                  <a:pt x="87308" y="1277840"/>
                  <a:pt x="163949" y="1252294"/>
                </a:cubicBezTo>
                <a:cubicBezTo>
                  <a:pt x="173625" y="1184561"/>
                  <a:pt x="184491" y="1116987"/>
                  <a:pt x="192978" y="1049094"/>
                </a:cubicBezTo>
                <a:cubicBezTo>
                  <a:pt x="199009" y="1000847"/>
                  <a:pt x="178319" y="942849"/>
                  <a:pt x="207492" y="903951"/>
                </a:cubicBezTo>
                <a:cubicBezTo>
                  <a:pt x="225851" y="879472"/>
                  <a:pt x="226844" y="962008"/>
                  <a:pt x="236520" y="991037"/>
                </a:cubicBezTo>
                <a:lnTo>
                  <a:pt x="251035" y="1034580"/>
                </a:lnTo>
                <a:cubicBezTo>
                  <a:pt x="260711" y="1020066"/>
                  <a:pt x="272262" y="1006639"/>
                  <a:pt x="280063" y="991037"/>
                </a:cubicBezTo>
                <a:cubicBezTo>
                  <a:pt x="294942" y="961279"/>
                  <a:pt x="303570" y="902532"/>
                  <a:pt x="309092" y="874922"/>
                </a:cubicBezTo>
                <a:cubicBezTo>
                  <a:pt x="313930" y="816865"/>
                  <a:pt x="315907" y="758498"/>
                  <a:pt x="323606" y="700751"/>
                </a:cubicBezTo>
                <a:cubicBezTo>
                  <a:pt x="325628" y="685586"/>
                  <a:pt x="322821" y="657208"/>
                  <a:pt x="338120" y="657208"/>
                </a:cubicBezTo>
                <a:cubicBezTo>
                  <a:pt x="355564" y="657208"/>
                  <a:pt x="357473" y="686237"/>
                  <a:pt x="367149" y="700751"/>
                </a:cubicBezTo>
                <a:cubicBezTo>
                  <a:pt x="371987" y="729780"/>
                  <a:pt x="358120" y="770179"/>
                  <a:pt x="381663" y="787837"/>
                </a:cubicBezTo>
                <a:cubicBezTo>
                  <a:pt x="398084" y="800153"/>
                  <a:pt x="415237" y="762237"/>
                  <a:pt x="425206" y="744294"/>
                </a:cubicBezTo>
                <a:cubicBezTo>
                  <a:pt x="440066" y="717546"/>
                  <a:pt x="444559" y="686237"/>
                  <a:pt x="454235" y="657208"/>
                </a:cubicBezTo>
                <a:lnTo>
                  <a:pt x="483263" y="570122"/>
                </a:lnTo>
                <a:cubicBezTo>
                  <a:pt x="488101" y="555608"/>
                  <a:pt x="486960" y="537398"/>
                  <a:pt x="497778" y="526580"/>
                </a:cubicBezTo>
                <a:lnTo>
                  <a:pt x="541320" y="483037"/>
                </a:lnTo>
                <a:cubicBezTo>
                  <a:pt x="550996" y="497551"/>
                  <a:pt x="562548" y="510978"/>
                  <a:pt x="570349" y="526580"/>
                </a:cubicBezTo>
                <a:cubicBezTo>
                  <a:pt x="577191" y="540264"/>
                  <a:pt x="574045" y="559304"/>
                  <a:pt x="584863" y="570122"/>
                </a:cubicBezTo>
                <a:cubicBezTo>
                  <a:pt x="595681" y="580940"/>
                  <a:pt x="613892" y="579799"/>
                  <a:pt x="628406" y="584637"/>
                </a:cubicBezTo>
                <a:cubicBezTo>
                  <a:pt x="710655" y="461265"/>
                  <a:pt x="575186" y="652371"/>
                  <a:pt x="744520" y="483037"/>
                </a:cubicBezTo>
                <a:cubicBezTo>
                  <a:pt x="843941" y="383616"/>
                  <a:pt x="808834" y="430109"/>
                  <a:pt x="860635" y="352408"/>
                </a:cubicBezTo>
                <a:cubicBezTo>
                  <a:pt x="879987" y="381437"/>
                  <a:pt x="894022" y="464164"/>
                  <a:pt x="918692" y="439494"/>
                </a:cubicBezTo>
                <a:cubicBezTo>
                  <a:pt x="933206" y="424980"/>
                  <a:pt x="946032" y="408553"/>
                  <a:pt x="962235" y="395951"/>
                </a:cubicBezTo>
                <a:cubicBezTo>
                  <a:pt x="989774" y="374532"/>
                  <a:pt x="1020292" y="357246"/>
                  <a:pt x="1049320" y="337894"/>
                </a:cubicBezTo>
                <a:cubicBezTo>
                  <a:pt x="1063834" y="328218"/>
                  <a:pt x="1080528" y="321200"/>
                  <a:pt x="1092863" y="308865"/>
                </a:cubicBezTo>
                <a:cubicBezTo>
                  <a:pt x="1153511" y="248217"/>
                  <a:pt x="1119985" y="277638"/>
                  <a:pt x="1194463" y="221780"/>
                </a:cubicBezTo>
                <a:cubicBezTo>
                  <a:pt x="1224673" y="100945"/>
                  <a:pt x="1187888" y="220417"/>
                  <a:pt x="1238006" y="120180"/>
                </a:cubicBezTo>
                <a:cubicBezTo>
                  <a:pt x="1298095" y="0"/>
                  <a:pt x="1198359" y="157878"/>
                  <a:pt x="1281549" y="33094"/>
                </a:cubicBezTo>
                <a:cubicBezTo>
                  <a:pt x="1286387" y="255646"/>
                  <a:pt x="1277577" y="478915"/>
                  <a:pt x="1296063" y="700751"/>
                </a:cubicBezTo>
                <a:cubicBezTo>
                  <a:pt x="1297512" y="718135"/>
                  <a:pt x="1323057" y="724264"/>
                  <a:pt x="1339606" y="729780"/>
                </a:cubicBezTo>
                <a:cubicBezTo>
                  <a:pt x="1367525" y="739086"/>
                  <a:pt x="1397663" y="739456"/>
                  <a:pt x="1426692" y="744294"/>
                </a:cubicBezTo>
                <a:cubicBezTo>
                  <a:pt x="1421854" y="758808"/>
                  <a:pt x="1420665" y="775107"/>
                  <a:pt x="1412178" y="787837"/>
                </a:cubicBezTo>
                <a:cubicBezTo>
                  <a:pt x="1400792" y="804916"/>
                  <a:pt x="1381776" y="815611"/>
                  <a:pt x="1368635" y="831380"/>
                </a:cubicBezTo>
                <a:cubicBezTo>
                  <a:pt x="1357468" y="844781"/>
                  <a:pt x="1349282" y="860408"/>
                  <a:pt x="1339606" y="874922"/>
                </a:cubicBezTo>
                <a:cubicBezTo>
                  <a:pt x="1344444" y="899113"/>
                  <a:pt x="1336676" y="930050"/>
                  <a:pt x="1354120" y="947494"/>
                </a:cubicBezTo>
                <a:cubicBezTo>
                  <a:pt x="1364938" y="958312"/>
                  <a:pt x="1382952" y="937183"/>
                  <a:pt x="1397663" y="932980"/>
                </a:cubicBezTo>
                <a:cubicBezTo>
                  <a:pt x="1416843" y="927500"/>
                  <a:pt x="1436368" y="923303"/>
                  <a:pt x="1455720" y="918465"/>
                </a:cubicBezTo>
                <a:cubicBezTo>
                  <a:pt x="1481065" y="994497"/>
                  <a:pt x="1492819" y="1010366"/>
                  <a:pt x="1455720" y="1121665"/>
                </a:cubicBezTo>
                <a:cubicBezTo>
                  <a:pt x="1450882" y="1136179"/>
                  <a:pt x="1425862" y="1129338"/>
                  <a:pt x="1412178" y="1136180"/>
                </a:cubicBezTo>
                <a:cubicBezTo>
                  <a:pt x="1299644" y="1192448"/>
                  <a:pt x="1434529" y="1143244"/>
                  <a:pt x="1325092" y="1179722"/>
                </a:cubicBezTo>
                <a:cubicBezTo>
                  <a:pt x="1310578" y="1189398"/>
                  <a:pt x="1297151" y="1200950"/>
                  <a:pt x="1281549" y="1208751"/>
                </a:cubicBezTo>
                <a:cubicBezTo>
                  <a:pt x="1248374" y="1225339"/>
                  <a:pt x="1208286" y="1211515"/>
                  <a:pt x="1252520" y="1266808"/>
                </a:cubicBezTo>
                <a:cubicBezTo>
                  <a:pt x="1263417" y="1280430"/>
                  <a:pt x="1280122" y="1288752"/>
                  <a:pt x="1296063" y="1295837"/>
                </a:cubicBezTo>
                <a:cubicBezTo>
                  <a:pt x="1324025" y="1308264"/>
                  <a:pt x="1383149" y="1324865"/>
                  <a:pt x="1383149" y="1324865"/>
                </a:cubicBezTo>
                <a:cubicBezTo>
                  <a:pt x="1378311" y="1378084"/>
                  <a:pt x="1375698" y="1431552"/>
                  <a:pt x="1368635" y="1484522"/>
                </a:cubicBezTo>
                <a:cubicBezTo>
                  <a:pt x="1362387" y="1531380"/>
                  <a:pt x="1348949" y="1568661"/>
                  <a:pt x="1310578" y="1600637"/>
                </a:cubicBezTo>
                <a:cubicBezTo>
                  <a:pt x="1298825" y="1610431"/>
                  <a:pt x="1281549" y="1610313"/>
                  <a:pt x="1267035" y="1615151"/>
                </a:cubicBezTo>
                <a:cubicBezTo>
                  <a:pt x="1252521" y="1624827"/>
                  <a:pt x="1239094" y="1636379"/>
                  <a:pt x="1223492" y="1644180"/>
                </a:cubicBezTo>
                <a:cubicBezTo>
                  <a:pt x="1193739" y="1659056"/>
                  <a:pt x="1134978" y="1667688"/>
                  <a:pt x="1107378" y="1673208"/>
                </a:cubicBezTo>
                <a:cubicBezTo>
                  <a:pt x="1039645" y="1668370"/>
                  <a:pt x="971333" y="1668767"/>
                  <a:pt x="904178" y="1658694"/>
                </a:cubicBezTo>
                <a:cubicBezTo>
                  <a:pt x="873918" y="1654155"/>
                  <a:pt x="817092" y="1629665"/>
                  <a:pt x="817092" y="1629665"/>
                </a:cubicBezTo>
                <a:cubicBezTo>
                  <a:pt x="783225" y="1634503"/>
                  <a:pt x="749038" y="1637471"/>
                  <a:pt x="715492" y="1644180"/>
                </a:cubicBezTo>
                <a:cubicBezTo>
                  <a:pt x="700490" y="1647181"/>
                  <a:pt x="682767" y="1647876"/>
                  <a:pt x="671949" y="1658694"/>
                </a:cubicBezTo>
                <a:cubicBezTo>
                  <a:pt x="661131" y="1669512"/>
                  <a:pt x="664277" y="1688553"/>
                  <a:pt x="657435" y="1702237"/>
                </a:cubicBezTo>
                <a:cubicBezTo>
                  <a:pt x="649634" y="1717839"/>
                  <a:pt x="638082" y="1731266"/>
                  <a:pt x="628406" y="1745780"/>
                </a:cubicBezTo>
                <a:cubicBezTo>
                  <a:pt x="623568" y="1760294"/>
                  <a:pt x="621322" y="1775948"/>
                  <a:pt x="613892" y="1789322"/>
                </a:cubicBezTo>
                <a:cubicBezTo>
                  <a:pt x="570490" y="1867446"/>
                  <a:pt x="565184" y="1867059"/>
                  <a:pt x="512292" y="1919951"/>
                </a:cubicBezTo>
                <a:cubicBezTo>
                  <a:pt x="495378" y="2055268"/>
                  <a:pt x="497778" y="1997059"/>
                  <a:pt x="497778" y="2094122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 rot="7469457">
            <a:off x="6066917" y="1384691"/>
            <a:ext cx="594958" cy="1421617"/>
          </a:xfrm>
          <a:custGeom>
            <a:avLst/>
            <a:gdLst>
              <a:gd name="connsiteX0" fmla="*/ 744520 w 1492819"/>
              <a:gd name="connsiteY0" fmla="*/ 2515037 h 2515037"/>
              <a:gd name="connsiteX1" fmla="*/ 730006 w 1492819"/>
              <a:gd name="connsiteY1" fmla="*/ 2471494 h 2515037"/>
              <a:gd name="connsiteX2" fmla="*/ 657435 w 1492819"/>
              <a:gd name="connsiteY2" fmla="*/ 2369894 h 2515037"/>
              <a:gd name="connsiteX3" fmla="*/ 642920 w 1492819"/>
              <a:gd name="connsiteY3" fmla="*/ 2326351 h 2515037"/>
              <a:gd name="connsiteX4" fmla="*/ 599378 w 1492819"/>
              <a:gd name="connsiteY4" fmla="*/ 2282808 h 2515037"/>
              <a:gd name="connsiteX5" fmla="*/ 570349 w 1492819"/>
              <a:gd name="connsiteY5" fmla="*/ 2239265 h 2515037"/>
              <a:gd name="connsiteX6" fmla="*/ 541320 w 1492819"/>
              <a:gd name="connsiteY6" fmla="*/ 2152180 h 2515037"/>
              <a:gd name="connsiteX7" fmla="*/ 526806 w 1492819"/>
              <a:gd name="connsiteY7" fmla="*/ 2108637 h 2515037"/>
              <a:gd name="connsiteX8" fmla="*/ 541320 w 1492819"/>
              <a:gd name="connsiteY8" fmla="*/ 1760294 h 2515037"/>
              <a:gd name="connsiteX9" fmla="*/ 526806 w 1492819"/>
              <a:gd name="connsiteY9" fmla="*/ 1687722 h 2515037"/>
              <a:gd name="connsiteX10" fmla="*/ 323606 w 1492819"/>
              <a:gd name="connsiteY10" fmla="*/ 1702237 h 2515037"/>
              <a:gd name="connsiteX11" fmla="*/ 280063 w 1492819"/>
              <a:gd name="connsiteY11" fmla="*/ 1687722 h 2515037"/>
              <a:gd name="connsiteX12" fmla="*/ 192978 w 1492819"/>
              <a:gd name="connsiteY12" fmla="*/ 1673208 h 2515037"/>
              <a:gd name="connsiteX13" fmla="*/ 149435 w 1492819"/>
              <a:gd name="connsiteY13" fmla="*/ 1644180 h 2515037"/>
              <a:gd name="connsiteX14" fmla="*/ 33320 w 1492819"/>
              <a:gd name="connsiteY14" fmla="*/ 1513551 h 2515037"/>
              <a:gd name="connsiteX15" fmla="*/ 33320 w 1492819"/>
              <a:gd name="connsiteY15" fmla="*/ 1266808 h 2515037"/>
              <a:gd name="connsiteX16" fmla="*/ 62349 w 1492819"/>
              <a:gd name="connsiteY16" fmla="*/ 1179722 h 2515037"/>
              <a:gd name="connsiteX17" fmla="*/ 163949 w 1492819"/>
              <a:gd name="connsiteY17" fmla="*/ 1252294 h 2515037"/>
              <a:gd name="connsiteX18" fmla="*/ 192978 w 1492819"/>
              <a:gd name="connsiteY18" fmla="*/ 1049094 h 2515037"/>
              <a:gd name="connsiteX19" fmla="*/ 207492 w 1492819"/>
              <a:gd name="connsiteY19" fmla="*/ 903951 h 2515037"/>
              <a:gd name="connsiteX20" fmla="*/ 236520 w 1492819"/>
              <a:gd name="connsiteY20" fmla="*/ 991037 h 2515037"/>
              <a:gd name="connsiteX21" fmla="*/ 251035 w 1492819"/>
              <a:gd name="connsiteY21" fmla="*/ 1034580 h 2515037"/>
              <a:gd name="connsiteX22" fmla="*/ 280063 w 1492819"/>
              <a:gd name="connsiteY22" fmla="*/ 991037 h 2515037"/>
              <a:gd name="connsiteX23" fmla="*/ 309092 w 1492819"/>
              <a:gd name="connsiteY23" fmla="*/ 874922 h 2515037"/>
              <a:gd name="connsiteX24" fmla="*/ 323606 w 1492819"/>
              <a:gd name="connsiteY24" fmla="*/ 700751 h 2515037"/>
              <a:gd name="connsiteX25" fmla="*/ 338120 w 1492819"/>
              <a:gd name="connsiteY25" fmla="*/ 657208 h 2515037"/>
              <a:gd name="connsiteX26" fmla="*/ 367149 w 1492819"/>
              <a:gd name="connsiteY26" fmla="*/ 700751 h 2515037"/>
              <a:gd name="connsiteX27" fmla="*/ 381663 w 1492819"/>
              <a:gd name="connsiteY27" fmla="*/ 787837 h 2515037"/>
              <a:gd name="connsiteX28" fmla="*/ 425206 w 1492819"/>
              <a:gd name="connsiteY28" fmla="*/ 744294 h 2515037"/>
              <a:gd name="connsiteX29" fmla="*/ 454235 w 1492819"/>
              <a:gd name="connsiteY29" fmla="*/ 657208 h 2515037"/>
              <a:gd name="connsiteX30" fmla="*/ 483263 w 1492819"/>
              <a:gd name="connsiteY30" fmla="*/ 570122 h 2515037"/>
              <a:gd name="connsiteX31" fmla="*/ 497778 w 1492819"/>
              <a:gd name="connsiteY31" fmla="*/ 526580 h 2515037"/>
              <a:gd name="connsiteX32" fmla="*/ 541320 w 1492819"/>
              <a:gd name="connsiteY32" fmla="*/ 483037 h 2515037"/>
              <a:gd name="connsiteX33" fmla="*/ 570349 w 1492819"/>
              <a:gd name="connsiteY33" fmla="*/ 526580 h 2515037"/>
              <a:gd name="connsiteX34" fmla="*/ 584863 w 1492819"/>
              <a:gd name="connsiteY34" fmla="*/ 570122 h 2515037"/>
              <a:gd name="connsiteX35" fmla="*/ 628406 w 1492819"/>
              <a:gd name="connsiteY35" fmla="*/ 584637 h 2515037"/>
              <a:gd name="connsiteX36" fmla="*/ 744520 w 1492819"/>
              <a:gd name="connsiteY36" fmla="*/ 483037 h 2515037"/>
              <a:gd name="connsiteX37" fmla="*/ 860635 w 1492819"/>
              <a:gd name="connsiteY37" fmla="*/ 352408 h 2515037"/>
              <a:gd name="connsiteX38" fmla="*/ 918692 w 1492819"/>
              <a:gd name="connsiteY38" fmla="*/ 439494 h 2515037"/>
              <a:gd name="connsiteX39" fmla="*/ 962235 w 1492819"/>
              <a:gd name="connsiteY39" fmla="*/ 395951 h 2515037"/>
              <a:gd name="connsiteX40" fmla="*/ 1049320 w 1492819"/>
              <a:gd name="connsiteY40" fmla="*/ 337894 h 2515037"/>
              <a:gd name="connsiteX41" fmla="*/ 1092863 w 1492819"/>
              <a:gd name="connsiteY41" fmla="*/ 308865 h 2515037"/>
              <a:gd name="connsiteX42" fmla="*/ 1194463 w 1492819"/>
              <a:gd name="connsiteY42" fmla="*/ 221780 h 2515037"/>
              <a:gd name="connsiteX43" fmla="*/ 1238006 w 1492819"/>
              <a:gd name="connsiteY43" fmla="*/ 120180 h 2515037"/>
              <a:gd name="connsiteX44" fmla="*/ 1281549 w 1492819"/>
              <a:gd name="connsiteY44" fmla="*/ 33094 h 2515037"/>
              <a:gd name="connsiteX45" fmla="*/ 1296063 w 1492819"/>
              <a:gd name="connsiteY45" fmla="*/ 700751 h 2515037"/>
              <a:gd name="connsiteX46" fmla="*/ 1339606 w 1492819"/>
              <a:gd name="connsiteY46" fmla="*/ 729780 h 2515037"/>
              <a:gd name="connsiteX47" fmla="*/ 1426692 w 1492819"/>
              <a:gd name="connsiteY47" fmla="*/ 744294 h 2515037"/>
              <a:gd name="connsiteX48" fmla="*/ 1412178 w 1492819"/>
              <a:gd name="connsiteY48" fmla="*/ 787837 h 2515037"/>
              <a:gd name="connsiteX49" fmla="*/ 1368635 w 1492819"/>
              <a:gd name="connsiteY49" fmla="*/ 831380 h 2515037"/>
              <a:gd name="connsiteX50" fmla="*/ 1339606 w 1492819"/>
              <a:gd name="connsiteY50" fmla="*/ 874922 h 2515037"/>
              <a:gd name="connsiteX51" fmla="*/ 1354120 w 1492819"/>
              <a:gd name="connsiteY51" fmla="*/ 947494 h 2515037"/>
              <a:gd name="connsiteX52" fmla="*/ 1397663 w 1492819"/>
              <a:gd name="connsiteY52" fmla="*/ 932980 h 2515037"/>
              <a:gd name="connsiteX53" fmla="*/ 1455720 w 1492819"/>
              <a:gd name="connsiteY53" fmla="*/ 918465 h 2515037"/>
              <a:gd name="connsiteX54" fmla="*/ 1455720 w 1492819"/>
              <a:gd name="connsiteY54" fmla="*/ 1121665 h 2515037"/>
              <a:gd name="connsiteX55" fmla="*/ 1412178 w 1492819"/>
              <a:gd name="connsiteY55" fmla="*/ 1136180 h 2515037"/>
              <a:gd name="connsiteX56" fmla="*/ 1325092 w 1492819"/>
              <a:gd name="connsiteY56" fmla="*/ 1179722 h 2515037"/>
              <a:gd name="connsiteX57" fmla="*/ 1281549 w 1492819"/>
              <a:gd name="connsiteY57" fmla="*/ 1208751 h 2515037"/>
              <a:gd name="connsiteX58" fmla="*/ 1252520 w 1492819"/>
              <a:gd name="connsiteY58" fmla="*/ 1266808 h 2515037"/>
              <a:gd name="connsiteX59" fmla="*/ 1296063 w 1492819"/>
              <a:gd name="connsiteY59" fmla="*/ 1295837 h 2515037"/>
              <a:gd name="connsiteX60" fmla="*/ 1383149 w 1492819"/>
              <a:gd name="connsiteY60" fmla="*/ 1324865 h 2515037"/>
              <a:gd name="connsiteX61" fmla="*/ 1368635 w 1492819"/>
              <a:gd name="connsiteY61" fmla="*/ 1484522 h 2515037"/>
              <a:gd name="connsiteX62" fmla="*/ 1310578 w 1492819"/>
              <a:gd name="connsiteY62" fmla="*/ 1600637 h 2515037"/>
              <a:gd name="connsiteX63" fmla="*/ 1267035 w 1492819"/>
              <a:gd name="connsiteY63" fmla="*/ 1615151 h 2515037"/>
              <a:gd name="connsiteX64" fmla="*/ 1223492 w 1492819"/>
              <a:gd name="connsiteY64" fmla="*/ 1644180 h 2515037"/>
              <a:gd name="connsiteX65" fmla="*/ 1107378 w 1492819"/>
              <a:gd name="connsiteY65" fmla="*/ 1673208 h 2515037"/>
              <a:gd name="connsiteX66" fmla="*/ 904178 w 1492819"/>
              <a:gd name="connsiteY66" fmla="*/ 1658694 h 2515037"/>
              <a:gd name="connsiteX67" fmla="*/ 817092 w 1492819"/>
              <a:gd name="connsiteY67" fmla="*/ 1629665 h 2515037"/>
              <a:gd name="connsiteX68" fmla="*/ 715492 w 1492819"/>
              <a:gd name="connsiteY68" fmla="*/ 1644180 h 2515037"/>
              <a:gd name="connsiteX69" fmla="*/ 671949 w 1492819"/>
              <a:gd name="connsiteY69" fmla="*/ 1658694 h 2515037"/>
              <a:gd name="connsiteX70" fmla="*/ 657435 w 1492819"/>
              <a:gd name="connsiteY70" fmla="*/ 1702237 h 2515037"/>
              <a:gd name="connsiteX71" fmla="*/ 628406 w 1492819"/>
              <a:gd name="connsiteY71" fmla="*/ 1745780 h 2515037"/>
              <a:gd name="connsiteX72" fmla="*/ 613892 w 1492819"/>
              <a:gd name="connsiteY72" fmla="*/ 1789322 h 2515037"/>
              <a:gd name="connsiteX73" fmla="*/ 512292 w 1492819"/>
              <a:gd name="connsiteY73" fmla="*/ 1919951 h 2515037"/>
              <a:gd name="connsiteX74" fmla="*/ 497778 w 1492819"/>
              <a:gd name="connsiteY74" fmla="*/ 2094122 h 25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492819" h="2515037">
                <a:moveTo>
                  <a:pt x="744520" y="2515037"/>
                </a:moveTo>
                <a:cubicBezTo>
                  <a:pt x="739682" y="2500523"/>
                  <a:pt x="736848" y="2485178"/>
                  <a:pt x="730006" y="2471494"/>
                </a:cubicBezTo>
                <a:cubicBezTo>
                  <a:pt x="719393" y="2450267"/>
                  <a:pt x="667300" y="2383047"/>
                  <a:pt x="657435" y="2369894"/>
                </a:cubicBezTo>
                <a:cubicBezTo>
                  <a:pt x="652597" y="2355380"/>
                  <a:pt x="651407" y="2339081"/>
                  <a:pt x="642920" y="2326351"/>
                </a:cubicBezTo>
                <a:cubicBezTo>
                  <a:pt x="631534" y="2309272"/>
                  <a:pt x="612518" y="2298577"/>
                  <a:pt x="599378" y="2282808"/>
                </a:cubicBezTo>
                <a:cubicBezTo>
                  <a:pt x="588211" y="2269407"/>
                  <a:pt x="580025" y="2253779"/>
                  <a:pt x="570349" y="2239265"/>
                </a:cubicBezTo>
                <a:lnTo>
                  <a:pt x="541320" y="2152180"/>
                </a:lnTo>
                <a:lnTo>
                  <a:pt x="526806" y="2108637"/>
                </a:lnTo>
                <a:cubicBezTo>
                  <a:pt x="531644" y="1992523"/>
                  <a:pt x="529756" y="1875932"/>
                  <a:pt x="541320" y="1760294"/>
                </a:cubicBezTo>
                <a:cubicBezTo>
                  <a:pt x="554366" y="1629839"/>
                  <a:pt x="609789" y="1677959"/>
                  <a:pt x="526806" y="1687722"/>
                </a:cubicBezTo>
                <a:cubicBezTo>
                  <a:pt x="459365" y="1695656"/>
                  <a:pt x="391339" y="1697399"/>
                  <a:pt x="323606" y="1702237"/>
                </a:cubicBezTo>
                <a:cubicBezTo>
                  <a:pt x="309092" y="1697399"/>
                  <a:pt x="294998" y="1691041"/>
                  <a:pt x="280063" y="1687722"/>
                </a:cubicBezTo>
                <a:cubicBezTo>
                  <a:pt x="251335" y="1681338"/>
                  <a:pt x="220897" y="1682514"/>
                  <a:pt x="192978" y="1673208"/>
                </a:cubicBezTo>
                <a:cubicBezTo>
                  <a:pt x="176429" y="1667692"/>
                  <a:pt x="162473" y="1655769"/>
                  <a:pt x="149435" y="1644180"/>
                </a:cubicBezTo>
                <a:cubicBezTo>
                  <a:pt x="68092" y="1571875"/>
                  <a:pt x="77440" y="1579730"/>
                  <a:pt x="33320" y="1513551"/>
                </a:cubicBezTo>
                <a:cubicBezTo>
                  <a:pt x="0" y="1413588"/>
                  <a:pt x="5878" y="1449754"/>
                  <a:pt x="33320" y="1266808"/>
                </a:cubicBezTo>
                <a:cubicBezTo>
                  <a:pt x="37859" y="1236548"/>
                  <a:pt x="62349" y="1179722"/>
                  <a:pt x="62349" y="1179722"/>
                </a:cubicBezTo>
                <a:cubicBezTo>
                  <a:pt x="128893" y="1279538"/>
                  <a:pt x="87308" y="1277840"/>
                  <a:pt x="163949" y="1252294"/>
                </a:cubicBezTo>
                <a:cubicBezTo>
                  <a:pt x="173625" y="1184561"/>
                  <a:pt x="184491" y="1116987"/>
                  <a:pt x="192978" y="1049094"/>
                </a:cubicBezTo>
                <a:cubicBezTo>
                  <a:pt x="199009" y="1000847"/>
                  <a:pt x="178319" y="942849"/>
                  <a:pt x="207492" y="903951"/>
                </a:cubicBezTo>
                <a:cubicBezTo>
                  <a:pt x="225851" y="879472"/>
                  <a:pt x="226844" y="962008"/>
                  <a:pt x="236520" y="991037"/>
                </a:cubicBezTo>
                <a:lnTo>
                  <a:pt x="251035" y="1034580"/>
                </a:lnTo>
                <a:cubicBezTo>
                  <a:pt x="260711" y="1020066"/>
                  <a:pt x="272262" y="1006639"/>
                  <a:pt x="280063" y="991037"/>
                </a:cubicBezTo>
                <a:cubicBezTo>
                  <a:pt x="294942" y="961279"/>
                  <a:pt x="303570" y="902532"/>
                  <a:pt x="309092" y="874922"/>
                </a:cubicBezTo>
                <a:cubicBezTo>
                  <a:pt x="313930" y="816865"/>
                  <a:pt x="315907" y="758498"/>
                  <a:pt x="323606" y="700751"/>
                </a:cubicBezTo>
                <a:cubicBezTo>
                  <a:pt x="325628" y="685586"/>
                  <a:pt x="322821" y="657208"/>
                  <a:pt x="338120" y="657208"/>
                </a:cubicBezTo>
                <a:cubicBezTo>
                  <a:pt x="355564" y="657208"/>
                  <a:pt x="357473" y="686237"/>
                  <a:pt x="367149" y="700751"/>
                </a:cubicBezTo>
                <a:cubicBezTo>
                  <a:pt x="371987" y="729780"/>
                  <a:pt x="358120" y="770179"/>
                  <a:pt x="381663" y="787837"/>
                </a:cubicBezTo>
                <a:cubicBezTo>
                  <a:pt x="398084" y="800153"/>
                  <a:pt x="415237" y="762237"/>
                  <a:pt x="425206" y="744294"/>
                </a:cubicBezTo>
                <a:cubicBezTo>
                  <a:pt x="440066" y="717546"/>
                  <a:pt x="444559" y="686237"/>
                  <a:pt x="454235" y="657208"/>
                </a:cubicBezTo>
                <a:lnTo>
                  <a:pt x="483263" y="570122"/>
                </a:lnTo>
                <a:cubicBezTo>
                  <a:pt x="488101" y="555608"/>
                  <a:pt x="486960" y="537398"/>
                  <a:pt x="497778" y="526580"/>
                </a:cubicBezTo>
                <a:lnTo>
                  <a:pt x="541320" y="483037"/>
                </a:lnTo>
                <a:cubicBezTo>
                  <a:pt x="550996" y="497551"/>
                  <a:pt x="562548" y="510978"/>
                  <a:pt x="570349" y="526580"/>
                </a:cubicBezTo>
                <a:cubicBezTo>
                  <a:pt x="577191" y="540264"/>
                  <a:pt x="574045" y="559304"/>
                  <a:pt x="584863" y="570122"/>
                </a:cubicBezTo>
                <a:cubicBezTo>
                  <a:pt x="595681" y="580940"/>
                  <a:pt x="613892" y="579799"/>
                  <a:pt x="628406" y="584637"/>
                </a:cubicBezTo>
                <a:cubicBezTo>
                  <a:pt x="710655" y="461265"/>
                  <a:pt x="575186" y="652371"/>
                  <a:pt x="744520" y="483037"/>
                </a:cubicBezTo>
                <a:cubicBezTo>
                  <a:pt x="843941" y="383616"/>
                  <a:pt x="808834" y="430109"/>
                  <a:pt x="860635" y="352408"/>
                </a:cubicBezTo>
                <a:cubicBezTo>
                  <a:pt x="879987" y="381437"/>
                  <a:pt x="894022" y="464164"/>
                  <a:pt x="918692" y="439494"/>
                </a:cubicBezTo>
                <a:cubicBezTo>
                  <a:pt x="933206" y="424980"/>
                  <a:pt x="946032" y="408553"/>
                  <a:pt x="962235" y="395951"/>
                </a:cubicBezTo>
                <a:cubicBezTo>
                  <a:pt x="989774" y="374532"/>
                  <a:pt x="1020292" y="357246"/>
                  <a:pt x="1049320" y="337894"/>
                </a:cubicBezTo>
                <a:cubicBezTo>
                  <a:pt x="1063834" y="328218"/>
                  <a:pt x="1080528" y="321200"/>
                  <a:pt x="1092863" y="308865"/>
                </a:cubicBezTo>
                <a:cubicBezTo>
                  <a:pt x="1153511" y="248217"/>
                  <a:pt x="1119985" y="277638"/>
                  <a:pt x="1194463" y="221780"/>
                </a:cubicBezTo>
                <a:cubicBezTo>
                  <a:pt x="1224673" y="100945"/>
                  <a:pt x="1187888" y="220417"/>
                  <a:pt x="1238006" y="120180"/>
                </a:cubicBezTo>
                <a:cubicBezTo>
                  <a:pt x="1298095" y="0"/>
                  <a:pt x="1198359" y="157878"/>
                  <a:pt x="1281549" y="33094"/>
                </a:cubicBezTo>
                <a:cubicBezTo>
                  <a:pt x="1286387" y="255646"/>
                  <a:pt x="1277577" y="478915"/>
                  <a:pt x="1296063" y="700751"/>
                </a:cubicBezTo>
                <a:cubicBezTo>
                  <a:pt x="1297512" y="718135"/>
                  <a:pt x="1323057" y="724264"/>
                  <a:pt x="1339606" y="729780"/>
                </a:cubicBezTo>
                <a:cubicBezTo>
                  <a:pt x="1367525" y="739086"/>
                  <a:pt x="1397663" y="739456"/>
                  <a:pt x="1426692" y="744294"/>
                </a:cubicBezTo>
                <a:cubicBezTo>
                  <a:pt x="1421854" y="758808"/>
                  <a:pt x="1420665" y="775107"/>
                  <a:pt x="1412178" y="787837"/>
                </a:cubicBezTo>
                <a:cubicBezTo>
                  <a:pt x="1400792" y="804916"/>
                  <a:pt x="1381776" y="815611"/>
                  <a:pt x="1368635" y="831380"/>
                </a:cubicBezTo>
                <a:cubicBezTo>
                  <a:pt x="1357468" y="844781"/>
                  <a:pt x="1349282" y="860408"/>
                  <a:pt x="1339606" y="874922"/>
                </a:cubicBezTo>
                <a:cubicBezTo>
                  <a:pt x="1344444" y="899113"/>
                  <a:pt x="1336676" y="930050"/>
                  <a:pt x="1354120" y="947494"/>
                </a:cubicBezTo>
                <a:cubicBezTo>
                  <a:pt x="1364938" y="958312"/>
                  <a:pt x="1382952" y="937183"/>
                  <a:pt x="1397663" y="932980"/>
                </a:cubicBezTo>
                <a:cubicBezTo>
                  <a:pt x="1416843" y="927500"/>
                  <a:pt x="1436368" y="923303"/>
                  <a:pt x="1455720" y="918465"/>
                </a:cubicBezTo>
                <a:cubicBezTo>
                  <a:pt x="1481065" y="994497"/>
                  <a:pt x="1492819" y="1010366"/>
                  <a:pt x="1455720" y="1121665"/>
                </a:cubicBezTo>
                <a:cubicBezTo>
                  <a:pt x="1450882" y="1136179"/>
                  <a:pt x="1425862" y="1129338"/>
                  <a:pt x="1412178" y="1136180"/>
                </a:cubicBezTo>
                <a:cubicBezTo>
                  <a:pt x="1299644" y="1192448"/>
                  <a:pt x="1434529" y="1143244"/>
                  <a:pt x="1325092" y="1179722"/>
                </a:cubicBezTo>
                <a:cubicBezTo>
                  <a:pt x="1310578" y="1189398"/>
                  <a:pt x="1297151" y="1200950"/>
                  <a:pt x="1281549" y="1208751"/>
                </a:cubicBezTo>
                <a:cubicBezTo>
                  <a:pt x="1248374" y="1225339"/>
                  <a:pt x="1208286" y="1211515"/>
                  <a:pt x="1252520" y="1266808"/>
                </a:cubicBezTo>
                <a:cubicBezTo>
                  <a:pt x="1263417" y="1280430"/>
                  <a:pt x="1280122" y="1288752"/>
                  <a:pt x="1296063" y="1295837"/>
                </a:cubicBezTo>
                <a:cubicBezTo>
                  <a:pt x="1324025" y="1308264"/>
                  <a:pt x="1383149" y="1324865"/>
                  <a:pt x="1383149" y="1324865"/>
                </a:cubicBezTo>
                <a:cubicBezTo>
                  <a:pt x="1378311" y="1378084"/>
                  <a:pt x="1375698" y="1431552"/>
                  <a:pt x="1368635" y="1484522"/>
                </a:cubicBezTo>
                <a:cubicBezTo>
                  <a:pt x="1362387" y="1531380"/>
                  <a:pt x="1348949" y="1568661"/>
                  <a:pt x="1310578" y="1600637"/>
                </a:cubicBezTo>
                <a:cubicBezTo>
                  <a:pt x="1298825" y="1610431"/>
                  <a:pt x="1281549" y="1610313"/>
                  <a:pt x="1267035" y="1615151"/>
                </a:cubicBezTo>
                <a:cubicBezTo>
                  <a:pt x="1252521" y="1624827"/>
                  <a:pt x="1239094" y="1636379"/>
                  <a:pt x="1223492" y="1644180"/>
                </a:cubicBezTo>
                <a:cubicBezTo>
                  <a:pt x="1193739" y="1659056"/>
                  <a:pt x="1134978" y="1667688"/>
                  <a:pt x="1107378" y="1673208"/>
                </a:cubicBezTo>
                <a:cubicBezTo>
                  <a:pt x="1039645" y="1668370"/>
                  <a:pt x="971333" y="1668767"/>
                  <a:pt x="904178" y="1658694"/>
                </a:cubicBezTo>
                <a:cubicBezTo>
                  <a:pt x="873918" y="1654155"/>
                  <a:pt x="817092" y="1629665"/>
                  <a:pt x="817092" y="1629665"/>
                </a:cubicBezTo>
                <a:cubicBezTo>
                  <a:pt x="783225" y="1634503"/>
                  <a:pt x="749038" y="1637471"/>
                  <a:pt x="715492" y="1644180"/>
                </a:cubicBezTo>
                <a:cubicBezTo>
                  <a:pt x="700490" y="1647181"/>
                  <a:pt x="682767" y="1647876"/>
                  <a:pt x="671949" y="1658694"/>
                </a:cubicBezTo>
                <a:cubicBezTo>
                  <a:pt x="661131" y="1669512"/>
                  <a:pt x="664277" y="1688553"/>
                  <a:pt x="657435" y="1702237"/>
                </a:cubicBezTo>
                <a:cubicBezTo>
                  <a:pt x="649634" y="1717839"/>
                  <a:pt x="638082" y="1731266"/>
                  <a:pt x="628406" y="1745780"/>
                </a:cubicBezTo>
                <a:cubicBezTo>
                  <a:pt x="623568" y="1760294"/>
                  <a:pt x="621322" y="1775948"/>
                  <a:pt x="613892" y="1789322"/>
                </a:cubicBezTo>
                <a:cubicBezTo>
                  <a:pt x="570490" y="1867446"/>
                  <a:pt x="565184" y="1867059"/>
                  <a:pt x="512292" y="1919951"/>
                </a:cubicBezTo>
                <a:cubicBezTo>
                  <a:pt x="495378" y="2055268"/>
                  <a:pt x="497778" y="1997059"/>
                  <a:pt x="497778" y="2094122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 rot="5888535">
            <a:off x="6938459" y="593583"/>
            <a:ext cx="810767" cy="1327437"/>
          </a:xfrm>
          <a:custGeom>
            <a:avLst/>
            <a:gdLst>
              <a:gd name="connsiteX0" fmla="*/ 744520 w 1492819"/>
              <a:gd name="connsiteY0" fmla="*/ 2515037 h 2515037"/>
              <a:gd name="connsiteX1" fmla="*/ 730006 w 1492819"/>
              <a:gd name="connsiteY1" fmla="*/ 2471494 h 2515037"/>
              <a:gd name="connsiteX2" fmla="*/ 657435 w 1492819"/>
              <a:gd name="connsiteY2" fmla="*/ 2369894 h 2515037"/>
              <a:gd name="connsiteX3" fmla="*/ 642920 w 1492819"/>
              <a:gd name="connsiteY3" fmla="*/ 2326351 h 2515037"/>
              <a:gd name="connsiteX4" fmla="*/ 599378 w 1492819"/>
              <a:gd name="connsiteY4" fmla="*/ 2282808 h 2515037"/>
              <a:gd name="connsiteX5" fmla="*/ 570349 w 1492819"/>
              <a:gd name="connsiteY5" fmla="*/ 2239265 h 2515037"/>
              <a:gd name="connsiteX6" fmla="*/ 541320 w 1492819"/>
              <a:gd name="connsiteY6" fmla="*/ 2152180 h 2515037"/>
              <a:gd name="connsiteX7" fmla="*/ 526806 w 1492819"/>
              <a:gd name="connsiteY7" fmla="*/ 2108637 h 2515037"/>
              <a:gd name="connsiteX8" fmla="*/ 541320 w 1492819"/>
              <a:gd name="connsiteY8" fmla="*/ 1760294 h 2515037"/>
              <a:gd name="connsiteX9" fmla="*/ 526806 w 1492819"/>
              <a:gd name="connsiteY9" fmla="*/ 1687722 h 2515037"/>
              <a:gd name="connsiteX10" fmla="*/ 323606 w 1492819"/>
              <a:gd name="connsiteY10" fmla="*/ 1702237 h 2515037"/>
              <a:gd name="connsiteX11" fmla="*/ 280063 w 1492819"/>
              <a:gd name="connsiteY11" fmla="*/ 1687722 h 2515037"/>
              <a:gd name="connsiteX12" fmla="*/ 192978 w 1492819"/>
              <a:gd name="connsiteY12" fmla="*/ 1673208 h 2515037"/>
              <a:gd name="connsiteX13" fmla="*/ 149435 w 1492819"/>
              <a:gd name="connsiteY13" fmla="*/ 1644180 h 2515037"/>
              <a:gd name="connsiteX14" fmla="*/ 33320 w 1492819"/>
              <a:gd name="connsiteY14" fmla="*/ 1513551 h 2515037"/>
              <a:gd name="connsiteX15" fmla="*/ 33320 w 1492819"/>
              <a:gd name="connsiteY15" fmla="*/ 1266808 h 2515037"/>
              <a:gd name="connsiteX16" fmla="*/ 62349 w 1492819"/>
              <a:gd name="connsiteY16" fmla="*/ 1179722 h 2515037"/>
              <a:gd name="connsiteX17" fmla="*/ 163949 w 1492819"/>
              <a:gd name="connsiteY17" fmla="*/ 1252294 h 2515037"/>
              <a:gd name="connsiteX18" fmla="*/ 192978 w 1492819"/>
              <a:gd name="connsiteY18" fmla="*/ 1049094 h 2515037"/>
              <a:gd name="connsiteX19" fmla="*/ 207492 w 1492819"/>
              <a:gd name="connsiteY19" fmla="*/ 903951 h 2515037"/>
              <a:gd name="connsiteX20" fmla="*/ 236520 w 1492819"/>
              <a:gd name="connsiteY20" fmla="*/ 991037 h 2515037"/>
              <a:gd name="connsiteX21" fmla="*/ 251035 w 1492819"/>
              <a:gd name="connsiteY21" fmla="*/ 1034580 h 2515037"/>
              <a:gd name="connsiteX22" fmla="*/ 280063 w 1492819"/>
              <a:gd name="connsiteY22" fmla="*/ 991037 h 2515037"/>
              <a:gd name="connsiteX23" fmla="*/ 309092 w 1492819"/>
              <a:gd name="connsiteY23" fmla="*/ 874922 h 2515037"/>
              <a:gd name="connsiteX24" fmla="*/ 323606 w 1492819"/>
              <a:gd name="connsiteY24" fmla="*/ 700751 h 2515037"/>
              <a:gd name="connsiteX25" fmla="*/ 338120 w 1492819"/>
              <a:gd name="connsiteY25" fmla="*/ 657208 h 2515037"/>
              <a:gd name="connsiteX26" fmla="*/ 367149 w 1492819"/>
              <a:gd name="connsiteY26" fmla="*/ 700751 h 2515037"/>
              <a:gd name="connsiteX27" fmla="*/ 381663 w 1492819"/>
              <a:gd name="connsiteY27" fmla="*/ 787837 h 2515037"/>
              <a:gd name="connsiteX28" fmla="*/ 425206 w 1492819"/>
              <a:gd name="connsiteY28" fmla="*/ 744294 h 2515037"/>
              <a:gd name="connsiteX29" fmla="*/ 454235 w 1492819"/>
              <a:gd name="connsiteY29" fmla="*/ 657208 h 2515037"/>
              <a:gd name="connsiteX30" fmla="*/ 483263 w 1492819"/>
              <a:gd name="connsiteY30" fmla="*/ 570122 h 2515037"/>
              <a:gd name="connsiteX31" fmla="*/ 497778 w 1492819"/>
              <a:gd name="connsiteY31" fmla="*/ 526580 h 2515037"/>
              <a:gd name="connsiteX32" fmla="*/ 541320 w 1492819"/>
              <a:gd name="connsiteY32" fmla="*/ 483037 h 2515037"/>
              <a:gd name="connsiteX33" fmla="*/ 570349 w 1492819"/>
              <a:gd name="connsiteY33" fmla="*/ 526580 h 2515037"/>
              <a:gd name="connsiteX34" fmla="*/ 584863 w 1492819"/>
              <a:gd name="connsiteY34" fmla="*/ 570122 h 2515037"/>
              <a:gd name="connsiteX35" fmla="*/ 628406 w 1492819"/>
              <a:gd name="connsiteY35" fmla="*/ 584637 h 2515037"/>
              <a:gd name="connsiteX36" fmla="*/ 744520 w 1492819"/>
              <a:gd name="connsiteY36" fmla="*/ 483037 h 2515037"/>
              <a:gd name="connsiteX37" fmla="*/ 860635 w 1492819"/>
              <a:gd name="connsiteY37" fmla="*/ 352408 h 2515037"/>
              <a:gd name="connsiteX38" fmla="*/ 918692 w 1492819"/>
              <a:gd name="connsiteY38" fmla="*/ 439494 h 2515037"/>
              <a:gd name="connsiteX39" fmla="*/ 962235 w 1492819"/>
              <a:gd name="connsiteY39" fmla="*/ 395951 h 2515037"/>
              <a:gd name="connsiteX40" fmla="*/ 1049320 w 1492819"/>
              <a:gd name="connsiteY40" fmla="*/ 337894 h 2515037"/>
              <a:gd name="connsiteX41" fmla="*/ 1092863 w 1492819"/>
              <a:gd name="connsiteY41" fmla="*/ 308865 h 2515037"/>
              <a:gd name="connsiteX42" fmla="*/ 1194463 w 1492819"/>
              <a:gd name="connsiteY42" fmla="*/ 221780 h 2515037"/>
              <a:gd name="connsiteX43" fmla="*/ 1238006 w 1492819"/>
              <a:gd name="connsiteY43" fmla="*/ 120180 h 2515037"/>
              <a:gd name="connsiteX44" fmla="*/ 1281549 w 1492819"/>
              <a:gd name="connsiteY44" fmla="*/ 33094 h 2515037"/>
              <a:gd name="connsiteX45" fmla="*/ 1296063 w 1492819"/>
              <a:gd name="connsiteY45" fmla="*/ 700751 h 2515037"/>
              <a:gd name="connsiteX46" fmla="*/ 1339606 w 1492819"/>
              <a:gd name="connsiteY46" fmla="*/ 729780 h 2515037"/>
              <a:gd name="connsiteX47" fmla="*/ 1426692 w 1492819"/>
              <a:gd name="connsiteY47" fmla="*/ 744294 h 2515037"/>
              <a:gd name="connsiteX48" fmla="*/ 1412178 w 1492819"/>
              <a:gd name="connsiteY48" fmla="*/ 787837 h 2515037"/>
              <a:gd name="connsiteX49" fmla="*/ 1368635 w 1492819"/>
              <a:gd name="connsiteY49" fmla="*/ 831380 h 2515037"/>
              <a:gd name="connsiteX50" fmla="*/ 1339606 w 1492819"/>
              <a:gd name="connsiteY50" fmla="*/ 874922 h 2515037"/>
              <a:gd name="connsiteX51" fmla="*/ 1354120 w 1492819"/>
              <a:gd name="connsiteY51" fmla="*/ 947494 h 2515037"/>
              <a:gd name="connsiteX52" fmla="*/ 1397663 w 1492819"/>
              <a:gd name="connsiteY52" fmla="*/ 932980 h 2515037"/>
              <a:gd name="connsiteX53" fmla="*/ 1455720 w 1492819"/>
              <a:gd name="connsiteY53" fmla="*/ 918465 h 2515037"/>
              <a:gd name="connsiteX54" fmla="*/ 1455720 w 1492819"/>
              <a:gd name="connsiteY54" fmla="*/ 1121665 h 2515037"/>
              <a:gd name="connsiteX55" fmla="*/ 1412178 w 1492819"/>
              <a:gd name="connsiteY55" fmla="*/ 1136180 h 2515037"/>
              <a:gd name="connsiteX56" fmla="*/ 1325092 w 1492819"/>
              <a:gd name="connsiteY56" fmla="*/ 1179722 h 2515037"/>
              <a:gd name="connsiteX57" fmla="*/ 1281549 w 1492819"/>
              <a:gd name="connsiteY57" fmla="*/ 1208751 h 2515037"/>
              <a:gd name="connsiteX58" fmla="*/ 1252520 w 1492819"/>
              <a:gd name="connsiteY58" fmla="*/ 1266808 h 2515037"/>
              <a:gd name="connsiteX59" fmla="*/ 1296063 w 1492819"/>
              <a:gd name="connsiteY59" fmla="*/ 1295837 h 2515037"/>
              <a:gd name="connsiteX60" fmla="*/ 1383149 w 1492819"/>
              <a:gd name="connsiteY60" fmla="*/ 1324865 h 2515037"/>
              <a:gd name="connsiteX61" fmla="*/ 1368635 w 1492819"/>
              <a:gd name="connsiteY61" fmla="*/ 1484522 h 2515037"/>
              <a:gd name="connsiteX62" fmla="*/ 1310578 w 1492819"/>
              <a:gd name="connsiteY62" fmla="*/ 1600637 h 2515037"/>
              <a:gd name="connsiteX63" fmla="*/ 1267035 w 1492819"/>
              <a:gd name="connsiteY63" fmla="*/ 1615151 h 2515037"/>
              <a:gd name="connsiteX64" fmla="*/ 1223492 w 1492819"/>
              <a:gd name="connsiteY64" fmla="*/ 1644180 h 2515037"/>
              <a:gd name="connsiteX65" fmla="*/ 1107378 w 1492819"/>
              <a:gd name="connsiteY65" fmla="*/ 1673208 h 2515037"/>
              <a:gd name="connsiteX66" fmla="*/ 904178 w 1492819"/>
              <a:gd name="connsiteY66" fmla="*/ 1658694 h 2515037"/>
              <a:gd name="connsiteX67" fmla="*/ 817092 w 1492819"/>
              <a:gd name="connsiteY67" fmla="*/ 1629665 h 2515037"/>
              <a:gd name="connsiteX68" fmla="*/ 715492 w 1492819"/>
              <a:gd name="connsiteY68" fmla="*/ 1644180 h 2515037"/>
              <a:gd name="connsiteX69" fmla="*/ 671949 w 1492819"/>
              <a:gd name="connsiteY69" fmla="*/ 1658694 h 2515037"/>
              <a:gd name="connsiteX70" fmla="*/ 657435 w 1492819"/>
              <a:gd name="connsiteY70" fmla="*/ 1702237 h 2515037"/>
              <a:gd name="connsiteX71" fmla="*/ 628406 w 1492819"/>
              <a:gd name="connsiteY71" fmla="*/ 1745780 h 2515037"/>
              <a:gd name="connsiteX72" fmla="*/ 613892 w 1492819"/>
              <a:gd name="connsiteY72" fmla="*/ 1789322 h 2515037"/>
              <a:gd name="connsiteX73" fmla="*/ 512292 w 1492819"/>
              <a:gd name="connsiteY73" fmla="*/ 1919951 h 2515037"/>
              <a:gd name="connsiteX74" fmla="*/ 497778 w 1492819"/>
              <a:gd name="connsiteY74" fmla="*/ 2094122 h 25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492819" h="2515037">
                <a:moveTo>
                  <a:pt x="744520" y="2515037"/>
                </a:moveTo>
                <a:cubicBezTo>
                  <a:pt x="739682" y="2500523"/>
                  <a:pt x="736848" y="2485178"/>
                  <a:pt x="730006" y="2471494"/>
                </a:cubicBezTo>
                <a:cubicBezTo>
                  <a:pt x="719393" y="2450267"/>
                  <a:pt x="667300" y="2383047"/>
                  <a:pt x="657435" y="2369894"/>
                </a:cubicBezTo>
                <a:cubicBezTo>
                  <a:pt x="652597" y="2355380"/>
                  <a:pt x="651407" y="2339081"/>
                  <a:pt x="642920" y="2326351"/>
                </a:cubicBezTo>
                <a:cubicBezTo>
                  <a:pt x="631534" y="2309272"/>
                  <a:pt x="612518" y="2298577"/>
                  <a:pt x="599378" y="2282808"/>
                </a:cubicBezTo>
                <a:cubicBezTo>
                  <a:pt x="588211" y="2269407"/>
                  <a:pt x="580025" y="2253779"/>
                  <a:pt x="570349" y="2239265"/>
                </a:cubicBezTo>
                <a:lnTo>
                  <a:pt x="541320" y="2152180"/>
                </a:lnTo>
                <a:lnTo>
                  <a:pt x="526806" y="2108637"/>
                </a:lnTo>
                <a:cubicBezTo>
                  <a:pt x="531644" y="1992523"/>
                  <a:pt x="529756" y="1875932"/>
                  <a:pt x="541320" y="1760294"/>
                </a:cubicBezTo>
                <a:cubicBezTo>
                  <a:pt x="554366" y="1629839"/>
                  <a:pt x="609789" y="1677959"/>
                  <a:pt x="526806" y="1687722"/>
                </a:cubicBezTo>
                <a:cubicBezTo>
                  <a:pt x="459365" y="1695656"/>
                  <a:pt x="391339" y="1697399"/>
                  <a:pt x="323606" y="1702237"/>
                </a:cubicBezTo>
                <a:cubicBezTo>
                  <a:pt x="309092" y="1697399"/>
                  <a:pt x="294998" y="1691041"/>
                  <a:pt x="280063" y="1687722"/>
                </a:cubicBezTo>
                <a:cubicBezTo>
                  <a:pt x="251335" y="1681338"/>
                  <a:pt x="220897" y="1682514"/>
                  <a:pt x="192978" y="1673208"/>
                </a:cubicBezTo>
                <a:cubicBezTo>
                  <a:pt x="176429" y="1667692"/>
                  <a:pt x="162473" y="1655769"/>
                  <a:pt x="149435" y="1644180"/>
                </a:cubicBezTo>
                <a:cubicBezTo>
                  <a:pt x="68092" y="1571875"/>
                  <a:pt x="77440" y="1579730"/>
                  <a:pt x="33320" y="1513551"/>
                </a:cubicBezTo>
                <a:cubicBezTo>
                  <a:pt x="0" y="1413588"/>
                  <a:pt x="5878" y="1449754"/>
                  <a:pt x="33320" y="1266808"/>
                </a:cubicBezTo>
                <a:cubicBezTo>
                  <a:pt x="37859" y="1236548"/>
                  <a:pt x="62349" y="1179722"/>
                  <a:pt x="62349" y="1179722"/>
                </a:cubicBezTo>
                <a:cubicBezTo>
                  <a:pt x="128893" y="1279538"/>
                  <a:pt x="87308" y="1277840"/>
                  <a:pt x="163949" y="1252294"/>
                </a:cubicBezTo>
                <a:cubicBezTo>
                  <a:pt x="173625" y="1184561"/>
                  <a:pt x="184491" y="1116987"/>
                  <a:pt x="192978" y="1049094"/>
                </a:cubicBezTo>
                <a:cubicBezTo>
                  <a:pt x="199009" y="1000847"/>
                  <a:pt x="178319" y="942849"/>
                  <a:pt x="207492" y="903951"/>
                </a:cubicBezTo>
                <a:cubicBezTo>
                  <a:pt x="225851" y="879472"/>
                  <a:pt x="226844" y="962008"/>
                  <a:pt x="236520" y="991037"/>
                </a:cubicBezTo>
                <a:lnTo>
                  <a:pt x="251035" y="1034580"/>
                </a:lnTo>
                <a:cubicBezTo>
                  <a:pt x="260711" y="1020066"/>
                  <a:pt x="272262" y="1006639"/>
                  <a:pt x="280063" y="991037"/>
                </a:cubicBezTo>
                <a:cubicBezTo>
                  <a:pt x="294942" y="961279"/>
                  <a:pt x="303570" y="902532"/>
                  <a:pt x="309092" y="874922"/>
                </a:cubicBezTo>
                <a:cubicBezTo>
                  <a:pt x="313930" y="816865"/>
                  <a:pt x="315907" y="758498"/>
                  <a:pt x="323606" y="700751"/>
                </a:cubicBezTo>
                <a:cubicBezTo>
                  <a:pt x="325628" y="685586"/>
                  <a:pt x="322821" y="657208"/>
                  <a:pt x="338120" y="657208"/>
                </a:cubicBezTo>
                <a:cubicBezTo>
                  <a:pt x="355564" y="657208"/>
                  <a:pt x="357473" y="686237"/>
                  <a:pt x="367149" y="700751"/>
                </a:cubicBezTo>
                <a:cubicBezTo>
                  <a:pt x="371987" y="729780"/>
                  <a:pt x="358120" y="770179"/>
                  <a:pt x="381663" y="787837"/>
                </a:cubicBezTo>
                <a:cubicBezTo>
                  <a:pt x="398084" y="800153"/>
                  <a:pt x="415237" y="762237"/>
                  <a:pt x="425206" y="744294"/>
                </a:cubicBezTo>
                <a:cubicBezTo>
                  <a:pt x="440066" y="717546"/>
                  <a:pt x="444559" y="686237"/>
                  <a:pt x="454235" y="657208"/>
                </a:cubicBezTo>
                <a:lnTo>
                  <a:pt x="483263" y="570122"/>
                </a:lnTo>
                <a:cubicBezTo>
                  <a:pt x="488101" y="555608"/>
                  <a:pt x="486960" y="537398"/>
                  <a:pt x="497778" y="526580"/>
                </a:cubicBezTo>
                <a:lnTo>
                  <a:pt x="541320" y="483037"/>
                </a:lnTo>
                <a:cubicBezTo>
                  <a:pt x="550996" y="497551"/>
                  <a:pt x="562548" y="510978"/>
                  <a:pt x="570349" y="526580"/>
                </a:cubicBezTo>
                <a:cubicBezTo>
                  <a:pt x="577191" y="540264"/>
                  <a:pt x="574045" y="559304"/>
                  <a:pt x="584863" y="570122"/>
                </a:cubicBezTo>
                <a:cubicBezTo>
                  <a:pt x="595681" y="580940"/>
                  <a:pt x="613892" y="579799"/>
                  <a:pt x="628406" y="584637"/>
                </a:cubicBezTo>
                <a:cubicBezTo>
                  <a:pt x="710655" y="461265"/>
                  <a:pt x="575186" y="652371"/>
                  <a:pt x="744520" y="483037"/>
                </a:cubicBezTo>
                <a:cubicBezTo>
                  <a:pt x="843941" y="383616"/>
                  <a:pt x="808834" y="430109"/>
                  <a:pt x="860635" y="352408"/>
                </a:cubicBezTo>
                <a:cubicBezTo>
                  <a:pt x="879987" y="381437"/>
                  <a:pt x="894022" y="464164"/>
                  <a:pt x="918692" y="439494"/>
                </a:cubicBezTo>
                <a:cubicBezTo>
                  <a:pt x="933206" y="424980"/>
                  <a:pt x="946032" y="408553"/>
                  <a:pt x="962235" y="395951"/>
                </a:cubicBezTo>
                <a:cubicBezTo>
                  <a:pt x="989774" y="374532"/>
                  <a:pt x="1020292" y="357246"/>
                  <a:pt x="1049320" y="337894"/>
                </a:cubicBezTo>
                <a:cubicBezTo>
                  <a:pt x="1063834" y="328218"/>
                  <a:pt x="1080528" y="321200"/>
                  <a:pt x="1092863" y="308865"/>
                </a:cubicBezTo>
                <a:cubicBezTo>
                  <a:pt x="1153511" y="248217"/>
                  <a:pt x="1119985" y="277638"/>
                  <a:pt x="1194463" y="221780"/>
                </a:cubicBezTo>
                <a:cubicBezTo>
                  <a:pt x="1224673" y="100945"/>
                  <a:pt x="1187888" y="220417"/>
                  <a:pt x="1238006" y="120180"/>
                </a:cubicBezTo>
                <a:cubicBezTo>
                  <a:pt x="1298095" y="0"/>
                  <a:pt x="1198359" y="157878"/>
                  <a:pt x="1281549" y="33094"/>
                </a:cubicBezTo>
                <a:cubicBezTo>
                  <a:pt x="1286387" y="255646"/>
                  <a:pt x="1277577" y="478915"/>
                  <a:pt x="1296063" y="700751"/>
                </a:cubicBezTo>
                <a:cubicBezTo>
                  <a:pt x="1297512" y="718135"/>
                  <a:pt x="1323057" y="724264"/>
                  <a:pt x="1339606" y="729780"/>
                </a:cubicBezTo>
                <a:cubicBezTo>
                  <a:pt x="1367525" y="739086"/>
                  <a:pt x="1397663" y="739456"/>
                  <a:pt x="1426692" y="744294"/>
                </a:cubicBezTo>
                <a:cubicBezTo>
                  <a:pt x="1421854" y="758808"/>
                  <a:pt x="1420665" y="775107"/>
                  <a:pt x="1412178" y="787837"/>
                </a:cubicBezTo>
                <a:cubicBezTo>
                  <a:pt x="1400792" y="804916"/>
                  <a:pt x="1381776" y="815611"/>
                  <a:pt x="1368635" y="831380"/>
                </a:cubicBezTo>
                <a:cubicBezTo>
                  <a:pt x="1357468" y="844781"/>
                  <a:pt x="1349282" y="860408"/>
                  <a:pt x="1339606" y="874922"/>
                </a:cubicBezTo>
                <a:cubicBezTo>
                  <a:pt x="1344444" y="899113"/>
                  <a:pt x="1336676" y="930050"/>
                  <a:pt x="1354120" y="947494"/>
                </a:cubicBezTo>
                <a:cubicBezTo>
                  <a:pt x="1364938" y="958312"/>
                  <a:pt x="1382952" y="937183"/>
                  <a:pt x="1397663" y="932980"/>
                </a:cubicBezTo>
                <a:cubicBezTo>
                  <a:pt x="1416843" y="927500"/>
                  <a:pt x="1436368" y="923303"/>
                  <a:pt x="1455720" y="918465"/>
                </a:cubicBezTo>
                <a:cubicBezTo>
                  <a:pt x="1481065" y="994497"/>
                  <a:pt x="1492819" y="1010366"/>
                  <a:pt x="1455720" y="1121665"/>
                </a:cubicBezTo>
                <a:cubicBezTo>
                  <a:pt x="1450882" y="1136179"/>
                  <a:pt x="1425862" y="1129338"/>
                  <a:pt x="1412178" y="1136180"/>
                </a:cubicBezTo>
                <a:cubicBezTo>
                  <a:pt x="1299644" y="1192448"/>
                  <a:pt x="1434529" y="1143244"/>
                  <a:pt x="1325092" y="1179722"/>
                </a:cubicBezTo>
                <a:cubicBezTo>
                  <a:pt x="1310578" y="1189398"/>
                  <a:pt x="1297151" y="1200950"/>
                  <a:pt x="1281549" y="1208751"/>
                </a:cubicBezTo>
                <a:cubicBezTo>
                  <a:pt x="1248374" y="1225339"/>
                  <a:pt x="1208286" y="1211515"/>
                  <a:pt x="1252520" y="1266808"/>
                </a:cubicBezTo>
                <a:cubicBezTo>
                  <a:pt x="1263417" y="1280430"/>
                  <a:pt x="1280122" y="1288752"/>
                  <a:pt x="1296063" y="1295837"/>
                </a:cubicBezTo>
                <a:cubicBezTo>
                  <a:pt x="1324025" y="1308264"/>
                  <a:pt x="1383149" y="1324865"/>
                  <a:pt x="1383149" y="1324865"/>
                </a:cubicBezTo>
                <a:cubicBezTo>
                  <a:pt x="1378311" y="1378084"/>
                  <a:pt x="1375698" y="1431552"/>
                  <a:pt x="1368635" y="1484522"/>
                </a:cubicBezTo>
                <a:cubicBezTo>
                  <a:pt x="1362387" y="1531380"/>
                  <a:pt x="1348949" y="1568661"/>
                  <a:pt x="1310578" y="1600637"/>
                </a:cubicBezTo>
                <a:cubicBezTo>
                  <a:pt x="1298825" y="1610431"/>
                  <a:pt x="1281549" y="1610313"/>
                  <a:pt x="1267035" y="1615151"/>
                </a:cubicBezTo>
                <a:cubicBezTo>
                  <a:pt x="1252521" y="1624827"/>
                  <a:pt x="1239094" y="1636379"/>
                  <a:pt x="1223492" y="1644180"/>
                </a:cubicBezTo>
                <a:cubicBezTo>
                  <a:pt x="1193739" y="1659056"/>
                  <a:pt x="1134978" y="1667688"/>
                  <a:pt x="1107378" y="1673208"/>
                </a:cubicBezTo>
                <a:cubicBezTo>
                  <a:pt x="1039645" y="1668370"/>
                  <a:pt x="971333" y="1668767"/>
                  <a:pt x="904178" y="1658694"/>
                </a:cubicBezTo>
                <a:cubicBezTo>
                  <a:pt x="873918" y="1654155"/>
                  <a:pt x="817092" y="1629665"/>
                  <a:pt x="817092" y="1629665"/>
                </a:cubicBezTo>
                <a:cubicBezTo>
                  <a:pt x="783225" y="1634503"/>
                  <a:pt x="749038" y="1637471"/>
                  <a:pt x="715492" y="1644180"/>
                </a:cubicBezTo>
                <a:cubicBezTo>
                  <a:pt x="700490" y="1647181"/>
                  <a:pt x="682767" y="1647876"/>
                  <a:pt x="671949" y="1658694"/>
                </a:cubicBezTo>
                <a:cubicBezTo>
                  <a:pt x="661131" y="1669512"/>
                  <a:pt x="664277" y="1688553"/>
                  <a:pt x="657435" y="1702237"/>
                </a:cubicBezTo>
                <a:cubicBezTo>
                  <a:pt x="649634" y="1717839"/>
                  <a:pt x="638082" y="1731266"/>
                  <a:pt x="628406" y="1745780"/>
                </a:cubicBezTo>
                <a:cubicBezTo>
                  <a:pt x="623568" y="1760294"/>
                  <a:pt x="621322" y="1775948"/>
                  <a:pt x="613892" y="1789322"/>
                </a:cubicBezTo>
                <a:cubicBezTo>
                  <a:pt x="570490" y="1867446"/>
                  <a:pt x="565184" y="1867059"/>
                  <a:pt x="512292" y="1919951"/>
                </a:cubicBezTo>
                <a:cubicBezTo>
                  <a:pt x="495378" y="2055268"/>
                  <a:pt x="497778" y="1997059"/>
                  <a:pt x="497778" y="2094122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 rot="1928648">
            <a:off x="2261983" y="686666"/>
            <a:ext cx="1038636" cy="1354707"/>
          </a:xfrm>
          <a:custGeom>
            <a:avLst/>
            <a:gdLst>
              <a:gd name="connsiteX0" fmla="*/ 744520 w 1492819"/>
              <a:gd name="connsiteY0" fmla="*/ 2515037 h 2515037"/>
              <a:gd name="connsiteX1" fmla="*/ 730006 w 1492819"/>
              <a:gd name="connsiteY1" fmla="*/ 2471494 h 2515037"/>
              <a:gd name="connsiteX2" fmla="*/ 657435 w 1492819"/>
              <a:gd name="connsiteY2" fmla="*/ 2369894 h 2515037"/>
              <a:gd name="connsiteX3" fmla="*/ 642920 w 1492819"/>
              <a:gd name="connsiteY3" fmla="*/ 2326351 h 2515037"/>
              <a:gd name="connsiteX4" fmla="*/ 599378 w 1492819"/>
              <a:gd name="connsiteY4" fmla="*/ 2282808 h 2515037"/>
              <a:gd name="connsiteX5" fmla="*/ 570349 w 1492819"/>
              <a:gd name="connsiteY5" fmla="*/ 2239265 h 2515037"/>
              <a:gd name="connsiteX6" fmla="*/ 541320 w 1492819"/>
              <a:gd name="connsiteY6" fmla="*/ 2152180 h 2515037"/>
              <a:gd name="connsiteX7" fmla="*/ 526806 w 1492819"/>
              <a:gd name="connsiteY7" fmla="*/ 2108637 h 2515037"/>
              <a:gd name="connsiteX8" fmla="*/ 541320 w 1492819"/>
              <a:gd name="connsiteY8" fmla="*/ 1760294 h 2515037"/>
              <a:gd name="connsiteX9" fmla="*/ 526806 w 1492819"/>
              <a:gd name="connsiteY9" fmla="*/ 1687722 h 2515037"/>
              <a:gd name="connsiteX10" fmla="*/ 323606 w 1492819"/>
              <a:gd name="connsiteY10" fmla="*/ 1702237 h 2515037"/>
              <a:gd name="connsiteX11" fmla="*/ 280063 w 1492819"/>
              <a:gd name="connsiteY11" fmla="*/ 1687722 h 2515037"/>
              <a:gd name="connsiteX12" fmla="*/ 192978 w 1492819"/>
              <a:gd name="connsiteY12" fmla="*/ 1673208 h 2515037"/>
              <a:gd name="connsiteX13" fmla="*/ 149435 w 1492819"/>
              <a:gd name="connsiteY13" fmla="*/ 1644180 h 2515037"/>
              <a:gd name="connsiteX14" fmla="*/ 33320 w 1492819"/>
              <a:gd name="connsiteY14" fmla="*/ 1513551 h 2515037"/>
              <a:gd name="connsiteX15" fmla="*/ 33320 w 1492819"/>
              <a:gd name="connsiteY15" fmla="*/ 1266808 h 2515037"/>
              <a:gd name="connsiteX16" fmla="*/ 62349 w 1492819"/>
              <a:gd name="connsiteY16" fmla="*/ 1179722 h 2515037"/>
              <a:gd name="connsiteX17" fmla="*/ 163949 w 1492819"/>
              <a:gd name="connsiteY17" fmla="*/ 1252294 h 2515037"/>
              <a:gd name="connsiteX18" fmla="*/ 192978 w 1492819"/>
              <a:gd name="connsiteY18" fmla="*/ 1049094 h 2515037"/>
              <a:gd name="connsiteX19" fmla="*/ 207492 w 1492819"/>
              <a:gd name="connsiteY19" fmla="*/ 903951 h 2515037"/>
              <a:gd name="connsiteX20" fmla="*/ 236520 w 1492819"/>
              <a:gd name="connsiteY20" fmla="*/ 991037 h 2515037"/>
              <a:gd name="connsiteX21" fmla="*/ 251035 w 1492819"/>
              <a:gd name="connsiteY21" fmla="*/ 1034580 h 2515037"/>
              <a:gd name="connsiteX22" fmla="*/ 280063 w 1492819"/>
              <a:gd name="connsiteY22" fmla="*/ 991037 h 2515037"/>
              <a:gd name="connsiteX23" fmla="*/ 309092 w 1492819"/>
              <a:gd name="connsiteY23" fmla="*/ 874922 h 2515037"/>
              <a:gd name="connsiteX24" fmla="*/ 323606 w 1492819"/>
              <a:gd name="connsiteY24" fmla="*/ 700751 h 2515037"/>
              <a:gd name="connsiteX25" fmla="*/ 338120 w 1492819"/>
              <a:gd name="connsiteY25" fmla="*/ 657208 h 2515037"/>
              <a:gd name="connsiteX26" fmla="*/ 367149 w 1492819"/>
              <a:gd name="connsiteY26" fmla="*/ 700751 h 2515037"/>
              <a:gd name="connsiteX27" fmla="*/ 381663 w 1492819"/>
              <a:gd name="connsiteY27" fmla="*/ 787837 h 2515037"/>
              <a:gd name="connsiteX28" fmla="*/ 425206 w 1492819"/>
              <a:gd name="connsiteY28" fmla="*/ 744294 h 2515037"/>
              <a:gd name="connsiteX29" fmla="*/ 454235 w 1492819"/>
              <a:gd name="connsiteY29" fmla="*/ 657208 h 2515037"/>
              <a:gd name="connsiteX30" fmla="*/ 483263 w 1492819"/>
              <a:gd name="connsiteY30" fmla="*/ 570122 h 2515037"/>
              <a:gd name="connsiteX31" fmla="*/ 497778 w 1492819"/>
              <a:gd name="connsiteY31" fmla="*/ 526580 h 2515037"/>
              <a:gd name="connsiteX32" fmla="*/ 541320 w 1492819"/>
              <a:gd name="connsiteY32" fmla="*/ 483037 h 2515037"/>
              <a:gd name="connsiteX33" fmla="*/ 570349 w 1492819"/>
              <a:gd name="connsiteY33" fmla="*/ 526580 h 2515037"/>
              <a:gd name="connsiteX34" fmla="*/ 584863 w 1492819"/>
              <a:gd name="connsiteY34" fmla="*/ 570122 h 2515037"/>
              <a:gd name="connsiteX35" fmla="*/ 628406 w 1492819"/>
              <a:gd name="connsiteY35" fmla="*/ 584637 h 2515037"/>
              <a:gd name="connsiteX36" fmla="*/ 744520 w 1492819"/>
              <a:gd name="connsiteY36" fmla="*/ 483037 h 2515037"/>
              <a:gd name="connsiteX37" fmla="*/ 860635 w 1492819"/>
              <a:gd name="connsiteY37" fmla="*/ 352408 h 2515037"/>
              <a:gd name="connsiteX38" fmla="*/ 918692 w 1492819"/>
              <a:gd name="connsiteY38" fmla="*/ 439494 h 2515037"/>
              <a:gd name="connsiteX39" fmla="*/ 962235 w 1492819"/>
              <a:gd name="connsiteY39" fmla="*/ 395951 h 2515037"/>
              <a:gd name="connsiteX40" fmla="*/ 1049320 w 1492819"/>
              <a:gd name="connsiteY40" fmla="*/ 337894 h 2515037"/>
              <a:gd name="connsiteX41" fmla="*/ 1092863 w 1492819"/>
              <a:gd name="connsiteY41" fmla="*/ 308865 h 2515037"/>
              <a:gd name="connsiteX42" fmla="*/ 1194463 w 1492819"/>
              <a:gd name="connsiteY42" fmla="*/ 221780 h 2515037"/>
              <a:gd name="connsiteX43" fmla="*/ 1238006 w 1492819"/>
              <a:gd name="connsiteY43" fmla="*/ 120180 h 2515037"/>
              <a:gd name="connsiteX44" fmla="*/ 1281549 w 1492819"/>
              <a:gd name="connsiteY44" fmla="*/ 33094 h 2515037"/>
              <a:gd name="connsiteX45" fmla="*/ 1296063 w 1492819"/>
              <a:gd name="connsiteY45" fmla="*/ 700751 h 2515037"/>
              <a:gd name="connsiteX46" fmla="*/ 1339606 w 1492819"/>
              <a:gd name="connsiteY46" fmla="*/ 729780 h 2515037"/>
              <a:gd name="connsiteX47" fmla="*/ 1426692 w 1492819"/>
              <a:gd name="connsiteY47" fmla="*/ 744294 h 2515037"/>
              <a:gd name="connsiteX48" fmla="*/ 1412178 w 1492819"/>
              <a:gd name="connsiteY48" fmla="*/ 787837 h 2515037"/>
              <a:gd name="connsiteX49" fmla="*/ 1368635 w 1492819"/>
              <a:gd name="connsiteY49" fmla="*/ 831380 h 2515037"/>
              <a:gd name="connsiteX50" fmla="*/ 1339606 w 1492819"/>
              <a:gd name="connsiteY50" fmla="*/ 874922 h 2515037"/>
              <a:gd name="connsiteX51" fmla="*/ 1354120 w 1492819"/>
              <a:gd name="connsiteY51" fmla="*/ 947494 h 2515037"/>
              <a:gd name="connsiteX52" fmla="*/ 1397663 w 1492819"/>
              <a:gd name="connsiteY52" fmla="*/ 932980 h 2515037"/>
              <a:gd name="connsiteX53" fmla="*/ 1455720 w 1492819"/>
              <a:gd name="connsiteY53" fmla="*/ 918465 h 2515037"/>
              <a:gd name="connsiteX54" fmla="*/ 1455720 w 1492819"/>
              <a:gd name="connsiteY54" fmla="*/ 1121665 h 2515037"/>
              <a:gd name="connsiteX55" fmla="*/ 1412178 w 1492819"/>
              <a:gd name="connsiteY55" fmla="*/ 1136180 h 2515037"/>
              <a:gd name="connsiteX56" fmla="*/ 1325092 w 1492819"/>
              <a:gd name="connsiteY56" fmla="*/ 1179722 h 2515037"/>
              <a:gd name="connsiteX57" fmla="*/ 1281549 w 1492819"/>
              <a:gd name="connsiteY57" fmla="*/ 1208751 h 2515037"/>
              <a:gd name="connsiteX58" fmla="*/ 1252520 w 1492819"/>
              <a:gd name="connsiteY58" fmla="*/ 1266808 h 2515037"/>
              <a:gd name="connsiteX59" fmla="*/ 1296063 w 1492819"/>
              <a:gd name="connsiteY59" fmla="*/ 1295837 h 2515037"/>
              <a:gd name="connsiteX60" fmla="*/ 1383149 w 1492819"/>
              <a:gd name="connsiteY60" fmla="*/ 1324865 h 2515037"/>
              <a:gd name="connsiteX61" fmla="*/ 1368635 w 1492819"/>
              <a:gd name="connsiteY61" fmla="*/ 1484522 h 2515037"/>
              <a:gd name="connsiteX62" fmla="*/ 1310578 w 1492819"/>
              <a:gd name="connsiteY62" fmla="*/ 1600637 h 2515037"/>
              <a:gd name="connsiteX63" fmla="*/ 1267035 w 1492819"/>
              <a:gd name="connsiteY63" fmla="*/ 1615151 h 2515037"/>
              <a:gd name="connsiteX64" fmla="*/ 1223492 w 1492819"/>
              <a:gd name="connsiteY64" fmla="*/ 1644180 h 2515037"/>
              <a:gd name="connsiteX65" fmla="*/ 1107378 w 1492819"/>
              <a:gd name="connsiteY65" fmla="*/ 1673208 h 2515037"/>
              <a:gd name="connsiteX66" fmla="*/ 904178 w 1492819"/>
              <a:gd name="connsiteY66" fmla="*/ 1658694 h 2515037"/>
              <a:gd name="connsiteX67" fmla="*/ 817092 w 1492819"/>
              <a:gd name="connsiteY67" fmla="*/ 1629665 h 2515037"/>
              <a:gd name="connsiteX68" fmla="*/ 715492 w 1492819"/>
              <a:gd name="connsiteY68" fmla="*/ 1644180 h 2515037"/>
              <a:gd name="connsiteX69" fmla="*/ 671949 w 1492819"/>
              <a:gd name="connsiteY69" fmla="*/ 1658694 h 2515037"/>
              <a:gd name="connsiteX70" fmla="*/ 657435 w 1492819"/>
              <a:gd name="connsiteY70" fmla="*/ 1702237 h 2515037"/>
              <a:gd name="connsiteX71" fmla="*/ 628406 w 1492819"/>
              <a:gd name="connsiteY71" fmla="*/ 1745780 h 2515037"/>
              <a:gd name="connsiteX72" fmla="*/ 613892 w 1492819"/>
              <a:gd name="connsiteY72" fmla="*/ 1789322 h 2515037"/>
              <a:gd name="connsiteX73" fmla="*/ 512292 w 1492819"/>
              <a:gd name="connsiteY73" fmla="*/ 1919951 h 2515037"/>
              <a:gd name="connsiteX74" fmla="*/ 497778 w 1492819"/>
              <a:gd name="connsiteY74" fmla="*/ 2094122 h 25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492819" h="2515037">
                <a:moveTo>
                  <a:pt x="744520" y="2515037"/>
                </a:moveTo>
                <a:cubicBezTo>
                  <a:pt x="739682" y="2500523"/>
                  <a:pt x="736848" y="2485178"/>
                  <a:pt x="730006" y="2471494"/>
                </a:cubicBezTo>
                <a:cubicBezTo>
                  <a:pt x="719393" y="2450267"/>
                  <a:pt x="667300" y="2383047"/>
                  <a:pt x="657435" y="2369894"/>
                </a:cubicBezTo>
                <a:cubicBezTo>
                  <a:pt x="652597" y="2355380"/>
                  <a:pt x="651407" y="2339081"/>
                  <a:pt x="642920" y="2326351"/>
                </a:cubicBezTo>
                <a:cubicBezTo>
                  <a:pt x="631534" y="2309272"/>
                  <a:pt x="612518" y="2298577"/>
                  <a:pt x="599378" y="2282808"/>
                </a:cubicBezTo>
                <a:cubicBezTo>
                  <a:pt x="588211" y="2269407"/>
                  <a:pt x="580025" y="2253779"/>
                  <a:pt x="570349" y="2239265"/>
                </a:cubicBezTo>
                <a:lnTo>
                  <a:pt x="541320" y="2152180"/>
                </a:lnTo>
                <a:lnTo>
                  <a:pt x="526806" y="2108637"/>
                </a:lnTo>
                <a:cubicBezTo>
                  <a:pt x="531644" y="1992523"/>
                  <a:pt x="529756" y="1875932"/>
                  <a:pt x="541320" y="1760294"/>
                </a:cubicBezTo>
                <a:cubicBezTo>
                  <a:pt x="554366" y="1629839"/>
                  <a:pt x="609789" y="1677959"/>
                  <a:pt x="526806" y="1687722"/>
                </a:cubicBezTo>
                <a:cubicBezTo>
                  <a:pt x="459365" y="1695656"/>
                  <a:pt x="391339" y="1697399"/>
                  <a:pt x="323606" y="1702237"/>
                </a:cubicBezTo>
                <a:cubicBezTo>
                  <a:pt x="309092" y="1697399"/>
                  <a:pt x="294998" y="1691041"/>
                  <a:pt x="280063" y="1687722"/>
                </a:cubicBezTo>
                <a:cubicBezTo>
                  <a:pt x="251335" y="1681338"/>
                  <a:pt x="220897" y="1682514"/>
                  <a:pt x="192978" y="1673208"/>
                </a:cubicBezTo>
                <a:cubicBezTo>
                  <a:pt x="176429" y="1667692"/>
                  <a:pt x="162473" y="1655769"/>
                  <a:pt x="149435" y="1644180"/>
                </a:cubicBezTo>
                <a:cubicBezTo>
                  <a:pt x="68092" y="1571875"/>
                  <a:pt x="77440" y="1579730"/>
                  <a:pt x="33320" y="1513551"/>
                </a:cubicBezTo>
                <a:cubicBezTo>
                  <a:pt x="0" y="1413588"/>
                  <a:pt x="5878" y="1449754"/>
                  <a:pt x="33320" y="1266808"/>
                </a:cubicBezTo>
                <a:cubicBezTo>
                  <a:pt x="37859" y="1236548"/>
                  <a:pt x="62349" y="1179722"/>
                  <a:pt x="62349" y="1179722"/>
                </a:cubicBezTo>
                <a:cubicBezTo>
                  <a:pt x="128893" y="1279538"/>
                  <a:pt x="87308" y="1277840"/>
                  <a:pt x="163949" y="1252294"/>
                </a:cubicBezTo>
                <a:cubicBezTo>
                  <a:pt x="173625" y="1184561"/>
                  <a:pt x="184491" y="1116987"/>
                  <a:pt x="192978" y="1049094"/>
                </a:cubicBezTo>
                <a:cubicBezTo>
                  <a:pt x="199009" y="1000847"/>
                  <a:pt x="178319" y="942849"/>
                  <a:pt x="207492" y="903951"/>
                </a:cubicBezTo>
                <a:cubicBezTo>
                  <a:pt x="225851" y="879472"/>
                  <a:pt x="226844" y="962008"/>
                  <a:pt x="236520" y="991037"/>
                </a:cubicBezTo>
                <a:lnTo>
                  <a:pt x="251035" y="1034580"/>
                </a:lnTo>
                <a:cubicBezTo>
                  <a:pt x="260711" y="1020066"/>
                  <a:pt x="272262" y="1006639"/>
                  <a:pt x="280063" y="991037"/>
                </a:cubicBezTo>
                <a:cubicBezTo>
                  <a:pt x="294942" y="961279"/>
                  <a:pt x="303570" y="902532"/>
                  <a:pt x="309092" y="874922"/>
                </a:cubicBezTo>
                <a:cubicBezTo>
                  <a:pt x="313930" y="816865"/>
                  <a:pt x="315907" y="758498"/>
                  <a:pt x="323606" y="700751"/>
                </a:cubicBezTo>
                <a:cubicBezTo>
                  <a:pt x="325628" y="685586"/>
                  <a:pt x="322821" y="657208"/>
                  <a:pt x="338120" y="657208"/>
                </a:cubicBezTo>
                <a:cubicBezTo>
                  <a:pt x="355564" y="657208"/>
                  <a:pt x="357473" y="686237"/>
                  <a:pt x="367149" y="700751"/>
                </a:cubicBezTo>
                <a:cubicBezTo>
                  <a:pt x="371987" y="729780"/>
                  <a:pt x="358120" y="770179"/>
                  <a:pt x="381663" y="787837"/>
                </a:cubicBezTo>
                <a:cubicBezTo>
                  <a:pt x="398084" y="800153"/>
                  <a:pt x="415237" y="762237"/>
                  <a:pt x="425206" y="744294"/>
                </a:cubicBezTo>
                <a:cubicBezTo>
                  <a:pt x="440066" y="717546"/>
                  <a:pt x="444559" y="686237"/>
                  <a:pt x="454235" y="657208"/>
                </a:cubicBezTo>
                <a:lnTo>
                  <a:pt x="483263" y="570122"/>
                </a:lnTo>
                <a:cubicBezTo>
                  <a:pt x="488101" y="555608"/>
                  <a:pt x="486960" y="537398"/>
                  <a:pt x="497778" y="526580"/>
                </a:cubicBezTo>
                <a:lnTo>
                  <a:pt x="541320" y="483037"/>
                </a:lnTo>
                <a:cubicBezTo>
                  <a:pt x="550996" y="497551"/>
                  <a:pt x="562548" y="510978"/>
                  <a:pt x="570349" y="526580"/>
                </a:cubicBezTo>
                <a:cubicBezTo>
                  <a:pt x="577191" y="540264"/>
                  <a:pt x="574045" y="559304"/>
                  <a:pt x="584863" y="570122"/>
                </a:cubicBezTo>
                <a:cubicBezTo>
                  <a:pt x="595681" y="580940"/>
                  <a:pt x="613892" y="579799"/>
                  <a:pt x="628406" y="584637"/>
                </a:cubicBezTo>
                <a:cubicBezTo>
                  <a:pt x="710655" y="461265"/>
                  <a:pt x="575186" y="652371"/>
                  <a:pt x="744520" y="483037"/>
                </a:cubicBezTo>
                <a:cubicBezTo>
                  <a:pt x="843941" y="383616"/>
                  <a:pt x="808834" y="430109"/>
                  <a:pt x="860635" y="352408"/>
                </a:cubicBezTo>
                <a:cubicBezTo>
                  <a:pt x="879987" y="381437"/>
                  <a:pt x="894022" y="464164"/>
                  <a:pt x="918692" y="439494"/>
                </a:cubicBezTo>
                <a:cubicBezTo>
                  <a:pt x="933206" y="424980"/>
                  <a:pt x="946032" y="408553"/>
                  <a:pt x="962235" y="395951"/>
                </a:cubicBezTo>
                <a:cubicBezTo>
                  <a:pt x="989774" y="374532"/>
                  <a:pt x="1020292" y="357246"/>
                  <a:pt x="1049320" y="337894"/>
                </a:cubicBezTo>
                <a:cubicBezTo>
                  <a:pt x="1063834" y="328218"/>
                  <a:pt x="1080528" y="321200"/>
                  <a:pt x="1092863" y="308865"/>
                </a:cubicBezTo>
                <a:cubicBezTo>
                  <a:pt x="1153511" y="248217"/>
                  <a:pt x="1119985" y="277638"/>
                  <a:pt x="1194463" y="221780"/>
                </a:cubicBezTo>
                <a:cubicBezTo>
                  <a:pt x="1224673" y="100945"/>
                  <a:pt x="1187888" y="220417"/>
                  <a:pt x="1238006" y="120180"/>
                </a:cubicBezTo>
                <a:cubicBezTo>
                  <a:pt x="1298095" y="0"/>
                  <a:pt x="1198359" y="157878"/>
                  <a:pt x="1281549" y="33094"/>
                </a:cubicBezTo>
                <a:cubicBezTo>
                  <a:pt x="1286387" y="255646"/>
                  <a:pt x="1277577" y="478915"/>
                  <a:pt x="1296063" y="700751"/>
                </a:cubicBezTo>
                <a:cubicBezTo>
                  <a:pt x="1297512" y="718135"/>
                  <a:pt x="1323057" y="724264"/>
                  <a:pt x="1339606" y="729780"/>
                </a:cubicBezTo>
                <a:cubicBezTo>
                  <a:pt x="1367525" y="739086"/>
                  <a:pt x="1397663" y="739456"/>
                  <a:pt x="1426692" y="744294"/>
                </a:cubicBezTo>
                <a:cubicBezTo>
                  <a:pt x="1421854" y="758808"/>
                  <a:pt x="1420665" y="775107"/>
                  <a:pt x="1412178" y="787837"/>
                </a:cubicBezTo>
                <a:cubicBezTo>
                  <a:pt x="1400792" y="804916"/>
                  <a:pt x="1381776" y="815611"/>
                  <a:pt x="1368635" y="831380"/>
                </a:cubicBezTo>
                <a:cubicBezTo>
                  <a:pt x="1357468" y="844781"/>
                  <a:pt x="1349282" y="860408"/>
                  <a:pt x="1339606" y="874922"/>
                </a:cubicBezTo>
                <a:cubicBezTo>
                  <a:pt x="1344444" y="899113"/>
                  <a:pt x="1336676" y="930050"/>
                  <a:pt x="1354120" y="947494"/>
                </a:cubicBezTo>
                <a:cubicBezTo>
                  <a:pt x="1364938" y="958312"/>
                  <a:pt x="1382952" y="937183"/>
                  <a:pt x="1397663" y="932980"/>
                </a:cubicBezTo>
                <a:cubicBezTo>
                  <a:pt x="1416843" y="927500"/>
                  <a:pt x="1436368" y="923303"/>
                  <a:pt x="1455720" y="918465"/>
                </a:cubicBezTo>
                <a:cubicBezTo>
                  <a:pt x="1481065" y="994497"/>
                  <a:pt x="1492819" y="1010366"/>
                  <a:pt x="1455720" y="1121665"/>
                </a:cubicBezTo>
                <a:cubicBezTo>
                  <a:pt x="1450882" y="1136179"/>
                  <a:pt x="1425862" y="1129338"/>
                  <a:pt x="1412178" y="1136180"/>
                </a:cubicBezTo>
                <a:cubicBezTo>
                  <a:pt x="1299644" y="1192448"/>
                  <a:pt x="1434529" y="1143244"/>
                  <a:pt x="1325092" y="1179722"/>
                </a:cubicBezTo>
                <a:cubicBezTo>
                  <a:pt x="1310578" y="1189398"/>
                  <a:pt x="1297151" y="1200950"/>
                  <a:pt x="1281549" y="1208751"/>
                </a:cubicBezTo>
                <a:cubicBezTo>
                  <a:pt x="1248374" y="1225339"/>
                  <a:pt x="1208286" y="1211515"/>
                  <a:pt x="1252520" y="1266808"/>
                </a:cubicBezTo>
                <a:cubicBezTo>
                  <a:pt x="1263417" y="1280430"/>
                  <a:pt x="1280122" y="1288752"/>
                  <a:pt x="1296063" y="1295837"/>
                </a:cubicBezTo>
                <a:cubicBezTo>
                  <a:pt x="1324025" y="1308264"/>
                  <a:pt x="1383149" y="1324865"/>
                  <a:pt x="1383149" y="1324865"/>
                </a:cubicBezTo>
                <a:cubicBezTo>
                  <a:pt x="1378311" y="1378084"/>
                  <a:pt x="1375698" y="1431552"/>
                  <a:pt x="1368635" y="1484522"/>
                </a:cubicBezTo>
                <a:cubicBezTo>
                  <a:pt x="1362387" y="1531380"/>
                  <a:pt x="1348949" y="1568661"/>
                  <a:pt x="1310578" y="1600637"/>
                </a:cubicBezTo>
                <a:cubicBezTo>
                  <a:pt x="1298825" y="1610431"/>
                  <a:pt x="1281549" y="1610313"/>
                  <a:pt x="1267035" y="1615151"/>
                </a:cubicBezTo>
                <a:cubicBezTo>
                  <a:pt x="1252521" y="1624827"/>
                  <a:pt x="1239094" y="1636379"/>
                  <a:pt x="1223492" y="1644180"/>
                </a:cubicBezTo>
                <a:cubicBezTo>
                  <a:pt x="1193739" y="1659056"/>
                  <a:pt x="1134978" y="1667688"/>
                  <a:pt x="1107378" y="1673208"/>
                </a:cubicBezTo>
                <a:cubicBezTo>
                  <a:pt x="1039645" y="1668370"/>
                  <a:pt x="971333" y="1668767"/>
                  <a:pt x="904178" y="1658694"/>
                </a:cubicBezTo>
                <a:cubicBezTo>
                  <a:pt x="873918" y="1654155"/>
                  <a:pt x="817092" y="1629665"/>
                  <a:pt x="817092" y="1629665"/>
                </a:cubicBezTo>
                <a:cubicBezTo>
                  <a:pt x="783225" y="1634503"/>
                  <a:pt x="749038" y="1637471"/>
                  <a:pt x="715492" y="1644180"/>
                </a:cubicBezTo>
                <a:cubicBezTo>
                  <a:pt x="700490" y="1647181"/>
                  <a:pt x="682767" y="1647876"/>
                  <a:pt x="671949" y="1658694"/>
                </a:cubicBezTo>
                <a:cubicBezTo>
                  <a:pt x="661131" y="1669512"/>
                  <a:pt x="664277" y="1688553"/>
                  <a:pt x="657435" y="1702237"/>
                </a:cubicBezTo>
                <a:cubicBezTo>
                  <a:pt x="649634" y="1717839"/>
                  <a:pt x="638082" y="1731266"/>
                  <a:pt x="628406" y="1745780"/>
                </a:cubicBezTo>
                <a:cubicBezTo>
                  <a:pt x="623568" y="1760294"/>
                  <a:pt x="621322" y="1775948"/>
                  <a:pt x="613892" y="1789322"/>
                </a:cubicBezTo>
                <a:cubicBezTo>
                  <a:pt x="570490" y="1867446"/>
                  <a:pt x="565184" y="1867059"/>
                  <a:pt x="512292" y="1919951"/>
                </a:cubicBezTo>
                <a:cubicBezTo>
                  <a:pt x="495378" y="2055268"/>
                  <a:pt x="497778" y="1997059"/>
                  <a:pt x="497778" y="2094122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 rot="11899872">
            <a:off x="3159221" y="1113907"/>
            <a:ext cx="1002525" cy="1353585"/>
          </a:xfrm>
          <a:custGeom>
            <a:avLst/>
            <a:gdLst>
              <a:gd name="connsiteX0" fmla="*/ 744520 w 1492819"/>
              <a:gd name="connsiteY0" fmla="*/ 2515037 h 2515037"/>
              <a:gd name="connsiteX1" fmla="*/ 730006 w 1492819"/>
              <a:gd name="connsiteY1" fmla="*/ 2471494 h 2515037"/>
              <a:gd name="connsiteX2" fmla="*/ 657435 w 1492819"/>
              <a:gd name="connsiteY2" fmla="*/ 2369894 h 2515037"/>
              <a:gd name="connsiteX3" fmla="*/ 642920 w 1492819"/>
              <a:gd name="connsiteY3" fmla="*/ 2326351 h 2515037"/>
              <a:gd name="connsiteX4" fmla="*/ 599378 w 1492819"/>
              <a:gd name="connsiteY4" fmla="*/ 2282808 h 2515037"/>
              <a:gd name="connsiteX5" fmla="*/ 570349 w 1492819"/>
              <a:gd name="connsiteY5" fmla="*/ 2239265 h 2515037"/>
              <a:gd name="connsiteX6" fmla="*/ 541320 w 1492819"/>
              <a:gd name="connsiteY6" fmla="*/ 2152180 h 2515037"/>
              <a:gd name="connsiteX7" fmla="*/ 526806 w 1492819"/>
              <a:gd name="connsiteY7" fmla="*/ 2108637 h 2515037"/>
              <a:gd name="connsiteX8" fmla="*/ 541320 w 1492819"/>
              <a:gd name="connsiteY8" fmla="*/ 1760294 h 2515037"/>
              <a:gd name="connsiteX9" fmla="*/ 526806 w 1492819"/>
              <a:gd name="connsiteY9" fmla="*/ 1687722 h 2515037"/>
              <a:gd name="connsiteX10" fmla="*/ 323606 w 1492819"/>
              <a:gd name="connsiteY10" fmla="*/ 1702237 h 2515037"/>
              <a:gd name="connsiteX11" fmla="*/ 280063 w 1492819"/>
              <a:gd name="connsiteY11" fmla="*/ 1687722 h 2515037"/>
              <a:gd name="connsiteX12" fmla="*/ 192978 w 1492819"/>
              <a:gd name="connsiteY12" fmla="*/ 1673208 h 2515037"/>
              <a:gd name="connsiteX13" fmla="*/ 149435 w 1492819"/>
              <a:gd name="connsiteY13" fmla="*/ 1644180 h 2515037"/>
              <a:gd name="connsiteX14" fmla="*/ 33320 w 1492819"/>
              <a:gd name="connsiteY14" fmla="*/ 1513551 h 2515037"/>
              <a:gd name="connsiteX15" fmla="*/ 33320 w 1492819"/>
              <a:gd name="connsiteY15" fmla="*/ 1266808 h 2515037"/>
              <a:gd name="connsiteX16" fmla="*/ 62349 w 1492819"/>
              <a:gd name="connsiteY16" fmla="*/ 1179722 h 2515037"/>
              <a:gd name="connsiteX17" fmla="*/ 163949 w 1492819"/>
              <a:gd name="connsiteY17" fmla="*/ 1252294 h 2515037"/>
              <a:gd name="connsiteX18" fmla="*/ 192978 w 1492819"/>
              <a:gd name="connsiteY18" fmla="*/ 1049094 h 2515037"/>
              <a:gd name="connsiteX19" fmla="*/ 207492 w 1492819"/>
              <a:gd name="connsiteY19" fmla="*/ 903951 h 2515037"/>
              <a:gd name="connsiteX20" fmla="*/ 236520 w 1492819"/>
              <a:gd name="connsiteY20" fmla="*/ 991037 h 2515037"/>
              <a:gd name="connsiteX21" fmla="*/ 251035 w 1492819"/>
              <a:gd name="connsiteY21" fmla="*/ 1034580 h 2515037"/>
              <a:gd name="connsiteX22" fmla="*/ 280063 w 1492819"/>
              <a:gd name="connsiteY22" fmla="*/ 991037 h 2515037"/>
              <a:gd name="connsiteX23" fmla="*/ 309092 w 1492819"/>
              <a:gd name="connsiteY23" fmla="*/ 874922 h 2515037"/>
              <a:gd name="connsiteX24" fmla="*/ 323606 w 1492819"/>
              <a:gd name="connsiteY24" fmla="*/ 700751 h 2515037"/>
              <a:gd name="connsiteX25" fmla="*/ 338120 w 1492819"/>
              <a:gd name="connsiteY25" fmla="*/ 657208 h 2515037"/>
              <a:gd name="connsiteX26" fmla="*/ 367149 w 1492819"/>
              <a:gd name="connsiteY26" fmla="*/ 700751 h 2515037"/>
              <a:gd name="connsiteX27" fmla="*/ 381663 w 1492819"/>
              <a:gd name="connsiteY27" fmla="*/ 787837 h 2515037"/>
              <a:gd name="connsiteX28" fmla="*/ 425206 w 1492819"/>
              <a:gd name="connsiteY28" fmla="*/ 744294 h 2515037"/>
              <a:gd name="connsiteX29" fmla="*/ 454235 w 1492819"/>
              <a:gd name="connsiteY29" fmla="*/ 657208 h 2515037"/>
              <a:gd name="connsiteX30" fmla="*/ 483263 w 1492819"/>
              <a:gd name="connsiteY30" fmla="*/ 570122 h 2515037"/>
              <a:gd name="connsiteX31" fmla="*/ 497778 w 1492819"/>
              <a:gd name="connsiteY31" fmla="*/ 526580 h 2515037"/>
              <a:gd name="connsiteX32" fmla="*/ 541320 w 1492819"/>
              <a:gd name="connsiteY32" fmla="*/ 483037 h 2515037"/>
              <a:gd name="connsiteX33" fmla="*/ 570349 w 1492819"/>
              <a:gd name="connsiteY33" fmla="*/ 526580 h 2515037"/>
              <a:gd name="connsiteX34" fmla="*/ 584863 w 1492819"/>
              <a:gd name="connsiteY34" fmla="*/ 570122 h 2515037"/>
              <a:gd name="connsiteX35" fmla="*/ 628406 w 1492819"/>
              <a:gd name="connsiteY35" fmla="*/ 584637 h 2515037"/>
              <a:gd name="connsiteX36" fmla="*/ 744520 w 1492819"/>
              <a:gd name="connsiteY36" fmla="*/ 483037 h 2515037"/>
              <a:gd name="connsiteX37" fmla="*/ 860635 w 1492819"/>
              <a:gd name="connsiteY37" fmla="*/ 352408 h 2515037"/>
              <a:gd name="connsiteX38" fmla="*/ 918692 w 1492819"/>
              <a:gd name="connsiteY38" fmla="*/ 439494 h 2515037"/>
              <a:gd name="connsiteX39" fmla="*/ 962235 w 1492819"/>
              <a:gd name="connsiteY39" fmla="*/ 395951 h 2515037"/>
              <a:gd name="connsiteX40" fmla="*/ 1049320 w 1492819"/>
              <a:gd name="connsiteY40" fmla="*/ 337894 h 2515037"/>
              <a:gd name="connsiteX41" fmla="*/ 1092863 w 1492819"/>
              <a:gd name="connsiteY41" fmla="*/ 308865 h 2515037"/>
              <a:gd name="connsiteX42" fmla="*/ 1194463 w 1492819"/>
              <a:gd name="connsiteY42" fmla="*/ 221780 h 2515037"/>
              <a:gd name="connsiteX43" fmla="*/ 1238006 w 1492819"/>
              <a:gd name="connsiteY43" fmla="*/ 120180 h 2515037"/>
              <a:gd name="connsiteX44" fmla="*/ 1281549 w 1492819"/>
              <a:gd name="connsiteY44" fmla="*/ 33094 h 2515037"/>
              <a:gd name="connsiteX45" fmla="*/ 1296063 w 1492819"/>
              <a:gd name="connsiteY45" fmla="*/ 700751 h 2515037"/>
              <a:gd name="connsiteX46" fmla="*/ 1339606 w 1492819"/>
              <a:gd name="connsiteY46" fmla="*/ 729780 h 2515037"/>
              <a:gd name="connsiteX47" fmla="*/ 1426692 w 1492819"/>
              <a:gd name="connsiteY47" fmla="*/ 744294 h 2515037"/>
              <a:gd name="connsiteX48" fmla="*/ 1412178 w 1492819"/>
              <a:gd name="connsiteY48" fmla="*/ 787837 h 2515037"/>
              <a:gd name="connsiteX49" fmla="*/ 1368635 w 1492819"/>
              <a:gd name="connsiteY49" fmla="*/ 831380 h 2515037"/>
              <a:gd name="connsiteX50" fmla="*/ 1339606 w 1492819"/>
              <a:gd name="connsiteY50" fmla="*/ 874922 h 2515037"/>
              <a:gd name="connsiteX51" fmla="*/ 1354120 w 1492819"/>
              <a:gd name="connsiteY51" fmla="*/ 947494 h 2515037"/>
              <a:gd name="connsiteX52" fmla="*/ 1397663 w 1492819"/>
              <a:gd name="connsiteY52" fmla="*/ 932980 h 2515037"/>
              <a:gd name="connsiteX53" fmla="*/ 1455720 w 1492819"/>
              <a:gd name="connsiteY53" fmla="*/ 918465 h 2515037"/>
              <a:gd name="connsiteX54" fmla="*/ 1455720 w 1492819"/>
              <a:gd name="connsiteY54" fmla="*/ 1121665 h 2515037"/>
              <a:gd name="connsiteX55" fmla="*/ 1412178 w 1492819"/>
              <a:gd name="connsiteY55" fmla="*/ 1136180 h 2515037"/>
              <a:gd name="connsiteX56" fmla="*/ 1325092 w 1492819"/>
              <a:gd name="connsiteY56" fmla="*/ 1179722 h 2515037"/>
              <a:gd name="connsiteX57" fmla="*/ 1281549 w 1492819"/>
              <a:gd name="connsiteY57" fmla="*/ 1208751 h 2515037"/>
              <a:gd name="connsiteX58" fmla="*/ 1252520 w 1492819"/>
              <a:gd name="connsiteY58" fmla="*/ 1266808 h 2515037"/>
              <a:gd name="connsiteX59" fmla="*/ 1296063 w 1492819"/>
              <a:gd name="connsiteY59" fmla="*/ 1295837 h 2515037"/>
              <a:gd name="connsiteX60" fmla="*/ 1383149 w 1492819"/>
              <a:gd name="connsiteY60" fmla="*/ 1324865 h 2515037"/>
              <a:gd name="connsiteX61" fmla="*/ 1368635 w 1492819"/>
              <a:gd name="connsiteY61" fmla="*/ 1484522 h 2515037"/>
              <a:gd name="connsiteX62" fmla="*/ 1310578 w 1492819"/>
              <a:gd name="connsiteY62" fmla="*/ 1600637 h 2515037"/>
              <a:gd name="connsiteX63" fmla="*/ 1267035 w 1492819"/>
              <a:gd name="connsiteY63" fmla="*/ 1615151 h 2515037"/>
              <a:gd name="connsiteX64" fmla="*/ 1223492 w 1492819"/>
              <a:gd name="connsiteY64" fmla="*/ 1644180 h 2515037"/>
              <a:gd name="connsiteX65" fmla="*/ 1107378 w 1492819"/>
              <a:gd name="connsiteY65" fmla="*/ 1673208 h 2515037"/>
              <a:gd name="connsiteX66" fmla="*/ 904178 w 1492819"/>
              <a:gd name="connsiteY66" fmla="*/ 1658694 h 2515037"/>
              <a:gd name="connsiteX67" fmla="*/ 817092 w 1492819"/>
              <a:gd name="connsiteY67" fmla="*/ 1629665 h 2515037"/>
              <a:gd name="connsiteX68" fmla="*/ 715492 w 1492819"/>
              <a:gd name="connsiteY68" fmla="*/ 1644180 h 2515037"/>
              <a:gd name="connsiteX69" fmla="*/ 671949 w 1492819"/>
              <a:gd name="connsiteY69" fmla="*/ 1658694 h 2515037"/>
              <a:gd name="connsiteX70" fmla="*/ 657435 w 1492819"/>
              <a:gd name="connsiteY70" fmla="*/ 1702237 h 2515037"/>
              <a:gd name="connsiteX71" fmla="*/ 628406 w 1492819"/>
              <a:gd name="connsiteY71" fmla="*/ 1745780 h 2515037"/>
              <a:gd name="connsiteX72" fmla="*/ 613892 w 1492819"/>
              <a:gd name="connsiteY72" fmla="*/ 1789322 h 2515037"/>
              <a:gd name="connsiteX73" fmla="*/ 512292 w 1492819"/>
              <a:gd name="connsiteY73" fmla="*/ 1919951 h 2515037"/>
              <a:gd name="connsiteX74" fmla="*/ 497778 w 1492819"/>
              <a:gd name="connsiteY74" fmla="*/ 2094122 h 25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492819" h="2515037">
                <a:moveTo>
                  <a:pt x="744520" y="2515037"/>
                </a:moveTo>
                <a:cubicBezTo>
                  <a:pt x="739682" y="2500523"/>
                  <a:pt x="736848" y="2485178"/>
                  <a:pt x="730006" y="2471494"/>
                </a:cubicBezTo>
                <a:cubicBezTo>
                  <a:pt x="719393" y="2450267"/>
                  <a:pt x="667300" y="2383047"/>
                  <a:pt x="657435" y="2369894"/>
                </a:cubicBezTo>
                <a:cubicBezTo>
                  <a:pt x="652597" y="2355380"/>
                  <a:pt x="651407" y="2339081"/>
                  <a:pt x="642920" y="2326351"/>
                </a:cubicBezTo>
                <a:cubicBezTo>
                  <a:pt x="631534" y="2309272"/>
                  <a:pt x="612518" y="2298577"/>
                  <a:pt x="599378" y="2282808"/>
                </a:cubicBezTo>
                <a:cubicBezTo>
                  <a:pt x="588211" y="2269407"/>
                  <a:pt x="580025" y="2253779"/>
                  <a:pt x="570349" y="2239265"/>
                </a:cubicBezTo>
                <a:lnTo>
                  <a:pt x="541320" y="2152180"/>
                </a:lnTo>
                <a:lnTo>
                  <a:pt x="526806" y="2108637"/>
                </a:lnTo>
                <a:cubicBezTo>
                  <a:pt x="531644" y="1992523"/>
                  <a:pt x="529756" y="1875932"/>
                  <a:pt x="541320" y="1760294"/>
                </a:cubicBezTo>
                <a:cubicBezTo>
                  <a:pt x="554366" y="1629839"/>
                  <a:pt x="609789" y="1677959"/>
                  <a:pt x="526806" y="1687722"/>
                </a:cubicBezTo>
                <a:cubicBezTo>
                  <a:pt x="459365" y="1695656"/>
                  <a:pt x="391339" y="1697399"/>
                  <a:pt x="323606" y="1702237"/>
                </a:cubicBezTo>
                <a:cubicBezTo>
                  <a:pt x="309092" y="1697399"/>
                  <a:pt x="294998" y="1691041"/>
                  <a:pt x="280063" y="1687722"/>
                </a:cubicBezTo>
                <a:cubicBezTo>
                  <a:pt x="251335" y="1681338"/>
                  <a:pt x="220897" y="1682514"/>
                  <a:pt x="192978" y="1673208"/>
                </a:cubicBezTo>
                <a:cubicBezTo>
                  <a:pt x="176429" y="1667692"/>
                  <a:pt x="162473" y="1655769"/>
                  <a:pt x="149435" y="1644180"/>
                </a:cubicBezTo>
                <a:cubicBezTo>
                  <a:pt x="68092" y="1571875"/>
                  <a:pt x="77440" y="1579730"/>
                  <a:pt x="33320" y="1513551"/>
                </a:cubicBezTo>
                <a:cubicBezTo>
                  <a:pt x="0" y="1413588"/>
                  <a:pt x="5878" y="1449754"/>
                  <a:pt x="33320" y="1266808"/>
                </a:cubicBezTo>
                <a:cubicBezTo>
                  <a:pt x="37859" y="1236548"/>
                  <a:pt x="62349" y="1179722"/>
                  <a:pt x="62349" y="1179722"/>
                </a:cubicBezTo>
                <a:cubicBezTo>
                  <a:pt x="128893" y="1279538"/>
                  <a:pt x="87308" y="1277840"/>
                  <a:pt x="163949" y="1252294"/>
                </a:cubicBezTo>
                <a:cubicBezTo>
                  <a:pt x="173625" y="1184561"/>
                  <a:pt x="184491" y="1116987"/>
                  <a:pt x="192978" y="1049094"/>
                </a:cubicBezTo>
                <a:cubicBezTo>
                  <a:pt x="199009" y="1000847"/>
                  <a:pt x="178319" y="942849"/>
                  <a:pt x="207492" y="903951"/>
                </a:cubicBezTo>
                <a:cubicBezTo>
                  <a:pt x="225851" y="879472"/>
                  <a:pt x="226844" y="962008"/>
                  <a:pt x="236520" y="991037"/>
                </a:cubicBezTo>
                <a:lnTo>
                  <a:pt x="251035" y="1034580"/>
                </a:lnTo>
                <a:cubicBezTo>
                  <a:pt x="260711" y="1020066"/>
                  <a:pt x="272262" y="1006639"/>
                  <a:pt x="280063" y="991037"/>
                </a:cubicBezTo>
                <a:cubicBezTo>
                  <a:pt x="294942" y="961279"/>
                  <a:pt x="303570" y="902532"/>
                  <a:pt x="309092" y="874922"/>
                </a:cubicBezTo>
                <a:cubicBezTo>
                  <a:pt x="313930" y="816865"/>
                  <a:pt x="315907" y="758498"/>
                  <a:pt x="323606" y="700751"/>
                </a:cubicBezTo>
                <a:cubicBezTo>
                  <a:pt x="325628" y="685586"/>
                  <a:pt x="322821" y="657208"/>
                  <a:pt x="338120" y="657208"/>
                </a:cubicBezTo>
                <a:cubicBezTo>
                  <a:pt x="355564" y="657208"/>
                  <a:pt x="357473" y="686237"/>
                  <a:pt x="367149" y="700751"/>
                </a:cubicBezTo>
                <a:cubicBezTo>
                  <a:pt x="371987" y="729780"/>
                  <a:pt x="358120" y="770179"/>
                  <a:pt x="381663" y="787837"/>
                </a:cubicBezTo>
                <a:cubicBezTo>
                  <a:pt x="398084" y="800153"/>
                  <a:pt x="415237" y="762237"/>
                  <a:pt x="425206" y="744294"/>
                </a:cubicBezTo>
                <a:cubicBezTo>
                  <a:pt x="440066" y="717546"/>
                  <a:pt x="444559" y="686237"/>
                  <a:pt x="454235" y="657208"/>
                </a:cubicBezTo>
                <a:lnTo>
                  <a:pt x="483263" y="570122"/>
                </a:lnTo>
                <a:cubicBezTo>
                  <a:pt x="488101" y="555608"/>
                  <a:pt x="486960" y="537398"/>
                  <a:pt x="497778" y="526580"/>
                </a:cubicBezTo>
                <a:lnTo>
                  <a:pt x="541320" y="483037"/>
                </a:lnTo>
                <a:cubicBezTo>
                  <a:pt x="550996" y="497551"/>
                  <a:pt x="562548" y="510978"/>
                  <a:pt x="570349" y="526580"/>
                </a:cubicBezTo>
                <a:cubicBezTo>
                  <a:pt x="577191" y="540264"/>
                  <a:pt x="574045" y="559304"/>
                  <a:pt x="584863" y="570122"/>
                </a:cubicBezTo>
                <a:cubicBezTo>
                  <a:pt x="595681" y="580940"/>
                  <a:pt x="613892" y="579799"/>
                  <a:pt x="628406" y="584637"/>
                </a:cubicBezTo>
                <a:cubicBezTo>
                  <a:pt x="710655" y="461265"/>
                  <a:pt x="575186" y="652371"/>
                  <a:pt x="744520" y="483037"/>
                </a:cubicBezTo>
                <a:cubicBezTo>
                  <a:pt x="843941" y="383616"/>
                  <a:pt x="808834" y="430109"/>
                  <a:pt x="860635" y="352408"/>
                </a:cubicBezTo>
                <a:cubicBezTo>
                  <a:pt x="879987" y="381437"/>
                  <a:pt x="894022" y="464164"/>
                  <a:pt x="918692" y="439494"/>
                </a:cubicBezTo>
                <a:cubicBezTo>
                  <a:pt x="933206" y="424980"/>
                  <a:pt x="946032" y="408553"/>
                  <a:pt x="962235" y="395951"/>
                </a:cubicBezTo>
                <a:cubicBezTo>
                  <a:pt x="989774" y="374532"/>
                  <a:pt x="1020292" y="357246"/>
                  <a:pt x="1049320" y="337894"/>
                </a:cubicBezTo>
                <a:cubicBezTo>
                  <a:pt x="1063834" y="328218"/>
                  <a:pt x="1080528" y="321200"/>
                  <a:pt x="1092863" y="308865"/>
                </a:cubicBezTo>
                <a:cubicBezTo>
                  <a:pt x="1153511" y="248217"/>
                  <a:pt x="1119985" y="277638"/>
                  <a:pt x="1194463" y="221780"/>
                </a:cubicBezTo>
                <a:cubicBezTo>
                  <a:pt x="1224673" y="100945"/>
                  <a:pt x="1187888" y="220417"/>
                  <a:pt x="1238006" y="120180"/>
                </a:cubicBezTo>
                <a:cubicBezTo>
                  <a:pt x="1298095" y="0"/>
                  <a:pt x="1198359" y="157878"/>
                  <a:pt x="1281549" y="33094"/>
                </a:cubicBezTo>
                <a:cubicBezTo>
                  <a:pt x="1286387" y="255646"/>
                  <a:pt x="1277577" y="478915"/>
                  <a:pt x="1296063" y="700751"/>
                </a:cubicBezTo>
                <a:cubicBezTo>
                  <a:pt x="1297512" y="718135"/>
                  <a:pt x="1323057" y="724264"/>
                  <a:pt x="1339606" y="729780"/>
                </a:cubicBezTo>
                <a:cubicBezTo>
                  <a:pt x="1367525" y="739086"/>
                  <a:pt x="1397663" y="739456"/>
                  <a:pt x="1426692" y="744294"/>
                </a:cubicBezTo>
                <a:cubicBezTo>
                  <a:pt x="1421854" y="758808"/>
                  <a:pt x="1420665" y="775107"/>
                  <a:pt x="1412178" y="787837"/>
                </a:cubicBezTo>
                <a:cubicBezTo>
                  <a:pt x="1400792" y="804916"/>
                  <a:pt x="1381776" y="815611"/>
                  <a:pt x="1368635" y="831380"/>
                </a:cubicBezTo>
                <a:cubicBezTo>
                  <a:pt x="1357468" y="844781"/>
                  <a:pt x="1349282" y="860408"/>
                  <a:pt x="1339606" y="874922"/>
                </a:cubicBezTo>
                <a:cubicBezTo>
                  <a:pt x="1344444" y="899113"/>
                  <a:pt x="1336676" y="930050"/>
                  <a:pt x="1354120" y="947494"/>
                </a:cubicBezTo>
                <a:cubicBezTo>
                  <a:pt x="1364938" y="958312"/>
                  <a:pt x="1382952" y="937183"/>
                  <a:pt x="1397663" y="932980"/>
                </a:cubicBezTo>
                <a:cubicBezTo>
                  <a:pt x="1416843" y="927500"/>
                  <a:pt x="1436368" y="923303"/>
                  <a:pt x="1455720" y="918465"/>
                </a:cubicBezTo>
                <a:cubicBezTo>
                  <a:pt x="1481065" y="994497"/>
                  <a:pt x="1492819" y="1010366"/>
                  <a:pt x="1455720" y="1121665"/>
                </a:cubicBezTo>
                <a:cubicBezTo>
                  <a:pt x="1450882" y="1136179"/>
                  <a:pt x="1425862" y="1129338"/>
                  <a:pt x="1412178" y="1136180"/>
                </a:cubicBezTo>
                <a:cubicBezTo>
                  <a:pt x="1299644" y="1192448"/>
                  <a:pt x="1434529" y="1143244"/>
                  <a:pt x="1325092" y="1179722"/>
                </a:cubicBezTo>
                <a:cubicBezTo>
                  <a:pt x="1310578" y="1189398"/>
                  <a:pt x="1297151" y="1200950"/>
                  <a:pt x="1281549" y="1208751"/>
                </a:cubicBezTo>
                <a:cubicBezTo>
                  <a:pt x="1248374" y="1225339"/>
                  <a:pt x="1208286" y="1211515"/>
                  <a:pt x="1252520" y="1266808"/>
                </a:cubicBezTo>
                <a:cubicBezTo>
                  <a:pt x="1263417" y="1280430"/>
                  <a:pt x="1280122" y="1288752"/>
                  <a:pt x="1296063" y="1295837"/>
                </a:cubicBezTo>
                <a:cubicBezTo>
                  <a:pt x="1324025" y="1308264"/>
                  <a:pt x="1383149" y="1324865"/>
                  <a:pt x="1383149" y="1324865"/>
                </a:cubicBezTo>
                <a:cubicBezTo>
                  <a:pt x="1378311" y="1378084"/>
                  <a:pt x="1375698" y="1431552"/>
                  <a:pt x="1368635" y="1484522"/>
                </a:cubicBezTo>
                <a:cubicBezTo>
                  <a:pt x="1362387" y="1531380"/>
                  <a:pt x="1348949" y="1568661"/>
                  <a:pt x="1310578" y="1600637"/>
                </a:cubicBezTo>
                <a:cubicBezTo>
                  <a:pt x="1298825" y="1610431"/>
                  <a:pt x="1281549" y="1610313"/>
                  <a:pt x="1267035" y="1615151"/>
                </a:cubicBezTo>
                <a:cubicBezTo>
                  <a:pt x="1252521" y="1624827"/>
                  <a:pt x="1239094" y="1636379"/>
                  <a:pt x="1223492" y="1644180"/>
                </a:cubicBezTo>
                <a:cubicBezTo>
                  <a:pt x="1193739" y="1659056"/>
                  <a:pt x="1134978" y="1667688"/>
                  <a:pt x="1107378" y="1673208"/>
                </a:cubicBezTo>
                <a:cubicBezTo>
                  <a:pt x="1039645" y="1668370"/>
                  <a:pt x="971333" y="1668767"/>
                  <a:pt x="904178" y="1658694"/>
                </a:cubicBezTo>
                <a:cubicBezTo>
                  <a:pt x="873918" y="1654155"/>
                  <a:pt x="817092" y="1629665"/>
                  <a:pt x="817092" y="1629665"/>
                </a:cubicBezTo>
                <a:cubicBezTo>
                  <a:pt x="783225" y="1634503"/>
                  <a:pt x="749038" y="1637471"/>
                  <a:pt x="715492" y="1644180"/>
                </a:cubicBezTo>
                <a:cubicBezTo>
                  <a:pt x="700490" y="1647181"/>
                  <a:pt x="682767" y="1647876"/>
                  <a:pt x="671949" y="1658694"/>
                </a:cubicBezTo>
                <a:cubicBezTo>
                  <a:pt x="661131" y="1669512"/>
                  <a:pt x="664277" y="1688553"/>
                  <a:pt x="657435" y="1702237"/>
                </a:cubicBezTo>
                <a:cubicBezTo>
                  <a:pt x="649634" y="1717839"/>
                  <a:pt x="638082" y="1731266"/>
                  <a:pt x="628406" y="1745780"/>
                </a:cubicBezTo>
                <a:cubicBezTo>
                  <a:pt x="623568" y="1760294"/>
                  <a:pt x="621322" y="1775948"/>
                  <a:pt x="613892" y="1789322"/>
                </a:cubicBezTo>
                <a:cubicBezTo>
                  <a:pt x="570490" y="1867446"/>
                  <a:pt x="565184" y="1867059"/>
                  <a:pt x="512292" y="1919951"/>
                </a:cubicBezTo>
                <a:cubicBezTo>
                  <a:pt x="495378" y="2055268"/>
                  <a:pt x="497778" y="1997059"/>
                  <a:pt x="497778" y="2094122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 rot="1928648">
            <a:off x="3797322" y="190101"/>
            <a:ext cx="634956" cy="1281035"/>
          </a:xfrm>
          <a:custGeom>
            <a:avLst/>
            <a:gdLst>
              <a:gd name="connsiteX0" fmla="*/ 744520 w 1492819"/>
              <a:gd name="connsiteY0" fmla="*/ 2515037 h 2515037"/>
              <a:gd name="connsiteX1" fmla="*/ 730006 w 1492819"/>
              <a:gd name="connsiteY1" fmla="*/ 2471494 h 2515037"/>
              <a:gd name="connsiteX2" fmla="*/ 657435 w 1492819"/>
              <a:gd name="connsiteY2" fmla="*/ 2369894 h 2515037"/>
              <a:gd name="connsiteX3" fmla="*/ 642920 w 1492819"/>
              <a:gd name="connsiteY3" fmla="*/ 2326351 h 2515037"/>
              <a:gd name="connsiteX4" fmla="*/ 599378 w 1492819"/>
              <a:gd name="connsiteY4" fmla="*/ 2282808 h 2515037"/>
              <a:gd name="connsiteX5" fmla="*/ 570349 w 1492819"/>
              <a:gd name="connsiteY5" fmla="*/ 2239265 h 2515037"/>
              <a:gd name="connsiteX6" fmla="*/ 541320 w 1492819"/>
              <a:gd name="connsiteY6" fmla="*/ 2152180 h 2515037"/>
              <a:gd name="connsiteX7" fmla="*/ 526806 w 1492819"/>
              <a:gd name="connsiteY7" fmla="*/ 2108637 h 2515037"/>
              <a:gd name="connsiteX8" fmla="*/ 541320 w 1492819"/>
              <a:gd name="connsiteY8" fmla="*/ 1760294 h 2515037"/>
              <a:gd name="connsiteX9" fmla="*/ 526806 w 1492819"/>
              <a:gd name="connsiteY9" fmla="*/ 1687722 h 2515037"/>
              <a:gd name="connsiteX10" fmla="*/ 323606 w 1492819"/>
              <a:gd name="connsiteY10" fmla="*/ 1702237 h 2515037"/>
              <a:gd name="connsiteX11" fmla="*/ 280063 w 1492819"/>
              <a:gd name="connsiteY11" fmla="*/ 1687722 h 2515037"/>
              <a:gd name="connsiteX12" fmla="*/ 192978 w 1492819"/>
              <a:gd name="connsiteY12" fmla="*/ 1673208 h 2515037"/>
              <a:gd name="connsiteX13" fmla="*/ 149435 w 1492819"/>
              <a:gd name="connsiteY13" fmla="*/ 1644180 h 2515037"/>
              <a:gd name="connsiteX14" fmla="*/ 33320 w 1492819"/>
              <a:gd name="connsiteY14" fmla="*/ 1513551 h 2515037"/>
              <a:gd name="connsiteX15" fmla="*/ 33320 w 1492819"/>
              <a:gd name="connsiteY15" fmla="*/ 1266808 h 2515037"/>
              <a:gd name="connsiteX16" fmla="*/ 62349 w 1492819"/>
              <a:gd name="connsiteY16" fmla="*/ 1179722 h 2515037"/>
              <a:gd name="connsiteX17" fmla="*/ 163949 w 1492819"/>
              <a:gd name="connsiteY17" fmla="*/ 1252294 h 2515037"/>
              <a:gd name="connsiteX18" fmla="*/ 192978 w 1492819"/>
              <a:gd name="connsiteY18" fmla="*/ 1049094 h 2515037"/>
              <a:gd name="connsiteX19" fmla="*/ 207492 w 1492819"/>
              <a:gd name="connsiteY19" fmla="*/ 903951 h 2515037"/>
              <a:gd name="connsiteX20" fmla="*/ 236520 w 1492819"/>
              <a:gd name="connsiteY20" fmla="*/ 991037 h 2515037"/>
              <a:gd name="connsiteX21" fmla="*/ 251035 w 1492819"/>
              <a:gd name="connsiteY21" fmla="*/ 1034580 h 2515037"/>
              <a:gd name="connsiteX22" fmla="*/ 280063 w 1492819"/>
              <a:gd name="connsiteY22" fmla="*/ 991037 h 2515037"/>
              <a:gd name="connsiteX23" fmla="*/ 309092 w 1492819"/>
              <a:gd name="connsiteY23" fmla="*/ 874922 h 2515037"/>
              <a:gd name="connsiteX24" fmla="*/ 323606 w 1492819"/>
              <a:gd name="connsiteY24" fmla="*/ 700751 h 2515037"/>
              <a:gd name="connsiteX25" fmla="*/ 338120 w 1492819"/>
              <a:gd name="connsiteY25" fmla="*/ 657208 h 2515037"/>
              <a:gd name="connsiteX26" fmla="*/ 367149 w 1492819"/>
              <a:gd name="connsiteY26" fmla="*/ 700751 h 2515037"/>
              <a:gd name="connsiteX27" fmla="*/ 381663 w 1492819"/>
              <a:gd name="connsiteY27" fmla="*/ 787837 h 2515037"/>
              <a:gd name="connsiteX28" fmla="*/ 425206 w 1492819"/>
              <a:gd name="connsiteY28" fmla="*/ 744294 h 2515037"/>
              <a:gd name="connsiteX29" fmla="*/ 454235 w 1492819"/>
              <a:gd name="connsiteY29" fmla="*/ 657208 h 2515037"/>
              <a:gd name="connsiteX30" fmla="*/ 483263 w 1492819"/>
              <a:gd name="connsiteY30" fmla="*/ 570122 h 2515037"/>
              <a:gd name="connsiteX31" fmla="*/ 497778 w 1492819"/>
              <a:gd name="connsiteY31" fmla="*/ 526580 h 2515037"/>
              <a:gd name="connsiteX32" fmla="*/ 541320 w 1492819"/>
              <a:gd name="connsiteY32" fmla="*/ 483037 h 2515037"/>
              <a:gd name="connsiteX33" fmla="*/ 570349 w 1492819"/>
              <a:gd name="connsiteY33" fmla="*/ 526580 h 2515037"/>
              <a:gd name="connsiteX34" fmla="*/ 584863 w 1492819"/>
              <a:gd name="connsiteY34" fmla="*/ 570122 h 2515037"/>
              <a:gd name="connsiteX35" fmla="*/ 628406 w 1492819"/>
              <a:gd name="connsiteY35" fmla="*/ 584637 h 2515037"/>
              <a:gd name="connsiteX36" fmla="*/ 744520 w 1492819"/>
              <a:gd name="connsiteY36" fmla="*/ 483037 h 2515037"/>
              <a:gd name="connsiteX37" fmla="*/ 860635 w 1492819"/>
              <a:gd name="connsiteY37" fmla="*/ 352408 h 2515037"/>
              <a:gd name="connsiteX38" fmla="*/ 918692 w 1492819"/>
              <a:gd name="connsiteY38" fmla="*/ 439494 h 2515037"/>
              <a:gd name="connsiteX39" fmla="*/ 962235 w 1492819"/>
              <a:gd name="connsiteY39" fmla="*/ 395951 h 2515037"/>
              <a:gd name="connsiteX40" fmla="*/ 1049320 w 1492819"/>
              <a:gd name="connsiteY40" fmla="*/ 337894 h 2515037"/>
              <a:gd name="connsiteX41" fmla="*/ 1092863 w 1492819"/>
              <a:gd name="connsiteY41" fmla="*/ 308865 h 2515037"/>
              <a:gd name="connsiteX42" fmla="*/ 1194463 w 1492819"/>
              <a:gd name="connsiteY42" fmla="*/ 221780 h 2515037"/>
              <a:gd name="connsiteX43" fmla="*/ 1238006 w 1492819"/>
              <a:gd name="connsiteY43" fmla="*/ 120180 h 2515037"/>
              <a:gd name="connsiteX44" fmla="*/ 1281549 w 1492819"/>
              <a:gd name="connsiteY44" fmla="*/ 33094 h 2515037"/>
              <a:gd name="connsiteX45" fmla="*/ 1296063 w 1492819"/>
              <a:gd name="connsiteY45" fmla="*/ 700751 h 2515037"/>
              <a:gd name="connsiteX46" fmla="*/ 1339606 w 1492819"/>
              <a:gd name="connsiteY46" fmla="*/ 729780 h 2515037"/>
              <a:gd name="connsiteX47" fmla="*/ 1426692 w 1492819"/>
              <a:gd name="connsiteY47" fmla="*/ 744294 h 2515037"/>
              <a:gd name="connsiteX48" fmla="*/ 1412178 w 1492819"/>
              <a:gd name="connsiteY48" fmla="*/ 787837 h 2515037"/>
              <a:gd name="connsiteX49" fmla="*/ 1368635 w 1492819"/>
              <a:gd name="connsiteY49" fmla="*/ 831380 h 2515037"/>
              <a:gd name="connsiteX50" fmla="*/ 1339606 w 1492819"/>
              <a:gd name="connsiteY50" fmla="*/ 874922 h 2515037"/>
              <a:gd name="connsiteX51" fmla="*/ 1354120 w 1492819"/>
              <a:gd name="connsiteY51" fmla="*/ 947494 h 2515037"/>
              <a:gd name="connsiteX52" fmla="*/ 1397663 w 1492819"/>
              <a:gd name="connsiteY52" fmla="*/ 932980 h 2515037"/>
              <a:gd name="connsiteX53" fmla="*/ 1455720 w 1492819"/>
              <a:gd name="connsiteY53" fmla="*/ 918465 h 2515037"/>
              <a:gd name="connsiteX54" fmla="*/ 1455720 w 1492819"/>
              <a:gd name="connsiteY54" fmla="*/ 1121665 h 2515037"/>
              <a:gd name="connsiteX55" fmla="*/ 1412178 w 1492819"/>
              <a:gd name="connsiteY55" fmla="*/ 1136180 h 2515037"/>
              <a:gd name="connsiteX56" fmla="*/ 1325092 w 1492819"/>
              <a:gd name="connsiteY56" fmla="*/ 1179722 h 2515037"/>
              <a:gd name="connsiteX57" fmla="*/ 1281549 w 1492819"/>
              <a:gd name="connsiteY57" fmla="*/ 1208751 h 2515037"/>
              <a:gd name="connsiteX58" fmla="*/ 1252520 w 1492819"/>
              <a:gd name="connsiteY58" fmla="*/ 1266808 h 2515037"/>
              <a:gd name="connsiteX59" fmla="*/ 1296063 w 1492819"/>
              <a:gd name="connsiteY59" fmla="*/ 1295837 h 2515037"/>
              <a:gd name="connsiteX60" fmla="*/ 1383149 w 1492819"/>
              <a:gd name="connsiteY60" fmla="*/ 1324865 h 2515037"/>
              <a:gd name="connsiteX61" fmla="*/ 1368635 w 1492819"/>
              <a:gd name="connsiteY61" fmla="*/ 1484522 h 2515037"/>
              <a:gd name="connsiteX62" fmla="*/ 1310578 w 1492819"/>
              <a:gd name="connsiteY62" fmla="*/ 1600637 h 2515037"/>
              <a:gd name="connsiteX63" fmla="*/ 1267035 w 1492819"/>
              <a:gd name="connsiteY63" fmla="*/ 1615151 h 2515037"/>
              <a:gd name="connsiteX64" fmla="*/ 1223492 w 1492819"/>
              <a:gd name="connsiteY64" fmla="*/ 1644180 h 2515037"/>
              <a:gd name="connsiteX65" fmla="*/ 1107378 w 1492819"/>
              <a:gd name="connsiteY65" fmla="*/ 1673208 h 2515037"/>
              <a:gd name="connsiteX66" fmla="*/ 904178 w 1492819"/>
              <a:gd name="connsiteY66" fmla="*/ 1658694 h 2515037"/>
              <a:gd name="connsiteX67" fmla="*/ 817092 w 1492819"/>
              <a:gd name="connsiteY67" fmla="*/ 1629665 h 2515037"/>
              <a:gd name="connsiteX68" fmla="*/ 715492 w 1492819"/>
              <a:gd name="connsiteY68" fmla="*/ 1644180 h 2515037"/>
              <a:gd name="connsiteX69" fmla="*/ 671949 w 1492819"/>
              <a:gd name="connsiteY69" fmla="*/ 1658694 h 2515037"/>
              <a:gd name="connsiteX70" fmla="*/ 657435 w 1492819"/>
              <a:gd name="connsiteY70" fmla="*/ 1702237 h 2515037"/>
              <a:gd name="connsiteX71" fmla="*/ 628406 w 1492819"/>
              <a:gd name="connsiteY71" fmla="*/ 1745780 h 2515037"/>
              <a:gd name="connsiteX72" fmla="*/ 613892 w 1492819"/>
              <a:gd name="connsiteY72" fmla="*/ 1789322 h 2515037"/>
              <a:gd name="connsiteX73" fmla="*/ 512292 w 1492819"/>
              <a:gd name="connsiteY73" fmla="*/ 1919951 h 2515037"/>
              <a:gd name="connsiteX74" fmla="*/ 497778 w 1492819"/>
              <a:gd name="connsiteY74" fmla="*/ 2094122 h 25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492819" h="2515037">
                <a:moveTo>
                  <a:pt x="744520" y="2515037"/>
                </a:moveTo>
                <a:cubicBezTo>
                  <a:pt x="739682" y="2500523"/>
                  <a:pt x="736848" y="2485178"/>
                  <a:pt x="730006" y="2471494"/>
                </a:cubicBezTo>
                <a:cubicBezTo>
                  <a:pt x="719393" y="2450267"/>
                  <a:pt x="667300" y="2383047"/>
                  <a:pt x="657435" y="2369894"/>
                </a:cubicBezTo>
                <a:cubicBezTo>
                  <a:pt x="652597" y="2355380"/>
                  <a:pt x="651407" y="2339081"/>
                  <a:pt x="642920" y="2326351"/>
                </a:cubicBezTo>
                <a:cubicBezTo>
                  <a:pt x="631534" y="2309272"/>
                  <a:pt x="612518" y="2298577"/>
                  <a:pt x="599378" y="2282808"/>
                </a:cubicBezTo>
                <a:cubicBezTo>
                  <a:pt x="588211" y="2269407"/>
                  <a:pt x="580025" y="2253779"/>
                  <a:pt x="570349" y="2239265"/>
                </a:cubicBezTo>
                <a:lnTo>
                  <a:pt x="541320" y="2152180"/>
                </a:lnTo>
                <a:lnTo>
                  <a:pt x="526806" y="2108637"/>
                </a:lnTo>
                <a:cubicBezTo>
                  <a:pt x="531644" y="1992523"/>
                  <a:pt x="529756" y="1875932"/>
                  <a:pt x="541320" y="1760294"/>
                </a:cubicBezTo>
                <a:cubicBezTo>
                  <a:pt x="554366" y="1629839"/>
                  <a:pt x="609789" y="1677959"/>
                  <a:pt x="526806" y="1687722"/>
                </a:cubicBezTo>
                <a:cubicBezTo>
                  <a:pt x="459365" y="1695656"/>
                  <a:pt x="391339" y="1697399"/>
                  <a:pt x="323606" y="1702237"/>
                </a:cubicBezTo>
                <a:cubicBezTo>
                  <a:pt x="309092" y="1697399"/>
                  <a:pt x="294998" y="1691041"/>
                  <a:pt x="280063" y="1687722"/>
                </a:cubicBezTo>
                <a:cubicBezTo>
                  <a:pt x="251335" y="1681338"/>
                  <a:pt x="220897" y="1682514"/>
                  <a:pt x="192978" y="1673208"/>
                </a:cubicBezTo>
                <a:cubicBezTo>
                  <a:pt x="176429" y="1667692"/>
                  <a:pt x="162473" y="1655769"/>
                  <a:pt x="149435" y="1644180"/>
                </a:cubicBezTo>
                <a:cubicBezTo>
                  <a:pt x="68092" y="1571875"/>
                  <a:pt x="77440" y="1579730"/>
                  <a:pt x="33320" y="1513551"/>
                </a:cubicBezTo>
                <a:cubicBezTo>
                  <a:pt x="0" y="1413588"/>
                  <a:pt x="5878" y="1449754"/>
                  <a:pt x="33320" y="1266808"/>
                </a:cubicBezTo>
                <a:cubicBezTo>
                  <a:pt x="37859" y="1236548"/>
                  <a:pt x="62349" y="1179722"/>
                  <a:pt x="62349" y="1179722"/>
                </a:cubicBezTo>
                <a:cubicBezTo>
                  <a:pt x="128893" y="1279538"/>
                  <a:pt x="87308" y="1277840"/>
                  <a:pt x="163949" y="1252294"/>
                </a:cubicBezTo>
                <a:cubicBezTo>
                  <a:pt x="173625" y="1184561"/>
                  <a:pt x="184491" y="1116987"/>
                  <a:pt x="192978" y="1049094"/>
                </a:cubicBezTo>
                <a:cubicBezTo>
                  <a:pt x="199009" y="1000847"/>
                  <a:pt x="178319" y="942849"/>
                  <a:pt x="207492" y="903951"/>
                </a:cubicBezTo>
                <a:cubicBezTo>
                  <a:pt x="225851" y="879472"/>
                  <a:pt x="226844" y="962008"/>
                  <a:pt x="236520" y="991037"/>
                </a:cubicBezTo>
                <a:lnTo>
                  <a:pt x="251035" y="1034580"/>
                </a:lnTo>
                <a:cubicBezTo>
                  <a:pt x="260711" y="1020066"/>
                  <a:pt x="272262" y="1006639"/>
                  <a:pt x="280063" y="991037"/>
                </a:cubicBezTo>
                <a:cubicBezTo>
                  <a:pt x="294942" y="961279"/>
                  <a:pt x="303570" y="902532"/>
                  <a:pt x="309092" y="874922"/>
                </a:cubicBezTo>
                <a:cubicBezTo>
                  <a:pt x="313930" y="816865"/>
                  <a:pt x="315907" y="758498"/>
                  <a:pt x="323606" y="700751"/>
                </a:cubicBezTo>
                <a:cubicBezTo>
                  <a:pt x="325628" y="685586"/>
                  <a:pt x="322821" y="657208"/>
                  <a:pt x="338120" y="657208"/>
                </a:cubicBezTo>
                <a:cubicBezTo>
                  <a:pt x="355564" y="657208"/>
                  <a:pt x="357473" y="686237"/>
                  <a:pt x="367149" y="700751"/>
                </a:cubicBezTo>
                <a:cubicBezTo>
                  <a:pt x="371987" y="729780"/>
                  <a:pt x="358120" y="770179"/>
                  <a:pt x="381663" y="787837"/>
                </a:cubicBezTo>
                <a:cubicBezTo>
                  <a:pt x="398084" y="800153"/>
                  <a:pt x="415237" y="762237"/>
                  <a:pt x="425206" y="744294"/>
                </a:cubicBezTo>
                <a:cubicBezTo>
                  <a:pt x="440066" y="717546"/>
                  <a:pt x="444559" y="686237"/>
                  <a:pt x="454235" y="657208"/>
                </a:cubicBezTo>
                <a:lnTo>
                  <a:pt x="483263" y="570122"/>
                </a:lnTo>
                <a:cubicBezTo>
                  <a:pt x="488101" y="555608"/>
                  <a:pt x="486960" y="537398"/>
                  <a:pt x="497778" y="526580"/>
                </a:cubicBezTo>
                <a:lnTo>
                  <a:pt x="541320" y="483037"/>
                </a:lnTo>
                <a:cubicBezTo>
                  <a:pt x="550996" y="497551"/>
                  <a:pt x="562548" y="510978"/>
                  <a:pt x="570349" y="526580"/>
                </a:cubicBezTo>
                <a:cubicBezTo>
                  <a:pt x="577191" y="540264"/>
                  <a:pt x="574045" y="559304"/>
                  <a:pt x="584863" y="570122"/>
                </a:cubicBezTo>
                <a:cubicBezTo>
                  <a:pt x="595681" y="580940"/>
                  <a:pt x="613892" y="579799"/>
                  <a:pt x="628406" y="584637"/>
                </a:cubicBezTo>
                <a:cubicBezTo>
                  <a:pt x="710655" y="461265"/>
                  <a:pt x="575186" y="652371"/>
                  <a:pt x="744520" y="483037"/>
                </a:cubicBezTo>
                <a:cubicBezTo>
                  <a:pt x="843941" y="383616"/>
                  <a:pt x="808834" y="430109"/>
                  <a:pt x="860635" y="352408"/>
                </a:cubicBezTo>
                <a:cubicBezTo>
                  <a:pt x="879987" y="381437"/>
                  <a:pt x="894022" y="464164"/>
                  <a:pt x="918692" y="439494"/>
                </a:cubicBezTo>
                <a:cubicBezTo>
                  <a:pt x="933206" y="424980"/>
                  <a:pt x="946032" y="408553"/>
                  <a:pt x="962235" y="395951"/>
                </a:cubicBezTo>
                <a:cubicBezTo>
                  <a:pt x="989774" y="374532"/>
                  <a:pt x="1020292" y="357246"/>
                  <a:pt x="1049320" y="337894"/>
                </a:cubicBezTo>
                <a:cubicBezTo>
                  <a:pt x="1063834" y="328218"/>
                  <a:pt x="1080528" y="321200"/>
                  <a:pt x="1092863" y="308865"/>
                </a:cubicBezTo>
                <a:cubicBezTo>
                  <a:pt x="1153511" y="248217"/>
                  <a:pt x="1119985" y="277638"/>
                  <a:pt x="1194463" y="221780"/>
                </a:cubicBezTo>
                <a:cubicBezTo>
                  <a:pt x="1224673" y="100945"/>
                  <a:pt x="1187888" y="220417"/>
                  <a:pt x="1238006" y="120180"/>
                </a:cubicBezTo>
                <a:cubicBezTo>
                  <a:pt x="1298095" y="0"/>
                  <a:pt x="1198359" y="157878"/>
                  <a:pt x="1281549" y="33094"/>
                </a:cubicBezTo>
                <a:cubicBezTo>
                  <a:pt x="1286387" y="255646"/>
                  <a:pt x="1277577" y="478915"/>
                  <a:pt x="1296063" y="700751"/>
                </a:cubicBezTo>
                <a:cubicBezTo>
                  <a:pt x="1297512" y="718135"/>
                  <a:pt x="1323057" y="724264"/>
                  <a:pt x="1339606" y="729780"/>
                </a:cubicBezTo>
                <a:cubicBezTo>
                  <a:pt x="1367525" y="739086"/>
                  <a:pt x="1397663" y="739456"/>
                  <a:pt x="1426692" y="744294"/>
                </a:cubicBezTo>
                <a:cubicBezTo>
                  <a:pt x="1421854" y="758808"/>
                  <a:pt x="1420665" y="775107"/>
                  <a:pt x="1412178" y="787837"/>
                </a:cubicBezTo>
                <a:cubicBezTo>
                  <a:pt x="1400792" y="804916"/>
                  <a:pt x="1381776" y="815611"/>
                  <a:pt x="1368635" y="831380"/>
                </a:cubicBezTo>
                <a:cubicBezTo>
                  <a:pt x="1357468" y="844781"/>
                  <a:pt x="1349282" y="860408"/>
                  <a:pt x="1339606" y="874922"/>
                </a:cubicBezTo>
                <a:cubicBezTo>
                  <a:pt x="1344444" y="899113"/>
                  <a:pt x="1336676" y="930050"/>
                  <a:pt x="1354120" y="947494"/>
                </a:cubicBezTo>
                <a:cubicBezTo>
                  <a:pt x="1364938" y="958312"/>
                  <a:pt x="1382952" y="937183"/>
                  <a:pt x="1397663" y="932980"/>
                </a:cubicBezTo>
                <a:cubicBezTo>
                  <a:pt x="1416843" y="927500"/>
                  <a:pt x="1436368" y="923303"/>
                  <a:pt x="1455720" y="918465"/>
                </a:cubicBezTo>
                <a:cubicBezTo>
                  <a:pt x="1481065" y="994497"/>
                  <a:pt x="1492819" y="1010366"/>
                  <a:pt x="1455720" y="1121665"/>
                </a:cubicBezTo>
                <a:cubicBezTo>
                  <a:pt x="1450882" y="1136179"/>
                  <a:pt x="1425862" y="1129338"/>
                  <a:pt x="1412178" y="1136180"/>
                </a:cubicBezTo>
                <a:cubicBezTo>
                  <a:pt x="1299644" y="1192448"/>
                  <a:pt x="1434529" y="1143244"/>
                  <a:pt x="1325092" y="1179722"/>
                </a:cubicBezTo>
                <a:cubicBezTo>
                  <a:pt x="1310578" y="1189398"/>
                  <a:pt x="1297151" y="1200950"/>
                  <a:pt x="1281549" y="1208751"/>
                </a:cubicBezTo>
                <a:cubicBezTo>
                  <a:pt x="1248374" y="1225339"/>
                  <a:pt x="1208286" y="1211515"/>
                  <a:pt x="1252520" y="1266808"/>
                </a:cubicBezTo>
                <a:cubicBezTo>
                  <a:pt x="1263417" y="1280430"/>
                  <a:pt x="1280122" y="1288752"/>
                  <a:pt x="1296063" y="1295837"/>
                </a:cubicBezTo>
                <a:cubicBezTo>
                  <a:pt x="1324025" y="1308264"/>
                  <a:pt x="1383149" y="1324865"/>
                  <a:pt x="1383149" y="1324865"/>
                </a:cubicBezTo>
                <a:cubicBezTo>
                  <a:pt x="1378311" y="1378084"/>
                  <a:pt x="1375698" y="1431552"/>
                  <a:pt x="1368635" y="1484522"/>
                </a:cubicBezTo>
                <a:cubicBezTo>
                  <a:pt x="1362387" y="1531380"/>
                  <a:pt x="1348949" y="1568661"/>
                  <a:pt x="1310578" y="1600637"/>
                </a:cubicBezTo>
                <a:cubicBezTo>
                  <a:pt x="1298825" y="1610431"/>
                  <a:pt x="1281549" y="1610313"/>
                  <a:pt x="1267035" y="1615151"/>
                </a:cubicBezTo>
                <a:cubicBezTo>
                  <a:pt x="1252521" y="1624827"/>
                  <a:pt x="1239094" y="1636379"/>
                  <a:pt x="1223492" y="1644180"/>
                </a:cubicBezTo>
                <a:cubicBezTo>
                  <a:pt x="1193739" y="1659056"/>
                  <a:pt x="1134978" y="1667688"/>
                  <a:pt x="1107378" y="1673208"/>
                </a:cubicBezTo>
                <a:cubicBezTo>
                  <a:pt x="1039645" y="1668370"/>
                  <a:pt x="971333" y="1668767"/>
                  <a:pt x="904178" y="1658694"/>
                </a:cubicBezTo>
                <a:cubicBezTo>
                  <a:pt x="873918" y="1654155"/>
                  <a:pt x="817092" y="1629665"/>
                  <a:pt x="817092" y="1629665"/>
                </a:cubicBezTo>
                <a:cubicBezTo>
                  <a:pt x="783225" y="1634503"/>
                  <a:pt x="749038" y="1637471"/>
                  <a:pt x="715492" y="1644180"/>
                </a:cubicBezTo>
                <a:cubicBezTo>
                  <a:pt x="700490" y="1647181"/>
                  <a:pt x="682767" y="1647876"/>
                  <a:pt x="671949" y="1658694"/>
                </a:cubicBezTo>
                <a:cubicBezTo>
                  <a:pt x="661131" y="1669512"/>
                  <a:pt x="664277" y="1688553"/>
                  <a:pt x="657435" y="1702237"/>
                </a:cubicBezTo>
                <a:cubicBezTo>
                  <a:pt x="649634" y="1717839"/>
                  <a:pt x="638082" y="1731266"/>
                  <a:pt x="628406" y="1745780"/>
                </a:cubicBezTo>
                <a:cubicBezTo>
                  <a:pt x="623568" y="1760294"/>
                  <a:pt x="621322" y="1775948"/>
                  <a:pt x="613892" y="1789322"/>
                </a:cubicBezTo>
                <a:cubicBezTo>
                  <a:pt x="570490" y="1867446"/>
                  <a:pt x="565184" y="1867059"/>
                  <a:pt x="512292" y="1919951"/>
                </a:cubicBezTo>
                <a:cubicBezTo>
                  <a:pt x="495378" y="2055268"/>
                  <a:pt x="497778" y="1997059"/>
                  <a:pt x="497778" y="2094122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 rot="1928648">
            <a:off x="4709036" y="722728"/>
            <a:ext cx="706887" cy="1041465"/>
          </a:xfrm>
          <a:custGeom>
            <a:avLst/>
            <a:gdLst>
              <a:gd name="connsiteX0" fmla="*/ 744520 w 1492819"/>
              <a:gd name="connsiteY0" fmla="*/ 2515037 h 2515037"/>
              <a:gd name="connsiteX1" fmla="*/ 730006 w 1492819"/>
              <a:gd name="connsiteY1" fmla="*/ 2471494 h 2515037"/>
              <a:gd name="connsiteX2" fmla="*/ 657435 w 1492819"/>
              <a:gd name="connsiteY2" fmla="*/ 2369894 h 2515037"/>
              <a:gd name="connsiteX3" fmla="*/ 642920 w 1492819"/>
              <a:gd name="connsiteY3" fmla="*/ 2326351 h 2515037"/>
              <a:gd name="connsiteX4" fmla="*/ 599378 w 1492819"/>
              <a:gd name="connsiteY4" fmla="*/ 2282808 h 2515037"/>
              <a:gd name="connsiteX5" fmla="*/ 570349 w 1492819"/>
              <a:gd name="connsiteY5" fmla="*/ 2239265 h 2515037"/>
              <a:gd name="connsiteX6" fmla="*/ 541320 w 1492819"/>
              <a:gd name="connsiteY6" fmla="*/ 2152180 h 2515037"/>
              <a:gd name="connsiteX7" fmla="*/ 526806 w 1492819"/>
              <a:gd name="connsiteY7" fmla="*/ 2108637 h 2515037"/>
              <a:gd name="connsiteX8" fmla="*/ 541320 w 1492819"/>
              <a:gd name="connsiteY8" fmla="*/ 1760294 h 2515037"/>
              <a:gd name="connsiteX9" fmla="*/ 526806 w 1492819"/>
              <a:gd name="connsiteY9" fmla="*/ 1687722 h 2515037"/>
              <a:gd name="connsiteX10" fmla="*/ 323606 w 1492819"/>
              <a:gd name="connsiteY10" fmla="*/ 1702237 h 2515037"/>
              <a:gd name="connsiteX11" fmla="*/ 280063 w 1492819"/>
              <a:gd name="connsiteY11" fmla="*/ 1687722 h 2515037"/>
              <a:gd name="connsiteX12" fmla="*/ 192978 w 1492819"/>
              <a:gd name="connsiteY12" fmla="*/ 1673208 h 2515037"/>
              <a:gd name="connsiteX13" fmla="*/ 149435 w 1492819"/>
              <a:gd name="connsiteY13" fmla="*/ 1644180 h 2515037"/>
              <a:gd name="connsiteX14" fmla="*/ 33320 w 1492819"/>
              <a:gd name="connsiteY14" fmla="*/ 1513551 h 2515037"/>
              <a:gd name="connsiteX15" fmla="*/ 33320 w 1492819"/>
              <a:gd name="connsiteY15" fmla="*/ 1266808 h 2515037"/>
              <a:gd name="connsiteX16" fmla="*/ 62349 w 1492819"/>
              <a:gd name="connsiteY16" fmla="*/ 1179722 h 2515037"/>
              <a:gd name="connsiteX17" fmla="*/ 163949 w 1492819"/>
              <a:gd name="connsiteY17" fmla="*/ 1252294 h 2515037"/>
              <a:gd name="connsiteX18" fmla="*/ 192978 w 1492819"/>
              <a:gd name="connsiteY18" fmla="*/ 1049094 h 2515037"/>
              <a:gd name="connsiteX19" fmla="*/ 207492 w 1492819"/>
              <a:gd name="connsiteY19" fmla="*/ 903951 h 2515037"/>
              <a:gd name="connsiteX20" fmla="*/ 236520 w 1492819"/>
              <a:gd name="connsiteY20" fmla="*/ 991037 h 2515037"/>
              <a:gd name="connsiteX21" fmla="*/ 251035 w 1492819"/>
              <a:gd name="connsiteY21" fmla="*/ 1034580 h 2515037"/>
              <a:gd name="connsiteX22" fmla="*/ 280063 w 1492819"/>
              <a:gd name="connsiteY22" fmla="*/ 991037 h 2515037"/>
              <a:gd name="connsiteX23" fmla="*/ 309092 w 1492819"/>
              <a:gd name="connsiteY23" fmla="*/ 874922 h 2515037"/>
              <a:gd name="connsiteX24" fmla="*/ 323606 w 1492819"/>
              <a:gd name="connsiteY24" fmla="*/ 700751 h 2515037"/>
              <a:gd name="connsiteX25" fmla="*/ 338120 w 1492819"/>
              <a:gd name="connsiteY25" fmla="*/ 657208 h 2515037"/>
              <a:gd name="connsiteX26" fmla="*/ 367149 w 1492819"/>
              <a:gd name="connsiteY26" fmla="*/ 700751 h 2515037"/>
              <a:gd name="connsiteX27" fmla="*/ 381663 w 1492819"/>
              <a:gd name="connsiteY27" fmla="*/ 787837 h 2515037"/>
              <a:gd name="connsiteX28" fmla="*/ 425206 w 1492819"/>
              <a:gd name="connsiteY28" fmla="*/ 744294 h 2515037"/>
              <a:gd name="connsiteX29" fmla="*/ 454235 w 1492819"/>
              <a:gd name="connsiteY29" fmla="*/ 657208 h 2515037"/>
              <a:gd name="connsiteX30" fmla="*/ 483263 w 1492819"/>
              <a:gd name="connsiteY30" fmla="*/ 570122 h 2515037"/>
              <a:gd name="connsiteX31" fmla="*/ 497778 w 1492819"/>
              <a:gd name="connsiteY31" fmla="*/ 526580 h 2515037"/>
              <a:gd name="connsiteX32" fmla="*/ 541320 w 1492819"/>
              <a:gd name="connsiteY32" fmla="*/ 483037 h 2515037"/>
              <a:gd name="connsiteX33" fmla="*/ 570349 w 1492819"/>
              <a:gd name="connsiteY33" fmla="*/ 526580 h 2515037"/>
              <a:gd name="connsiteX34" fmla="*/ 584863 w 1492819"/>
              <a:gd name="connsiteY34" fmla="*/ 570122 h 2515037"/>
              <a:gd name="connsiteX35" fmla="*/ 628406 w 1492819"/>
              <a:gd name="connsiteY35" fmla="*/ 584637 h 2515037"/>
              <a:gd name="connsiteX36" fmla="*/ 744520 w 1492819"/>
              <a:gd name="connsiteY36" fmla="*/ 483037 h 2515037"/>
              <a:gd name="connsiteX37" fmla="*/ 860635 w 1492819"/>
              <a:gd name="connsiteY37" fmla="*/ 352408 h 2515037"/>
              <a:gd name="connsiteX38" fmla="*/ 918692 w 1492819"/>
              <a:gd name="connsiteY38" fmla="*/ 439494 h 2515037"/>
              <a:gd name="connsiteX39" fmla="*/ 962235 w 1492819"/>
              <a:gd name="connsiteY39" fmla="*/ 395951 h 2515037"/>
              <a:gd name="connsiteX40" fmla="*/ 1049320 w 1492819"/>
              <a:gd name="connsiteY40" fmla="*/ 337894 h 2515037"/>
              <a:gd name="connsiteX41" fmla="*/ 1092863 w 1492819"/>
              <a:gd name="connsiteY41" fmla="*/ 308865 h 2515037"/>
              <a:gd name="connsiteX42" fmla="*/ 1194463 w 1492819"/>
              <a:gd name="connsiteY42" fmla="*/ 221780 h 2515037"/>
              <a:gd name="connsiteX43" fmla="*/ 1238006 w 1492819"/>
              <a:gd name="connsiteY43" fmla="*/ 120180 h 2515037"/>
              <a:gd name="connsiteX44" fmla="*/ 1281549 w 1492819"/>
              <a:gd name="connsiteY44" fmla="*/ 33094 h 2515037"/>
              <a:gd name="connsiteX45" fmla="*/ 1296063 w 1492819"/>
              <a:gd name="connsiteY45" fmla="*/ 700751 h 2515037"/>
              <a:gd name="connsiteX46" fmla="*/ 1339606 w 1492819"/>
              <a:gd name="connsiteY46" fmla="*/ 729780 h 2515037"/>
              <a:gd name="connsiteX47" fmla="*/ 1426692 w 1492819"/>
              <a:gd name="connsiteY47" fmla="*/ 744294 h 2515037"/>
              <a:gd name="connsiteX48" fmla="*/ 1412178 w 1492819"/>
              <a:gd name="connsiteY48" fmla="*/ 787837 h 2515037"/>
              <a:gd name="connsiteX49" fmla="*/ 1368635 w 1492819"/>
              <a:gd name="connsiteY49" fmla="*/ 831380 h 2515037"/>
              <a:gd name="connsiteX50" fmla="*/ 1339606 w 1492819"/>
              <a:gd name="connsiteY50" fmla="*/ 874922 h 2515037"/>
              <a:gd name="connsiteX51" fmla="*/ 1354120 w 1492819"/>
              <a:gd name="connsiteY51" fmla="*/ 947494 h 2515037"/>
              <a:gd name="connsiteX52" fmla="*/ 1397663 w 1492819"/>
              <a:gd name="connsiteY52" fmla="*/ 932980 h 2515037"/>
              <a:gd name="connsiteX53" fmla="*/ 1455720 w 1492819"/>
              <a:gd name="connsiteY53" fmla="*/ 918465 h 2515037"/>
              <a:gd name="connsiteX54" fmla="*/ 1455720 w 1492819"/>
              <a:gd name="connsiteY54" fmla="*/ 1121665 h 2515037"/>
              <a:gd name="connsiteX55" fmla="*/ 1412178 w 1492819"/>
              <a:gd name="connsiteY55" fmla="*/ 1136180 h 2515037"/>
              <a:gd name="connsiteX56" fmla="*/ 1325092 w 1492819"/>
              <a:gd name="connsiteY56" fmla="*/ 1179722 h 2515037"/>
              <a:gd name="connsiteX57" fmla="*/ 1281549 w 1492819"/>
              <a:gd name="connsiteY57" fmla="*/ 1208751 h 2515037"/>
              <a:gd name="connsiteX58" fmla="*/ 1252520 w 1492819"/>
              <a:gd name="connsiteY58" fmla="*/ 1266808 h 2515037"/>
              <a:gd name="connsiteX59" fmla="*/ 1296063 w 1492819"/>
              <a:gd name="connsiteY59" fmla="*/ 1295837 h 2515037"/>
              <a:gd name="connsiteX60" fmla="*/ 1383149 w 1492819"/>
              <a:gd name="connsiteY60" fmla="*/ 1324865 h 2515037"/>
              <a:gd name="connsiteX61" fmla="*/ 1368635 w 1492819"/>
              <a:gd name="connsiteY61" fmla="*/ 1484522 h 2515037"/>
              <a:gd name="connsiteX62" fmla="*/ 1310578 w 1492819"/>
              <a:gd name="connsiteY62" fmla="*/ 1600637 h 2515037"/>
              <a:gd name="connsiteX63" fmla="*/ 1267035 w 1492819"/>
              <a:gd name="connsiteY63" fmla="*/ 1615151 h 2515037"/>
              <a:gd name="connsiteX64" fmla="*/ 1223492 w 1492819"/>
              <a:gd name="connsiteY64" fmla="*/ 1644180 h 2515037"/>
              <a:gd name="connsiteX65" fmla="*/ 1107378 w 1492819"/>
              <a:gd name="connsiteY65" fmla="*/ 1673208 h 2515037"/>
              <a:gd name="connsiteX66" fmla="*/ 904178 w 1492819"/>
              <a:gd name="connsiteY66" fmla="*/ 1658694 h 2515037"/>
              <a:gd name="connsiteX67" fmla="*/ 817092 w 1492819"/>
              <a:gd name="connsiteY67" fmla="*/ 1629665 h 2515037"/>
              <a:gd name="connsiteX68" fmla="*/ 715492 w 1492819"/>
              <a:gd name="connsiteY68" fmla="*/ 1644180 h 2515037"/>
              <a:gd name="connsiteX69" fmla="*/ 671949 w 1492819"/>
              <a:gd name="connsiteY69" fmla="*/ 1658694 h 2515037"/>
              <a:gd name="connsiteX70" fmla="*/ 657435 w 1492819"/>
              <a:gd name="connsiteY70" fmla="*/ 1702237 h 2515037"/>
              <a:gd name="connsiteX71" fmla="*/ 628406 w 1492819"/>
              <a:gd name="connsiteY71" fmla="*/ 1745780 h 2515037"/>
              <a:gd name="connsiteX72" fmla="*/ 613892 w 1492819"/>
              <a:gd name="connsiteY72" fmla="*/ 1789322 h 2515037"/>
              <a:gd name="connsiteX73" fmla="*/ 512292 w 1492819"/>
              <a:gd name="connsiteY73" fmla="*/ 1919951 h 2515037"/>
              <a:gd name="connsiteX74" fmla="*/ 497778 w 1492819"/>
              <a:gd name="connsiteY74" fmla="*/ 2094122 h 25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492819" h="2515037">
                <a:moveTo>
                  <a:pt x="744520" y="2515037"/>
                </a:moveTo>
                <a:cubicBezTo>
                  <a:pt x="739682" y="2500523"/>
                  <a:pt x="736848" y="2485178"/>
                  <a:pt x="730006" y="2471494"/>
                </a:cubicBezTo>
                <a:cubicBezTo>
                  <a:pt x="719393" y="2450267"/>
                  <a:pt x="667300" y="2383047"/>
                  <a:pt x="657435" y="2369894"/>
                </a:cubicBezTo>
                <a:cubicBezTo>
                  <a:pt x="652597" y="2355380"/>
                  <a:pt x="651407" y="2339081"/>
                  <a:pt x="642920" y="2326351"/>
                </a:cubicBezTo>
                <a:cubicBezTo>
                  <a:pt x="631534" y="2309272"/>
                  <a:pt x="612518" y="2298577"/>
                  <a:pt x="599378" y="2282808"/>
                </a:cubicBezTo>
                <a:cubicBezTo>
                  <a:pt x="588211" y="2269407"/>
                  <a:pt x="580025" y="2253779"/>
                  <a:pt x="570349" y="2239265"/>
                </a:cubicBezTo>
                <a:lnTo>
                  <a:pt x="541320" y="2152180"/>
                </a:lnTo>
                <a:lnTo>
                  <a:pt x="526806" y="2108637"/>
                </a:lnTo>
                <a:cubicBezTo>
                  <a:pt x="531644" y="1992523"/>
                  <a:pt x="529756" y="1875932"/>
                  <a:pt x="541320" y="1760294"/>
                </a:cubicBezTo>
                <a:cubicBezTo>
                  <a:pt x="554366" y="1629839"/>
                  <a:pt x="609789" y="1677959"/>
                  <a:pt x="526806" y="1687722"/>
                </a:cubicBezTo>
                <a:cubicBezTo>
                  <a:pt x="459365" y="1695656"/>
                  <a:pt x="391339" y="1697399"/>
                  <a:pt x="323606" y="1702237"/>
                </a:cubicBezTo>
                <a:cubicBezTo>
                  <a:pt x="309092" y="1697399"/>
                  <a:pt x="294998" y="1691041"/>
                  <a:pt x="280063" y="1687722"/>
                </a:cubicBezTo>
                <a:cubicBezTo>
                  <a:pt x="251335" y="1681338"/>
                  <a:pt x="220897" y="1682514"/>
                  <a:pt x="192978" y="1673208"/>
                </a:cubicBezTo>
                <a:cubicBezTo>
                  <a:pt x="176429" y="1667692"/>
                  <a:pt x="162473" y="1655769"/>
                  <a:pt x="149435" y="1644180"/>
                </a:cubicBezTo>
                <a:cubicBezTo>
                  <a:pt x="68092" y="1571875"/>
                  <a:pt x="77440" y="1579730"/>
                  <a:pt x="33320" y="1513551"/>
                </a:cubicBezTo>
                <a:cubicBezTo>
                  <a:pt x="0" y="1413588"/>
                  <a:pt x="5878" y="1449754"/>
                  <a:pt x="33320" y="1266808"/>
                </a:cubicBezTo>
                <a:cubicBezTo>
                  <a:pt x="37859" y="1236548"/>
                  <a:pt x="62349" y="1179722"/>
                  <a:pt x="62349" y="1179722"/>
                </a:cubicBezTo>
                <a:cubicBezTo>
                  <a:pt x="128893" y="1279538"/>
                  <a:pt x="87308" y="1277840"/>
                  <a:pt x="163949" y="1252294"/>
                </a:cubicBezTo>
                <a:cubicBezTo>
                  <a:pt x="173625" y="1184561"/>
                  <a:pt x="184491" y="1116987"/>
                  <a:pt x="192978" y="1049094"/>
                </a:cubicBezTo>
                <a:cubicBezTo>
                  <a:pt x="199009" y="1000847"/>
                  <a:pt x="178319" y="942849"/>
                  <a:pt x="207492" y="903951"/>
                </a:cubicBezTo>
                <a:cubicBezTo>
                  <a:pt x="225851" y="879472"/>
                  <a:pt x="226844" y="962008"/>
                  <a:pt x="236520" y="991037"/>
                </a:cubicBezTo>
                <a:lnTo>
                  <a:pt x="251035" y="1034580"/>
                </a:lnTo>
                <a:cubicBezTo>
                  <a:pt x="260711" y="1020066"/>
                  <a:pt x="272262" y="1006639"/>
                  <a:pt x="280063" y="991037"/>
                </a:cubicBezTo>
                <a:cubicBezTo>
                  <a:pt x="294942" y="961279"/>
                  <a:pt x="303570" y="902532"/>
                  <a:pt x="309092" y="874922"/>
                </a:cubicBezTo>
                <a:cubicBezTo>
                  <a:pt x="313930" y="816865"/>
                  <a:pt x="315907" y="758498"/>
                  <a:pt x="323606" y="700751"/>
                </a:cubicBezTo>
                <a:cubicBezTo>
                  <a:pt x="325628" y="685586"/>
                  <a:pt x="322821" y="657208"/>
                  <a:pt x="338120" y="657208"/>
                </a:cubicBezTo>
                <a:cubicBezTo>
                  <a:pt x="355564" y="657208"/>
                  <a:pt x="357473" y="686237"/>
                  <a:pt x="367149" y="700751"/>
                </a:cubicBezTo>
                <a:cubicBezTo>
                  <a:pt x="371987" y="729780"/>
                  <a:pt x="358120" y="770179"/>
                  <a:pt x="381663" y="787837"/>
                </a:cubicBezTo>
                <a:cubicBezTo>
                  <a:pt x="398084" y="800153"/>
                  <a:pt x="415237" y="762237"/>
                  <a:pt x="425206" y="744294"/>
                </a:cubicBezTo>
                <a:cubicBezTo>
                  <a:pt x="440066" y="717546"/>
                  <a:pt x="444559" y="686237"/>
                  <a:pt x="454235" y="657208"/>
                </a:cubicBezTo>
                <a:lnTo>
                  <a:pt x="483263" y="570122"/>
                </a:lnTo>
                <a:cubicBezTo>
                  <a:pt x="488101" y="555608"/>
                  <a:pt x="486960" y="537398"/>
                  <a:pt x="497778" y="526580"/>
                </a:cubicBezTo>
                <a:lnTo>
                  <a:pt x="541320" y="483037"/>
                </a:lnTo>
                <a:cubicBezTo>
                  <a:pt x="550996" y="497551"/>
                  <a:pt x="562548" y="510978"/>
                  <a:pt x="570349" y="526580"/>
                </a:cubicBezTo>
                <a:cubicBezTo>
                  <a:pt x="577191" y="540264"/>
                  <a:pt x="574045" y="559304"/>
                  <a:pt x="584863" y="570122"/>
                </a:cubicBezTo>
                <a:cubicBezTo>
                  <a:pt x="595681" y="580940"/>
                  <a:pt x="613892" y="579799"/>
                  <a:pt x="628406" y="584637"/>
                </a:cubicBezTo>
                <a:cubicBezTo>
                  <a:pt x="710655" y="461265"/>
                  <a:pt x="575186" y="652371"/>
                  <a:pt x="744520" y="483037"/>
                </a:cubicBezTo>
                <a:cubicBezTo>
                  <a:pt x="843941" y="383616"/>
                  <a:pt x="808834" y="430109"/>
                  <a:pt x="860635" y="352408"/>
                </a:cubicBezTo>
                <a:cubicBezTo>
                  <a:pt x="879987" y="381437"/>
                  <a:pt x="894022" y="464164"/>
                  <a:pt x="918692" y="439494"/>
                </a:cubicBezTo>
                <a:cubicBezTo>
                  <a:pt x="933206" y="424980"/>
                  <a:pt x="946032" y="408553"/>
                  <a:pt x="962235" y="395951"/>
                </a:cubicBezTo>
                <a:cubicBezTo>
                  <a:pt x="989774" y="374532"/>
                  <a:pt x="1020292" y="357246"/>
                  <a:pt x="1049320" y="337894"/>
                </a:cubicBezTo>
                <a:cubicBezTo>
                  <a:pt x="1063834" y="328218"/>
                  <a:pt x="1080528" y="321200"/>
                  <a:pt x="1092863" y="308865"/>
                </a:cubicBezTo>
                <a:cubicBezTo>
                  <a:pt x="1153511" y="248217"/>
                  <a:pt x="1119985" y="277638"/>
                  <a:pt x="1194463" y="221780"/>
                </a:cubicBezTo>
                <a:cubicBezTo>
                  <a:pt x="1224673" y="100945"/>
                  <a:pt x="1187888" y="220417"/>
                  <a:pt x="1238006" y="120180"/>
                </a:cubicBezTo>
                <a:cubicBezTo>
                  <a:pt x="1298095" y="0"/>
                  <a:pt x="1198359" y="157878"/>
                  <a:pt x="1281549" y="33094"/>
                </a:cubicBezTo>
                <a:cubicBezTo>
                  <a:pt x="1286387" y="255646"/>
                  <a:pt x="1277577" y="478915"/>
                  <a:pt x="1296063" y="700751"/>
                </a:cubicBezTo>
                <a:cubicBezTo>
                  <a:pt x="1297512" y="718135"/>
                  <a:pt x="1323057" y="724264"/>
                  <a:pt x="1339606" y="729780"/>
                </a:cubicBezTo>
                <a:cubicBezTo>
                  <a:pt x="1367525" y="739086"/>
                  <a:pt x="1397663" y="739456"/>
                  <a:pt x="1426692" y="744294"/>
                </a:cubicBezTo>
                <a:cubicBezTo>
                  <a:pt x="1421854" y="758808"/>
                  <a:pt x="1420665" y="775107"/>
                  <a:pt x="1412178" y="787837"/>
                </a:cubicBezTo>
                <a:cubicBezTo>
                  <a:pt x="1400792" y="804916"/>
                  <a:pt x="1381776" y="815611"/>
                  <a:pt x="1368635" y="831380"/>
                </a:cubicBezTo>
                <a:cubicBezTo>
                  <a:pt x="1357468" y="844781"/>
                  <a:pt x="1349282" y="860408"/>
                  <a:pt x="1339606" y="874922"/>
                </a:cubicBezTo>
                <a:cubicBezTo>
                  <a:pt x="1344444" y="899113"/>
                  <a:pt x="1336676" y="930050"/>
                  <a:pt x="1354120" y="947494"/>
                </a:cubicBezTo>
                <a:cubicBezTo>
                  <a:pt x="1364938" y="958312"/>
                  <a:pt x="1382952" y="937183"/>
                  <a:pt x="1397663" y="932980"/>
                </a:cubicBezTo>
                <a:cubicBezTo>
                  <a:pt x="1416843" y="927500"/>
                  <a:pt x="1436368" y="923303"/>
                  <a:pt x="1455720" y="918465"/>
                </a:cubicBezTo>
                <a:cubicBezTo>
                  <a:pt x="1481065" y="994497"/>
                  <a:pt x="1492819" y="1010366"/>
                  <a:pt x="1455720" y="1121665"/>
                </a:cubicBezTo>
                <a:cubicBezTo>
                  <a:pt x="1450882" y="1136179"/>
                  <a:pt x="1425862" y="1129338"/>
                  <a:pt x="1412178" y="1136180"/>
                </a:cubicBezTo>
                <a:cubicBezTo>
                  <a:pt x="1299644" y="1192448"/>
                  <a:pt x="1434529" y="1143244"/>
                  <a:pt x="1325092" y="1179722"/>
                </a:cubicBezTo>
                <a:cubicBezTo>
                  <a:pt x="1310578" y="1189398"/>
                  <a:pt x="1297151" y="1200950"/>
                  <a:pt x="1281549" y="1208751"/>
                </a:cubicBezTo>
                <a:cubicBezTo>
                  <a:pt x="1248374" y="1225339"/>
                  <a:pt x="1208286" y="1211515"/>
                  <a:pt x="1252520" y="1266808"/>
                </a:cubicBezTo>
                <a:cubicBezTo>
                  <a:pt x="1263417" y="1280430"/>
                  <a:pt x="1280122" y="1288752"/>
                  <a:pt x="1296063" y="1295837"/>
                </a:cubicBezTo>
                <a:cubicBezTo>
                  <a:pt x="1324025" y="1308264"/>
                  <a:pt x="1383149" y="1324865"/>
                  <a:pt x="1383149" y="1324865"/>
                </a:cubicBezTo>
                <a:cubicBezTo>
                  <a:pt x="1378311" y="1378084"/>
                  <a:pt x="1375698" y="1431552"/>
                  <a:pt x="1368635" y="1484522"/>
                </a:cubicBezTo>
                <a:cubicBezTo>
                  <a:pt x="1362387" y="1531380"/>
                  <a:pt x="1348949" y="1568661"/>
                  <a:pt x="1310578" y="1600637"/>
                </a:cubicBezTo>
                <a:cubicBezTo>
                  <a:pt x="1298825" y="1610431"/>
                  <a:pt x="1281549" y="1610313"/>
                  <a:pt x="1267035" y="1615151"/>
                </a:cubicBezTo>
                <a:cubicBezTo>
                  <a:pt x="1252521" y="1624827"/>
                  <a:pt x="1239094" y="1636379"/>
                  <a:pt x="1223492" y="1644180"/>
                </a:cubicBezTo>
                <a:cubicBezTo>
                  <a:pt x="1193739" y="1659056"/>
                  <a:pt x="1134978" y="1667688"/>
                  <a:pt x="1107378" y="1673208"/>
                </a:cubicBezTo>
                <a:cubicBezTo>
                  <a:pt x="1039645" y="1668370"/>
                  <a:pt x="971333" y="1668767"/>
                  <a:pt x="904178" y="1658694"/>
                </a:cubicBezTo>
                <a:cubicBezTo>
                  <a:pt x="873918" y="1654155"/>
                  <a:pt x="817092" y="1629665"/>
                  <a:pt x="817092" y="1629665"/>
                </a:cubicBezTo>
                <a:cubicBezTo>
                  <a:pt x="783225" y="1634503"/>
                  <a:pt x="749038" y="1637471"/>
                  <a:pt x="715492" y="1644180"/>
                </a:cubicBezTo>
                <a:cubicBezTo>
                  <a:pt x="700490" y="1647181"/>
                  <a:pt x="682767" y="1647876"/>
                  <a:pt x="671949" y="1658694"/>
                </a:cubicBezTo>
                <a:cubicBezTo>
                  <a:pt x="661131" y="1669512"/>
                  <a:pt x="664277" y="1688553"/>
                  <a:pt x="657435" y="1702237"/>
                </a:cubicBezTo>
                <a:cubicBezTo>
                  <a:pt x="649634" y="1717839"/>
                  <a:pt x="638082" y="1731266"/>
                  <a:pt x="628406" y="1745780"/>
                </a:cubicBezTo>
                <a:cubicBezTo>
                  <a:pt x="623568" y="1760294"/>
                  <a:pt x="621322" y="1775948"/>
                  <a:pt x="613892" y="1789322"/>
                </a:cubicBezTo>
                <a:cubicBezTo>
                  <a:pt x="570490" y="1867446"/>
                  <a:pt x="565184" y="1867059"/>
                  <a:pt x="512292" y="1919951"/>
                </a:cubicBezTo>
                <a:cubicBezTo>
                  <a:pt x="495378" y="2055268"/>
                  <a:pt x="497778" y="1997059"/>
                  <a:pt x="497778" y="2094122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 rot="1928648">
            <a:off x="2513604" y="149559"/>
            <a:ext cx="763994" cy="1362119"/>
          </a:xfrm>
          <a:custGeom>
            <a:avLst/>
            <a:gdLst>
              <a:gd name="connsiteX0" fmla="*/ 744520 w 1492819"/>
              <a:gd name="connsiteY0" fmla="*/ 2515037 h 2515037"/>
              <a:gd name="connsiteX1" fmla="*/ 730006 w 1492819"/>
              <a:gd name="connsiteY1" fmla="*/ 2471494 h 2515037"/>
              <a:gd name="connsiteX2" fmla="*/ 657435 w 1492819"/>
              <a:gd name="connsiteY2" fmla="*/ 2369894 h 2515037"/>
              <a:gd name="connsiteX3" fmla="*/ 642920 w 1492819"/>
              <a:gd name="connsiteY3" fmla="*/ 2326351 h 2515037"/>
              <a:gd name="connsiteX4" fmla="*/ 599378 w 1492819"/>
              <a:gd name="connsiteY4" fmla="*/ 2282808 h 2515037"/>
              <a:gd name="connsiteX5" fmla="*/ 570349 w 1492819"/>
              <a:gd name="connsiteY5" fmla="*/ 2239265 h 2515037"/>
              <a:gd name="connsiteX6" fmla="*/ 541320 w 1492819"/>
              <a:gd name="connsiteY6" fmla="*/ 2152180 h 2515037"/>
              <a:gd name="connsiteX7" fmla="*/ 526806 w 1492819"/>
              <a:gd name="connsiteY7" fmla="*/ 2108637 h 2515037"/>
              <a:gd name="connsiteX8" fmla="*/ 541320 w 1492819"/>
              <a:gd name="connsiteY8" fmla="*/ 1760294 h 2515037"/>
              <a:gd name="connsiteX9" fmla="*/ 526806 w 1492819"/>
              <a:gd name="connsiteY9" fmla="*/ 1687722 h 2515037"/>
              <a:gd name="connsiteX10" fmla="*/ 323606 w 1492819"/>
              <a:gd name="connsiteY10" fmla="*/ 1702237 h 2515037"/>
              <a:gd name="connsiteX11" fmla="*/ 280063 w 1492819"/>
              <a:gd name="connsiteY11" fmla="*/ 1687722 h 2515037"/>
              <a:gd name="connsiteX12" fmla="*/ 192978 w 1492819"/>
              <a:gd name="connsiteY12" fmla="*/ 1673208 h 2515037"/>
              <a:gd name="connsiteX13" fmla="*/ 149435 w 1492819"/>
              <a:gd name="connsiteY13" fmla="*/ 1644180 h 2515037"/>
              <a:gd name="connsiteX14" fmla="*/ 33320 w 1492819"/>
              <a:gd name="connsiteY14" fmla="*/ 1513551 h 2515037"/>
              <a:gd name="connsiteX15" fmla="*/ 33320 w 1492819"/>
              <a:gd name="connsiteY15" fmla="*/ 1266808 h 2515037"/>
              <a:gd name="connsiteX16" fmla="*/ 62349 w 1492819"/>
              <a:gd name="connsiteY16" fmla="*/ 1179722 h 2515037"/>
              <a:gd name="connsiteX17" fmla="*/ 163949 w 1492819"/>
              <a:gd name="connsiteY17" fmla="*/ 1252294 h 2515037"/>
              <a:gd name="connsiteX18" fmla="*/ 192978 w 1492819"/>
              <a:gd name="connsiteY18" fmla="*/ 1049094 h 2515037"/>
              <a:gd name="connsiteX19" fmla="*/ 207492 w 1492819"/>
              <a:gd name="connsiteY19" fmla="*/ 903951 h 2515037"/>
              <a:gd name="connsiteX20" fmla="*/ 236520 w 1492819"/>
              <a:gd name="connsiteY20" fmla="*/ 991037 h 2515037"/>
              <a:gd name="connsiteX21" fmla="*/ 251035 w 1492819"/>
              <a:gd name="connsiteY21" fmla="*/ 1034580 h 2515037"/>
              <a:gd name="connsiteX22" fmla="*/ 280063 w 1492819"/>
              <a:gd name="connsiteY22" fmla="*/ 991037 h 2515037"/>
              <a:gd name="connsiteX23" fmla="*/ 309092 w 1492819"/>
              <a:gd name="connsiteY23" fmla="*/ 874922 h 2515037"/>
              <a:gd name="connsiteX24" fmla="*/ 323606 w 1492819"/>
              <a:gd name="connsiteY24" fmla="*/ 700751 h 2515037"/>
              <a:gd name="connsiteX25" fmla="*/ 338120 w 1492819"/>
              <a:gd name="connsiteY25" fmla="*/ 657208 h 2515037"/>
              <a:gd name="connsiteX26" fmla="*/ 367149 w 1492819"/>
              <a:gd name="connsiteY26" fmla="*/ 700751 h 2515037"/>
              <a:gd name="connsiteX27" fmla="*/ 381663 w 1492819"/>
              <a:gd name="connsiteY27" fmla="*/ 787837 h 2515037"/>
              <a:gd name="connsiteX28" fmla="*/ 425206 w 1492819"/>
              <a:gd name="connsiteY28" fmla="*/ 744294 h 2515037"/>
              <a:gd name="connsiteX29" fmla="*/ 454235 w 1492819"/>
              <a:gd name="connsiteY29" fmla="*/ 657208 h 2515037"/>
              <a:gd name="connsiteX30" fmla="*/ 483263 w 1492819"/>
              <a:gd name="connsiteY30" fmla="*/ 570122 h 2515037"/>
              <a:gd name="connsiteX31" fmla="*/ 497778 w 1492819"/>
              <a:gd name="connsiteY31" fmla="*/ 526580 h 2515037"/>
              <a:gd name="connsiteX32" fmla="*/ 541320 w 1492819"/>
              <a:gd name="connsiteY32" fmla="*/ 483037 h 2515037"/>
              <a:gd name="connsiteX33" fmla="*/ 570349 w 1492819"/>
              <a:gd name="connsiteY33" fmla="*/ 526580 h 2515037"/>
              <a:gd name="connsiteX34" fmla="*/ 584863 w 1492819"/>
              <a:gd name="connsiteY34" fmla="*/ 570122 h 2515037"/>
              <a:gd name="connsiteX35" fmla="*/ 628406 w 1492819"/>
              <a:gd name="connsiteY35" fmla="*/ 584637 h 2515037"/>
              <a:gd name="connsiteX36" fmla="*/ 744520 w 1492819"/>
              <a:gd name="connsiteY36" fmla="*/ 483037 h 2515037"/>
              <a:gd name="connsiteX37" fmla="*/ 860635 w 1492819"/>
              <a:gd name="connsiteY37" fmla="*/ 352408 h 2515037"/>
              <a:gd name="connsiteX38" fmla="*/ 918692 w 1492819"/>
              <a:gd name="connsiteY38" fmla="*/ 439494 h 2515037"/>
              <a:gd name="connsiteX39" fmla="*/ 962235 w 1492819"/>
              <a:gd name="connsiteY39" fmla="*/ 395951 h 2515037"/>
              <a:gd name="connsiteX40" fmla="*/ 1049320 w 1492819"/>
              <a:gd name="connsiteY40" fmla="*/ 337894 h 2515037"/>
              <a:gd name="connsiteX41" fmla="*/ 1092863 w 1492819"/>
              <a:gd name="connsiteY41" fmla="*/ 308865 h 2515037"/>
              <a:gd name="connsiteX42" fmla="*/ 1194463 w 1492819"/>
              <a:gd name="connsiteY42" fmla="*/ 221780 h 2515037"/>
              <a:gd name="connsiteX43" fmla="*/ 1238006 w 1492819"/>
              <a:gd name="connsiteY43" fmla="*/ 120180 h 2515037"/>
              <a:gd name="connsiteX44" fmla="*/ 1281549 w 1492819"/>
              <a:gd name="connsiteY44" fmla="*/ 33094 h 2515037"/>
              <a:gd name="connsiteX45" fmla="*/ 1296063 w 1492819"/>
              <a:gd name="connsiteY45" fmla="*/ 700751 h 2515037"/>
              <a:gd name="connsiteX46" fmla="*/ 1339606 w 1492819"/>
              <a:gd name="connsiteY46" fmla="*/ 729780 h 2515037"/>
              <a:gd name="connsiteX47" fmla="*/ 1426692 w 1492819"/>
              <a:gd name="connsiteY47" fmla="*/ 744294 h 2515037"/>
              <a:gd name="connsiteX48" fmla="*/ 1412178 w 1492819"/>
              <a:gd name="connsiteY48" fmla="*/ 787837 h 2515037"/>
              <a:gd name="connsiteX49" fmla="*/ 1368635 w 1492819"/>
              <a:gd name="connsiteY49" fmla="*/ 831380 h 2515037"/>
              <a:gd name="connsiteX50" fmla="*/ 1339606 w 1492819"/>
              <a:gd name="connsiteY50" fmla="*/ 874922 h 2515037"/>
              <a:gd name="connsiteX51" fmla="*/ 1354120 w 1492819"/>
              <a:gd name="connsiteY51" fmla="*/ 947494 h 2515037"/>
              <a:gd name="connsiteX52" fmla="*/ 1397663 w 1492819"/>
              <a:gd name="connsiteY52" fmla="*/ 932980 h 2515037"/>
              <a:gd name="connsiteX53" fmla="*/ 1455720 w 1492819"/>
              <a:gd name="connsiteY53" fmla="*/ 918465 h 2515037"/>
              <a:gd name="connsiteX54" fmla="*/ 1455720 w 1492819"/>
              <a:gd name="connsiteY54" fmla="*/ 1121665 h 2515037"/>
              <a:gd name="connsiteX55" fmla="*/ 1412178 w 1492819"/>
              <a:gd name="connsiteY55" fmla="*/ 1136180 h 2515037"/>
              <a:gd name="connsiteX56" fmla="*/ 1325092 w 1492819"/>
              <a:gd name="connsiteY56" fmla="*/ 1179722 h 2515037"/>
              <a:gd name="connsiteX57" fmla="*/ 1281549 w 1492819"/>
              <a:gd name="connsiteY57" fmla="*/ 1208751 h 2515037"/>
              <a:gd name="connsiteX58" fmla="*/ 1252520 w 1492819"/>
              <a:gd name="connsiteY58" fmla="*/ 1266808 h 2515037"/>
              <a:gd name="connsiteX59" fmla="*/ 1296063 w 1492819"/>
              <a:gd name="connsiteY59" fmla="*/ 1295837 h 2515037"/>
              <a:gd name="connsiteX60" fmla="*/ 1383149 w 1492819"/>
              <a:gd name="connsiteY60" fmla="*/ 1324865 h 2515037"/>
              <a:gd name="connsiteX61" fmla="*/ 1368635 w 1492819"/>
              <a:gd name="connsiteY61" fmla="*/ 1484522 h 2515037"/>
              <a:gd name="connsiteX62" fmla="*/ 1310578 w 1492819"/>
              <a:gd name="connsiteY62" fmla="*/ 1600637 h 2515037"/>
              <a:gd name="connsiteX63" fmla="*/ 1267035 w 1492819"/>
              <a:gd name="connsiteY63" fmla="*/ 1615151 h 2515037"/>
              <a:gd name="connsiteX64" fmla="*/ 1223492 w 1492819"/>
              <a:gd name="connsiteY64" fmla="*/ 1644180 h 2515037"/>
              <a:gd name="connsiteX65" fmla="*/ 1107378 w 1492819"/>
              <a:gd name="connsiteY65" fmla="*/ 1673208 h 2515037"/>
              <a:gd name="connsiteX66" fmla="*/ 904178 w 1492819"/>
              <a:gd name="connsiteY66" fmla="*/ 1658694 h 2515037"/>
              <a:gd name="connsiteX67" fmla="*/ 817092 w 1492819"/>
              <a:gd name="connsiteY67" fmla="*/ 1629665 h 2515037"/>
              <a:gd name="connsiteX68" fmla="*/ 715492 w 1492819"/>
              <a:gd name="connsiteY68" fmla="*/ 1644180 h 2515037"/>
              <a:gd name="connsiteX69" fmla="*/ 671949 w 1492819"/>
              <a:gd name="connsiteY69" fmla="*/ 1658694 h 2515037"/>
              <a:gd name="connsiteX70" fmla="*/ 657435 w 1492819"/>
              <a:gd name="connsiteY70" fmla="*/ 1702237 h 2515037"/>
              <a:gd name="connsiteX71" fmla="*/ 628406 w 1492819"/>
              <a:gd name="connsiteY71" fmla="*/ 1745780 h 2515037"/>
              <a:gd name="connsiteX72" fmla="*/ 613892 w 1492819"/>
              <a:gd name="connsiteY72" fmla="*/ 1789322 h 2515037"/>
              <a:gd name="connsiteX73" fmla="*/ 512292 w 1492819"/>
              <a:gd name="connsiteY73" fmla="*/ 1919951 h 2515037"/>
              <a:gd name="connsiteX74" fmla="*/ 497778 w 1492819"/>
              <a:gd name="connsiteY74" fmla="*/ 2094122 h 25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492819" h="2515037">
                <a:moveTo>
                  <a:pt x="744520" y="2515037"/>
                </a:moveTo>
                <a:cubicBezTo>
                  <a:pt x="739682" y="2500523"/>
                  <a:pt x="736848" y="2485178"/>
                  <a:pt x="730006" y="2471494"/>
                </a:cubicBezTo>
                <a:cubicBezTo>
                  <a:pt x="719393" y="2450267"/>
                  <a:pt x="667300" y="2383047"/>
                  <a:pt x="657435" y="2369894"/>
                </a:cubicBezTo>
                <a:cubicBezTo>
                  <a:pt x="652597" y="2355380"/>
                  <a:pt x="651407" y="2339081"/>
                  <a:pt x="642920" y="2326351"/>
                </a:cubicBezTo>
                <a:cubicBezTo>
                  <a:pt x="631534" y="2309272"/>
                  <a:pt x="612518" y="2298577"/>
                  <a:pt x="599378" y="2282808"/>
                </a:cubicBezTo>
                <a:cubicBezTo>
                  <a:pt x="588211" y="2269407"/>
                  <a:pt x="580025" y="2253779"/>
                  <a:pt x="570349" y="2239265"/>
                </a:cubicBezTo>
                <a:lnTo>
                  <a:pt x="541320" y="2152180"/>
                </a:lnTo>
                <a:lnTo>
                  <a:pt x="526806" y="2108637"/>
                </a:lnTo>
                <a:cubicBezTo>
                  <a:pt x="531644" y="1992523"/>
                  <a:pt x="529756" y="1875932"/>
                  <a:pt x="541320" y="1760294"/>
                </a:cubicBezTo>
                <a:cubicBezTo>
                  <a:pt x="554366" y="1629839"/>
                  <a:pt x="609789" y="1677959"/>
                  <a:pt x="526806" y="1687722"/>
                </a:cubicBezTo>
                <a:cubicBezTo>
                  <a:pt x="459365" y="1695656"/>
                  <a:pt x="391339" y="1697399"/>
                  <a:pt x="323606" y="1702237"/>
                </a:cubicBezTo>
                <a:cubicBezTo>
                  <a:pt x="309092" y="1697399"/>
                  <a:pt x="294998" y="1691041"/>
                  <a:pt x="280063" y="1687722"/>
                </a:cubicBezTo>
                <a:cubicBezTo>
                  <a:pt x="251335" y="1681338"/>
                  <a:pt x="220897" y="1682514"/>
                  <a:pt x="192978" y="1673208"/>
                </a:cubicBezTo>
                <a:cubicBezTo>
                  <a:pt x="176429" y="1667692"/>
                  <a:pt x="162473" y="1655769"/>
                  <a:pt x="149435" y="1644180"/>
                </a:cubicBezTo>
                <a:cubicBezTo>
                  <a:pt x="68092" y="1571875"/>
                  <a:pt x="77440" y="1579730"/>
                  <a:pt x="33320" y="1513551"/>
                </a:cubicBezTo>
                <a:cubicBezTo>
                  <a:pt x="0" y="1413588"/>
                  <a:pt x="5878" y="1449754"/>
                  <a:pt x="33320" y="1266808"/>
                </a:cubicBezTo>
                <a:cubicBezTo>
                  <a:pt x="37859" y="1236548"/>
                  <a:pt x="62349" y="1179722"/>
                  <a:pt x="62349" y="1179722"/>
                </a:cubicBezTo>
                <a:cubicBezTo>
                  <a:pt x="128893" y="1279538"/>
                  <a:pt x="87308" y="1277840"/>
                  <a:pt x="163949" y="1252294"/>
                </a:cubicBezTo>
                <a:cubicBezTo>
                  <a:pt x="173625" y="1184561"/>
                  <a:pt x="184491" y="1116987"/>
                  <a:pt x="192978" y="1049094"/>
                </a:cubicBezTo>
                <a:cubicBezTo>
                  <a:pt x="199009" y="1000847"/>
                  <a:pt x="178319" y="942849"/>
                  <a:pt x="207492" y="903951"/>
                </a:cubicBezTo>
                <a:cubicBezTo>
                  <a:pt x="225851" y="879472"/>
                  <a:pt x="226844" y="962008"/>
                  <a:pt x="236520" y="991037"/>
                </a:cubicBezTo>
                <a:lnTo>
                  <a:pt x="251035" y="1034580"/>
                </a:lnTo>
                <a:cubicBezTo>
                  <a:pt x="260711" y="1020066"/>
                  <a:pt x="272262" y="1006639"/>
                  <a:pt x="280063" y="991037"/>
                </a:cubicBezTo>
                <a:cubicBezTo>
                  <a:pt x="294942" y="961279"/>
                  <a:pt x="303570" y="902532"/>
                  <a:pt x="309092" y="874922"/>
                </a:cubicBezTo>
                <a:cubicBezTo>
                  <a:pt x="313930" y="816865"/>
                  <a:pt x="315907" y="758498"/>
                  <a:pt x="323606" y="700751"/>
                </a:cubicBezTo>
                <a:cubicBezTo>
                  <a:pt x="325628" y="685586"/>
                  <a:pt x="322821" y="657208"/>
                  <a:pt x="338120" y="657208"/>
                </a:cubicBezTo>
                <a:cubicBezTo>
                  <a:pt x="355564" y="657208"/>
                  <a:pt x="357473" y="686237"/>
                  <a:pt x="367149" y="700751"/>
                </a:cubicBezTo>
                <a:cubicBezTo>
                  <a:pt x="371987" y="729780"/>
                  <a:pt x="358120" y="770179"/>
                  <a:pt x="381663" y="787837"/>
                </a:cubicBezTo>
                <a:cubicBezTo>
                  <a:pt x="398084" y="800153"/>
                  <a:pt x="415237" y="762237"/>
                  <a:pt x="425206" y="744294"/>
                </a:cubicBezTo>
                <a:cubicBezTo>
                  <a:pt x="440066" y="717546"/>
                  <a:pt x="444559" y="686237"/>
                  <a:pt x="454235" y="657208"/>
                </a:cubicBezTo>
                <a:lnTo>
                  <a:pt x="483263" y="570122"/>
                </a:lnTo>
                <a:cubicBezTo>
                  <a:pt x="488101" y="555608"/>
                  <a:pt x="486960" y="537398"/>
                  <a:pt x="497778" y="526580"/>
                </a:cubicBezTo>
                <a:lnTo>
                  <a:pt x="541320" y="483037"/>
                </a:lnTo>
                <a:cubicBezTo>
                  <a:pt x="550996" y="497551"/>
                  <a:pt x="562548" y="510978"/>
                  <a:pt x="570349" y="526580"/>
                </a:cubicBezTo>
                <a:cubicBezTo>
                  <a:pt x="577191" y="540264"/>
                  <a:pt x="574045" y="559304"/>
                  <a:pt x="584863" y="570122"/>
                </a:cubicBezTo>
                <a:cubicBezTo>
                  <a:pt x="595681" y="580940"/>
                  <a:pt x="613892" y="579799"/>
                  <a:pt x="628406" y="584637"/>
                </a:cubicBezTo>
                <a:cubicBezTo>
                  <a:pt x="710655" y="461265"/>
                  <a:pt x="575186" y="652371"/>
                  <a:pt x="744520" y="483037"/>
                </a:cubicBezTo>
                <a:cubicBezTo>
                  <a:pt x="843941" y="383616"/>
                  <a:pt x="808834" y="430109"/>
                  <a:pt x="860635" y="352408"/>
                </a:cubicBezTo>
                <a:cubicBezTo>
                  <a:pt x="879987" y="381437"/>
                  <a:pt x="894022" y="464164"/>
                  <a:pt x="918692" y="439494"/>
                </a:cubicBezTo>
                <a:cubicBezTo>
                  <a:pt x="933206" y="424980"/>
                  <a:pt x="946032" y="408553"/>
                  <a:pt x="962235" y="395951"/>
                </a:cubicBezTo>
                <a:cubicBezTo>
                  <a:pt x="989774" y="374532"/>
                  <a:pt x="1020292" y="357246"/>
                  <a:pt x="1049320" y="337894"/>
                </a:cubicBezTo>
                <a:cubicBezTo>
                  <a:pt x="1063834" y="328218"/>
                  <a:pt x="1080528" y="321200"/>
                  <a:pt x="1092863" y="308865"/>
                </a:cubicBezTo>
                <a:cubicBezTo>
                  <a:pt x="1153511" y="248217"/>
                  <a:pt x="1119985" y="277638"/>
                  <a:pt x="1194463" y="221780"/>
                </a:cubicBezTo>
                <a:cubicBezTo>
                  <a:pt x="1224673" y="100945"/>
                  <a:pt x="1187888" y="220417"/>
                  <a:pt x="1238006" y="120180"/>
                </a:cubicBezTo>
                <a:cubicBezTo>
                  <a:pt x="1298095" y="0"/>
                  <a:pt x="1198359" y="157878"/>
                  <a:pt x="1281549" y="33094"/>
                </a:cubicBezTo>
                <a:cubicBezTo>
                  <a:pt x="1286387" y="255646"/>
                  <a:pt x="1277577" y="478915"/>
                  <a:pt x="1296063" y="700751"/>
                </a:cubicBezTo>
                <a:cubicBezTo>
                  <a:pt x="1297512" y="718135"/>
                  <a:pt x="1323057" y="724264"/>
                  <a:pt x="1339606" y="729780"/>
                </a:cubicBezTo>
                <a:cubicBezTo>
                  <a:pt x="1367525" y="739086"/>
                  <a:pt x="1397663" y="739456"/>
                  <a:pt x="1426692" y="744294"/>
                </a:cubicBezTo>
                <a:cubicBezTo>
                  <a:pt x="1421854" y="758808"/>
                  <a:pt x="1420665" y="775107"/>
                  <a:pt x="1412178" y="787837"/>
                </a:cubicBezTo>
                <a:cubicBezTo>
                  <a:pt x="1400792" y="804916"/>
                  <a:pt x="1381776" y="815611"/>
                  <a:pt x="1368635" y="831380"/>
                </a:cubicBezTo>
                <a:cubicBezTo>
                  <a:pt x="1357468" y="844781"/>
                  <a:pt x="1349282" y="860408"/>
                  <a:pt x="1339606" y="874922"/>
                </a:cubicBezTo>
                <a:cubicBezTo>
                  <a:pt x="1344444" y="899113"/>
                  <a:pt x="1336676" y="930050"/>
                  <a:pt x="1354120" y="947494"/>
                </a:cubicBezTo>
                <a:cubicBezTo>
                  <a:pt x="1364938" y="958312"/>
                  <a:pt x="1382952" y="937183"/>
                  <a:pt x="1397663" y="932980"/>
                </a:cubicBezTo>
                <a:cubicBezTo>
                  <a:pt x="1416843" y="927500"/>
                  <a:pt x="1436368" y="923303"/>
                  <a:pt x="1455720" y="918465"/>
                </a:cubicBezTo>
                <a:cubicBezTo>
                  <a:pt x="1481065" y="994497"/>
                  <a:pt x="1492819" y="1010366"/>
                  <a:pt x="1455720" y="1121665"/>
                </a:cubicBezTo>
                <a:cubicBezTo>
                  <a:pt x="1450882" y="1136179"/>
                  <a:pt x="1425862" y="1129338"/>
                  <a:pt x="1412178" y="1136180"/>
                </a:cubicBezTo>
                <a:cubicBezTo>
                  <a:pt x="1299644" y="1192448"/>
                  <a:pt x="1434529" y="1143244"/>
                  <a:pt x="1325092" y="1179722"/>
                </a:cubicBezTo>
                <a:cubicBezTo>
                  <a:pt x="1310578" y="1189398"/>
                  <a:pt x="1297151" y="1200950"/>
                  <a:pt x="1281549" y="1208751"/>
                </a:cubicBezTo>
                <a:cubicBezTo>
                  <a:pt x="1248374" y="1225339"/>
                  <a:pt x="1208286" y="1211515"/>
                  <a:pt x="1252520" y="1266808"/>
                </a:cubicBezTo>
                <a:cubicBezTo>
                  <a:pt x="1263417" y="1280430"/>
                  <a:pt x="1280122" y="1288752"/>
                  <a:pt x="1296063" y="1295837"/>
                </a:cubicBezTo>
                <a:cubicBezTo>
                  <a:pt x="1324025" y="1308264"/>
                  <a:pt x="1383149" y="1324865"/>
                  <a:pt x="1383149" y="1324865"/>
                </a:cubicBezTo>
                <a:cubicBezTo>
                  <a:pt x="1378311" y="1378084"/>
                  <a:pt x="1375698" y="1431552"/>
                  <a:pt x="1368635" y="1484522"/>
                </a:cubicBezTo>
                <a:cubicBezTo>
                  <a:pt x="1362387" y="1531380"/>
                  <a:pt x="1348949" y="1568661"/>
                  <a:pt x="1310578" y="1600637"/>
                </a:cubicBezTo>
                <a:cubicBezTo>
                  <a:pt x="1298825" y="1610431"/>
                  <a:pt x="1281549" y="1610313"/>
                  <a:pt x="1267035" y="1615151"/>
                </a:cubicBezTo>
                <a:cubicBezTo>
                  <a:pt x="1252521" y="1624827"/>
                  <a:pt x="1239094" y="1636379"/>
                  <a:pt x="1223492" y="1644180"/>
                </a:cubicBezTo>
                <a:cubicBezTo>
                  <a:pt x="1193739" y="1659056"/>
                  <a:pt x="1134978" y="1667688"/>
                  <a:pt x="1107378" y="1673208"/>
                </a:cubicBezTo>
                <a:cubicBezTo>
                  <a:pt x="1039645" y="1668370"/>
                  <a:pt x="971333" y="1668767"/>
                  <a:pt x="904178" y="1658694"/>
                </a:cubicBezTo>
                <a:cubicBezTo>
                  <a:pt x="873918" y="1654155"/>
                  <a:pt x="817092" y="1629665"/>
                  <a:pt x="817092" y="1629665"/>
                </a:cubicBezTo>
                <a:cubicBezTo>
                  <a:pt x="783225" y="1634503"/>
                  <a:pt x="749038" y="1637471"/>
                  <a:pt x="715492" y="1644180"/>
                </a:cubicBezTo>
                <a:cubicBezTo>
                  <a:pt x="700490" y="1647181"/>
                  <a:pt x="682767" y="1647876"/>
                  <a:pt x="671949" y="1658694"/>
                </a:cubicBezTo>
                <a:cubicBezTo>
                  <a:pt x="661131" y="1669512"/>
                  <a:pt x="664277" y="1688553"/>
                  <a:pt x="657435" y="1702237"/>
                </a:cubicBezTo>
                <a:cubicBezTo>
                  <a:pt x="649634" y="1717839"/>
                  <a:pt x="638082" y="1731266"/>
                  <a:pt x="628406" y="1745780"/>
                </a:cubicBezTo>
                <a:cubicBezTo>
                  <a:pt x="623568" y="1760294"/>
                  <a:pt x="621322" y="1775948"/>
                  <a:pt x="613892" y="1789322"/>
                </a:cubicBezTo>
                <a:cubicBezTo>
                  <a:pt x="570490" y="1867446"/>
                  <a:pt x="565184" y="1867059"/>
                  <a:pt x="512292" y="1919951"/>
                </a:cubicBezTo>
                <a:cubicBezTo>
                  <a:pt x="495378" y="2055268"/>
                  <a:pt x="497778" y="1997059"/>
                  <a:pt x="497778" y="2094122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 rot="11292361">
            <a:off x="2151457" y="2050978"/>
            <a:ext cx="1082526" cy="1460643"/>
          </a:xfrm>
          <a:custGeom>
            <a:avLst/>
            <a:gdLst>
              <a:gd name="connsiteX0" fmla="*/ 744520 w 1492819"/>
              <a:gd name="connsiteY0" fmla="*/ 2515037 h 2515037"/>
              <a:gd name="connsiteX1" fmla="*/ 730006 w 1492819"/>
              <a:gd name="connsiteY1" fmla="*/ 2471494 h 2515037"/>
              <a:gd name="connsiteX2" fmla="*/ 657435 w 1492819"/>
              <a:gd name="connsiteY2" fmla="*/ 2369894 h 2515037"/>
              <a:gd name="connsiteX3" fmla="*/ 642920 w 1492819"/>
              <a:gd name="connsiteY3" fmla="*/ 2326351 h 2515037"/>
              <a:gd name="connsiteX4" fmla="*/ 599378 w 1492819"/>
              <a:gd name="connsiteY4" fmla="*/ 2282808 h 2515037"/>
              <a:gd name="connsiteX5" fmla="*/ 570349 w 1492819"/>
              <a:gd name="connsiteY5" fmla="*/ 2239265 h 2515037"/>
              <a:gd name="connsiteX6" fmla="*/ 541320 w 1492819"/>
              <a:gd name="connsiteY6" fmla="*/ 2152180 h 2515037"/>
              <a:gd name="connsiteX7" fmla="*/ 526806 w 1492819"/>
              <a:gd name="connsiteY7" fmla="*/ 2108637 h 2515037"/>
              <a:gd name="connsiteX8" fmla="*/ 541320 w 1492819"/>
              <a:gd name="connsiteY8" fmla="*/ 1760294 h 2515037"/>
              <a:gd name="connsiteX9" fmla="*/ 526806 w 1492819"/>
              <a:gd name="connsiteY9" fmla="*/ 1687722 h 2515037"/>
              <a:gd name="connsiteX10" fmla="*/ 323606 w 1492819"/>
              <a:gd name="connsiteY10" fmla="*/ 1702237 h 2515037"/>
              <a:gd name="connsiteX11" fmla="*/ 280063 w 1492819"/>
              <a:gd name="connsiteY11" fmla="*/ 1687722 h 2515037"/>
              <a:gd name="connsiteX12" fmla="*/ 192978 w 1492819"/>
              <a:gd name="connsiteY12" fmla="*/ 1673208 h 2515037"/>
              <a:gd name="connsiteX13" fmla="*/ 149435 w 1492819"/>
              <a:gd name="connsiteY13" fmla="*/ 1644180 h 2515037"/>
              <a:gd name="connsiteX14" fmla="*/ 33320 w 1492819"/>
              <a:gd name="connsiteY14" fmla="*/ 1513551 h 2515037"/>
              <a:gd name="connsiteX15" fmla="*/ 33320 w 1492819"/>
              <a:gd name="connsiteY15" fmla="*/ 1266808 h 2515037"/>
              <a:gd name="connsiteX16" fmla="*/ 62349 w 1492819"/>
              <a:gd name="connsiteY16" fmla="*/ 1179722 h 2515037"/>
              <a:gd name="connsiteX17" fmla="*/ 163949 w 1492819"/>
              <a:gd name="connsiteY17" fmla="*/ 1252294 h 2515037"/>
              <a:gd name="connsiteX18" fmla="*/ 192978 w 1492819"/>
              <a:gd name="connsiteY18" fmla="*/ 1049094 h 2515037"/>
              <a:gd name="connsiteX19" fmla="*/ 207492 w 1492819"/>
              <a:gd name="connsiteY19" fmla="*/ 903951 h 2515037"/>
              <a:gd name="connsiteX20" fmla="*/ 236520 w 1492819"/>
              <a:gd name="connsiteY20" fmla="*/ 991037 h 2515037"/>
              <a:gd name="connsiteX21" fmla="*/ 251035 w 1492819"/>
              <a:gd name="connsiteY21" fmla="*/ 1034580 h 2515037"/>
              <a:gd name="connsiteX22" fmla="*/ 280063 w 1492819"/>
              <a:gd name="connsiteY22" fmla="*/ 991037 h 2515037"/>
              <a:gd name="connsiteX23" fmla="*/ 309092 w 1492819"/>
              <a:gd name="connsiteY23" fmla="*/ 874922 h 2515037"/>
              <a:gd name="connsiteX24" fmla="*/ 323606 w 1492819"/>
              <a:gd name="connsiteY24" fmla="*/ 700751 h 2515037"/>
              <a:gd name="connsiteX25" fmla="*/ 338120 w 1492819"/>
              <a:gd name="connsiteY25" fmla="*/ 657208 h 2515037"/>
              <a:gd name="connsiteX26" fmla="*/ 367149 w 1492819"/>
              <a:gd name="connsiteY26" fmla="*/ 700751 h 2515037"/>
              <a:gd name="connsiteX27" fmla="*/ 381663 w 1492819"/>
              <a:gd name="connsiteY27" fmla="*/ 787837 h 2515037"/>
              <a:gd name="connsiteX28" fmla="*/ 425206 w 1492819"/>
              <a:gd name="connsiteY28" fmla="*/ 744294 h 2515037"/>
              <a:gd name="connsiteX29" fmla="*/ 454235 w 1492819"/>
              <a:gd name="connsiteY29" fmla="*/ 657208 h 2515037"/>
              <a:gd name="connsiteX30" fmla="*/ 483263 w 1492819"/>
              <a:gd name="connsiteY30" fmla="*/ 570122 h 2515037"/>
              <a:gd name="connsiteX31" fmla="*/ 497778 w 1492819"/>
              <a:gd name="connsiteY31" fmla="*/ 526580 h 2515037"/>
              <a:gd name="connsiteX32" fmla="*/ 541320 w 1492819"/>
              <a:gd name="connsiteY32" fmla="*/ 483037 h 2515037"/>
              <a:gd name="connsiteX33" fmla="*/ 570349 w 1492819"/>
              <a:gd name="connsiteY33" fmla="*/ 526580 h 2515037"/>
              <a:gd name="connsiteX34" fmla="*/ 584863 w 1492819"/>
              <a:gd name="connsiteY34" fmla="*/ 570122 h 2515037"/>
              <a:gd name="connsiteX35" fmla="*/ 628406 w 1492819"/>
              <a:gd name="connsiteY35" fmla="*/ 584637 h 2515037"/>
              <a:gd name="connsiteX36" fmla="*/ 744520 w 1492819"/>
              <a:gd name="connsiteY36" fmla="*/ 483037 h 2515037"/>
              <a:gd name="connsiteX37" fmla="*/ 860635 w 1492819"/>
              <a:gd name="connsiteY37" fmla="*/ 352408 h 2515037"/>
              <a:gd name="connsiteX38" fmla="*/ 918692 w 1492819"/>
              <a:gd name="connsiteY38" fmla="*/ 439494 h 2515037"/>
              <a:gd name="connsiteX39" fmla="*/ 962235 w 1492819"/>
              <a:gd name="connsiteY39" fmla="*/ 395951 h 2515037"/>
              <a:gd name="connsiteX40" fmla="*/ 1049320 w 1492819"/>
              <a:gd name="connsiteY40" fmla="*/ 337894 h 2515037"/>
              <a:gd name="connsiteX41" fmla="*/ 1092863 w 1492819"/>
              <a:gd name="connsiteY41" fmla="*/ 308865 h 2515037"/>
              <a:gd name="connsiteX42" fmla="*/ 1194463 w 1492819"/>
              <a:gd name="connsiteY42" fmla="*/ 221780 h 2515037"/>
              <a:gd name="connsiteX43" fmla="*/ 1238006 w 1492819"/>
              <a:gd name="connsiteY43" fmla="*/ 120180 h 2515037"/>
              <a:gd name="connsiteX44" fmla="*/ 1281549 w 1492819"/>
              <a:gd name="connsiteY44" fmla="*/ 33094 h 2515037"/>
              <a:gd name="connsiteX45" fmla="*/ 1296063 w 1492819"/>
              <a:gd name="connsiteY45" fmla="*/ 700751 h 2515037"/>
              <a:gd name="connsiteX46" fmla="*/ 1339606 w 1492819"/>
              <a:gd name="connsiteY46" fmla="*/ 729780 h 2515037"/>
              <a:gd name="connsiteX47" fmla="*/ 1426692 w 1492819"/>
              <a:gd name="connsiteY47" fmla="*/ 744294 h 2515037"/>
              <a:gd name="connsiteX48" fmla="*/ 1412178 w 1492819"/>
              <a:gd name="connsiteY48" fmla="*/ 787837 h 2515037"/>
              <a:gd name="connsiteX49" fmla="*/ 1368635 w 1492819"/>
              <a:gd name="connsiteY49" fmla="*/ 831380 h 2515037"/>
              <a:gd name="connsiteX50" fmla="*/ 1339606 w 1492819"/>
              <a:gd name="connsiteY50" fmla="*/ 874922 h 2515037"/>
              <a:gd name="connsiteX51" fmla="*/ 1354120 w 1492819"/>
              <a:gd name="connsiteY51" fmla="*/ 947494 h 2515037"/>
              <a:gd name="connsiteX52" fmla="*/ 1397663 w 1492819"/>
              <a:gd name="connsiteY52" fmla="*/ 932980 h 2515037"/>
              <a:gd name="connsiteX53" fmla="*/ 1455720 w 1492819"/>
              <a:gd name="connsiteY53" fmla="*/ 918465 h 2515037"/>
              <a:gd name="connsiteX54" fmla="*/ 1455720 w 1492819"/>
              <a:gd name="connsiteY54" fmla="*/ 1121665 h 2515037"/>
              <a:gd name="connsiteX55" fmla="*/ 1412178 w 1492819"/>
              <a:gd name="connsiteY55" fmla="*/ 1136180 h 2515037"/>
              <a:gd name="connsiteX56" fmla="*/ 1325092 w 1492819"/>
              <a:gd name="connsiteY56" fmla="*/ 1179722 h 2515037"/>
              <a:gd name="connsiteX57" fmla="*/ 1281549 w 1492819"/>
              <a:gd name="connsiteY57" fmla="*/ 1208751 h 2515037"/>
              <a:gd name="connsiteX58" fmla="*/ 1252520 w 1492819"/>
              <a:gd name="connsiteY58" fmla="*/ 1266808 h 2515037"/>
              <a:gd name="connsiteX59" fmla="*/ 1296063 w 1492819"/>
              <a:gd name="connsiteY59" fmla="*/ 1295837 h 2515037"/>
              <a:gd name="connsiteX60" fmla="*/ 1383149 w 1492819"/>
              <a:gd name="connsiteY60" fmla="*/ 1324865 h 2515037"/>
              <a:gd name="connsiteX61" fmla="*/ 1368635 w 1492819"/>
              <a:gd name="connsiteY61" fmla="*/ 1484522 h 2515037"/>
              <a:gd name="connsiteX62" fmla="*/ 1310578 w 1492819"/>
              <a:gd name="connsiteY62" fmla="*/ 1600637 h 2515037"/>
              <a:gd name="connsiteX63" fmla="*/ 1267035 w 1492819"/>
              <a:gd name="connsiteY63" fmla="*/ 1615151 h 2515037"/>
              <a:gd name="connsiteX64" fmla="*/ 1223492 w 1492819"/>
              <a:gd name="connsiteY64" fmla="*/ 1644180 h 2515037"/>
              <a:gd name="connsiteX65" fmla="*/ 1107378 w 1492819"/>
              <a:gd name="connsiteY65" fmla="*/ 1673208 h 2515037"/>
              <a:gd name="connsiteX66" fmla="*/ 904178 w 1492819"/>
              <a:gd name="connsiteY66" fmla="*/ 1658694 h 2515037"/>
              <a:gd name="connsiteX67" fmla="*/ 817092 w 1492819"/>
              <a:gd name="connsiteY67" fmla="*/ 1629665 h 2515037"/>
              <a:gd name="connsiteX68" fmla="*/ 715492 w 1492819"/>
              <a:gd name="connsiteY68" fmla="*/ 1644180 h 2515037"/>
              <a:gd name="connsiteX69" fmla="*/ 671949 w 1492819"/>
              <a:gd name="connsiteY69" fmla="*/ 1658694 h 2515037"/>
              <a:gd name="connsiteX70" fmla="*/ 657435 w 1492819"/>
              <a:gd name="connsiteY70" fmla="*/ 1702237 h 2515037"/>
              <a:gd name="connsiteX71" fmla="*/ 628406 w 1492819"/>
              <a:gd name="connsiteY71" fmla="*/ 1745780 h 2515037"/>
              <a:gd name="connsiteX72" fmla="*/ 613892 w 1492819"/>
              <a:gd name="connsiteY72" fmla="*/ 1789322 h 2515037"/>
              <a:gd name="connsiteX73" fmla="*/ 512292 w 1492819"/>
              <a:gd name="connsiteY73" fmla="*/ 1919951 h 2515037"/>
              <a:gd name="connsiteX74" fmla="*/ 497778 w 1492819"/>
              <a:gd name="connsiteY74" fmla="*/ 2094122 h 25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492819" h="2515037">
                <a:moveTo>
                  <a:pt x="744520" y="2515037"/>
                </a:moveTo>
                <a:cubicBezTo>
                  <a:pt x="739682" y="2500523"/>
                  <a:pt x="736848" y="2485178"/>
                  <a:pt x="730006" y="2471494"/>
                </a:cubicBezTo>
                <a:cubicBezTo>
                  <a:pt x="719393" y="2450267"/>
                  <a:pt x="667300" y="2383047"/>
                  <a:pt x="657435" y="2369894"/>
                </a:cubicBezTo>
                <a:cubicBezTo>
                  <a:pt x="652597" y="2355380"/>
                  <a:pt x="651407" y="2339081"/>
                  <a:pt x="642920" y="2326351"/>
                </a:cubicBezTo>
                <a:cubicBezTo>
                  <a:pt x="631534" y="2309272"/>
                  <a:pt x="612518" y="2298577"/>
                  <a:pt x="599378" y="2282808"/>
                </a:cubicBezTo>
                <a:cubicBezTo>
                  <a:pt x="588211" y="2269407"/>
                  <a:pt x="580025" y="2253779"/>
                  <a:pt x="570349" y="2239265"/>
                </a:cubicBezTo>
                <a:lnTo>
                  <a:pt x="541320" y="2152180"/>
                </a:lnTo>
                <a:lnTo>
                  <a:pt x="526806" y="2108637"/>
                </a:lnTo>
                <a:cubicBezTo>
                  <a:pt x="531644" y="1992523"/>
                  <a:pt x="529756" y="1875932"/>
                  <a:pt x="541320" y="1760294"/>
                </a:cubicBezTo>
                <a:cubicBezTo>
                  <a:pt x="554366" y="1629839"/>
                  <a:pt x="609789" y="1677959"/>
                  <a:pt x="526806" y="1687722"/>
                </a:cubicBezTo>
                <a:cubicBezTo>
                  <a:pt x="459365" y="1695656"/>
                  <a:pt x="391339" y="1697399"/>
                  <a:pt x="323606" y="1702237"/>
                </a:cubicBezTo>
                <a:cubicBezTo>
                  <a:pt x="309092" y="1697399"/>
                  <a:pt x="294998" y="1691041"/>
                  <a:pt x="280063" y="1687722"/>
                </a:cubicBezTo>
                <a:cubicBezTo>
                  <a:pt x="251335" y="1681338"/>
                  <a:pt x="220897" y="1682514"/>
                  <a:pt x="192978" y="1673208"/>
                </a:cubicBezTo>
                <a:cubicBezTo>
                  <a:pt x="176429" y="1667692"/>
                  <a:pt x="162473" y="1655769"/>
                  <a:pt x="149435" y="1644180"/>
                </a:cubicBezTo>
                <a:cubicBezTo>
                  <a:pt x="68092" y="1571875"/>
                  <a:pt x="77440" y="1579730"/>
                  <a:pt x="33320" y="1513551"/>
                </a:cubicBezTo>
                <a:cubicBezTo>
                  <a:pt x="0" y="1413588"/>
                  <a:pt x="5878" y="1449754"/>
                  <a:pt x="33320" y="1266808"/>
                </a:cubicBezTo>
                <a:cubicBezTo>
                  <a:pt x="37859" y="1236548"/>
                  <a:pt x="62349" y="1179722"/>
                  <a:pt x="62349" y="1179722"/>
                </a:cubicBezTo>
                <a:cubicBezTo>
                  <a:pt x="128893" y="1279538"/>
                  <a:pt x="87308" y="1277840"/>
                  <a:pt x="163949" y="1252294"/>
                </a:cubicBezTo>
                <a:cubicBezTo>
                  <a:pt x="173625" y="1184561"/>
                  <a:pt x="184491" y="1116987"/>
                  <a:pt x="192978" y="1049094"/>
                </a:cubicBezTo>
                <a:cubicBezTo>
                  <a:pt x="199009" y="1000847"/>
                  <a:pt x="178319" y="942849"/>
                  <a:pt x="207492" y="903951"/>
                </a:cubicBezTo>
                <a:cubicBezTo>
                  <a:pt x="225851" y="879472"/>
                  <a:pt x="226844" y="962008"/>
                  <a:pt x="236520" y="991037"/>
                </a:cubicBezTo>
                <a:lnTo>
                  <a:pt x="251035" y="1034580"/>
                </a:lnTo>
                <a:cubicBezTo>
                  <a:pt x="260711" y="1020066"/>
                  <a:pt x="272262" y="1006639"/>
                  <a:pt x="280063" y="991037"/>
                </a:cubicBezTo>
                <a:cubicBezTo>
                  <a:pt x="294942" y="961279"/>
                  <a:pt x="303570" y="902532"/>
                  <a:pt x="309092" y="874922"/>
                </a:cubicBezTo>
                <a:cubicBezTo>
                  <a:pt x="313930" y="816865"/>
                  <a:pt x="315907" y="758498"/>
                  <a:pt x="323606" y="700751"/>
                </a:cubicBezTo>
                <a:cubicBezTo>
                  <a:pt x="325628" y="685586"/>
                  <a:pt x="322821" y="657208"/>
                  <a:pt x="338120" y="657208"/>
                </a:cubicBezTo>
                <a:cubicBezTo>
                  <a:pt x="355564" y="657208"/>
                  <a:pt x="357473" y="686237"/>
                  <a:pt x="367149" y="700751"/>
                </a:cubicBezTo>
                <a:cubicBezTo>
                  <a:pt x="371987" y="729780"/>
                  <a:pt x="358120" y="770179"/>
                  <a:pt x="381663" y="787837"/>
                </a:cubicBezTo>
                <a:cubicBezTo>
                  <a:pt x="398084" y="800153"/>
                  <a:pt x="415237" y="762237"/>
                  <a:pt x="425206" y="744294"/>
                </a:cubicBezTo>
                <a:cubicBezTo>
                  <a:pt x="440066" y="717546"/>
                  <a:pt x="444559" y="686237"/>
                  <a:pt x="454235" y="657208"/>
                </a:cubicBezTo>
                <a:lnTo>
                  <a:pt x="483263" y="570122"/>
                </a:lnTo>
                <a:cubicBezTo>
                  <a:pt x="488101" y="555608"/>
                  <a:pt x="486960" y="537398"/>
                  <a:pt x="497778" y="526580"/>
                </a:cubicBezTo>
                <a:lnTo>
                  <a:pt x="541320" y="483037"/>
                </a:lnTo>
                <a:cubicBezTo>
                  <a:pt x="550996" y="497551"/>
                  <a:pt x="562548" y="510978"/>
                  <a:pt x="570349" y="526580"/>
                </a:cubicBezTo>
                <a:cubicBezTo>
                  <a:pt x="577191" y="540264"/>
                  <a:pt x="574045" y="559304"/>
                  <a:pt x="584863" y="570122"/>
                </a:cubicBezTo>
                <a:cubicBezTo>
                  <a:pt x="595681" y="580940"/>
                  <a:pt x="613892" y="579799"/>
                  <a:pt x="628406" y="584637"/>
                </a:cubicBezTo>
                <a:cubicBezTo>
                  <a:pt x="710655" y="461265"/>
                  <a:pt x="575186" y="652371"/>
                  <a:pt x="744520" y="483037"/>
                </a:cubicBezTo>
                <a:cubicBezTo>
                  <a:pt x="843941" y="383616"/>
                  <a:pt x="808834" y="430109"/>
                  <a:pt x="860635" y="352408"/>
                </a:cubicBezTo>
                <a:cubicBezTo>
                  <a:pt x="879987" y="381437"/>
                  <a:pt x="894022" y="464164"/>
                  <a:pt x="918692" y="439494"/>
                </a:cubicBezTo>
                <a:cubicBezTo>
                  <a:pt x="933206" y="424980"/>
                  <a:pt x="946032" y="408553"/>
                  <a:pt x="962235" y="395951"/>
                </a:cubicBezTo>
                <a:cubicBezTo>
                  <a:pt x="989774" y="374532"/>
                  <a:pt x="1020292" y="357246"/>
                  <a:pt x="1049320" y="337894"/>
                </a:cubicBezTo>
                <a:cubicBezTo>
                  <a:pt x="1063834" y="328218"/>
                  <a:pt x="1080528" y="321200"/>
                  <a:pt x="1092863" y="308865"/>
                </a:cubicBezTo>
                <a:cubicBezTo>
                  <a:pt x="1153511" y="248217"/>
                  <a:pt x="1119985" y="277638"/>
                  <a:pt x="1194463" y="221780"/>
                </a:cubicBezTo>
                <a:cubicBezTo>
                  <a:pt x="1224673" y="100945"/>
                  <a:pt x="1187888" y="220417"/>
                  <a:pt x="1238006" y="120180"/>
                </a:cubicBezTo>
                <a:cubicBezTo>
                  <a:pt x="1298095" y="0"/>
                  <a:pt x="1198359" y="157878"/>
                  <a:pt x="1281549" y="33094"/>
                </a:cubicBezTo>
                <a:cubicBezTo>
                  <a:pt x="1286387" y="255646"/>
                  <a:pt x="1277577" y="478915"/>
                  <a:pt x="1296063" y="700751"/>
                </a:cubicBezTo>
                <a:cubicBezTo>
                  <a:pt x="1297512" y="718135"/>
                  <a:pt x="1323057" y="724264"/>
                  <a:pt x="1339606" y="729780"/>
                </a:cubicBezTo>
                <a:cubicBezTo>
                  <a:pt x="1367525" y="739086"/>
                  <a:pt x="1397663" y="739456"/>
                  <a:pt x="1426692" y="744294"/>
                </a:cubicBezTo>
                <a:cubicBezTo>
                  <a:pt x="1421854" y="758808"/>
                  <a:pt x="1420665" y="775107"/>
                  <a:pt x="1412178" y="787837"/>
                </a:cubicBezTo>
                <a:cubicBezTo>
                  <a:pt x="1400792" y="804916"/>
                  <a:pt x="1381776" y="815611"/>
                  <a:pt x="1368635" y="831380"/>
                </a:cubicBezTo>
                <a:cubicBezTo>
                  <a:pt x="1357468" y="844781"/>
                  <a:pt x="1349282" y="860408"/>
                  <a:pt x="1339606" y="874922"/>
                </a:cubicBezTo>
                <a:cubicBezTo>
                  <a:pt x="1344444" y="899113"/>
                  <a:pt x="1336676" y="930050"/>
                  <a:pt x="1354120" y="947494"/>
                </a:cubicBezTo>
                <a:cubicBezTo>
                  <a:pt x="1364938" y="958312"/>
                  <a:pt x="1382952" y="937183"/>
                  <a:pt x="1397663" y="932980"/>
                </a:cubicBezTo>
                <a:cubicBezTo>
                  <a:pt x="1416843" y="927500"/>
                  <a:pt x="1436368" y="923303"/>
                  <a:pt x="1455720" y="918465"/>
                </a:cubicBezTo>
                <a:cubicBezTo>
                  <a:pt x="1481065" y="994497"/>
                  <a:pt x="1492819" y="1010366"/>
                  <a:pt x="1455720" y="1121665"/>
                </a:cubicBezTo>
                <a:cubicBezTo>
                  <a:pt x="1450882" y="1136179"/>
                  <a:pt x="1425862" y="1129338"/>
                  <a:pt x="1412178" y="1136180"/>
                </a:cubicBezTo>
                <a:cubicBezTo>
                  <a:pt x="1299644" y="1192448"/>
                  <a:pt x="1434529" y="1143244"/>
                  <a:pt x="1325092" y="1179722"/>
                </a:cubicBezTo>
                <a:cubicBezTo>
                  <a:pt x="1310578" y="1189398"/>
                  <a:pt x="1297151" y="1200950"/>
                  <a:pt x="1281549" y="1208751"/>
                </a:cubicBezTo>
                <a:cubicBezTo>
                  <a:pt x="1248374" y="1225339"/>
                  <a:pt x="1208286" y="1211515"/>
                  <a:pt x="1252520" y="1266808"/>
                </a:cubicBezTo>
                <a:cubicBezTo>
                  <a:pt x="1263417" y="1280430"/>
                  <a:pt x="1280122" y="1288752"/>
                  <a:pt x="1296063" y="1295837"/>
                </a:cubicBezTo>
                <a:cubicBezTo>
                  <a:pt x="1324025" y="1308264"/>
                  <a:pt x="1383149" y="1324865"/>
                  <a:pt x="1383149" y="1324865"/>
                </a:cubicBezTo>
                <a:cubicBezTo>
                  <a:pt x="1378311" y="1378084"/>
                  <a:pt x="1375698" y="1431552"/>
                  <a:pt x="1368635" y="1484522"/>
                </a:cubicBezTo>
                <a:cubicBezTo>
                  <a:pt x="1362387" y="1531380"/>
                  <a:pt x="1348949" y="1568661"/>
                  <a:pt x="1310578" y="1600637"/>
                </a:cubicBezTo>
                <a:cubicBezTo>
                  <a:pt x="1298825" y="1610431"/>
                  <a:pt x="1281549" y="1610313"/>
                  <a:pt x="1267035" y="1615151"/>
                </a:cubicBezTo>
                <a:cubicBezTo>
                  <a:pt x="1252521" y="1624827"/>
                  <a:pt x="1239094" y="1636379"/>
                  <a:pt x="1223492" y="1644180"/>
                </a:cubicBezTo>
                <a:cubicBezTo>
                  <a:pt x="1193739" y="1659056"/>
                  <a:pt x="1134978" y="1667688"/>
                  <a:pt x="1107378" y="1673208"/>
                </a:cubicBezTo>
                <a:cubicBezTo>
                  <a:pt x="1039645" y="1668370"/>
                  <a:pt x="971333" y="1668767"/>
                  <a:pt x="904178" y="1658694"/>
                </a:cubicBezTo>
                <a:cubicBezTo>
                  <a:pt x="873918" y="1654155"/>
                  <a:pt x="817092" y="1629665"/>
                  <a:pt x="817092" y="1629665"/>
                </a:cubicBezTo>
                <a:cubicBezTo>
                  <a:pt x="783225" y="1634503"/>
                  <a:pt x="749038" y="1637471"/>
                  <a:pt x="715492" y="1644180"/>
                </a:cubicBezTo>
                <a:cubicBezTo>
                  <a:pt x="700490" y="1647181"/>
                  <a:pt x="682767" y="1647876"/>
                  <a:pt x="671949" y="1658694"/>
                </a:cubicBezTo>
                <a:cubicBezTo>
                  <a:pt x="661131" y="1669512"/>
                  <a:pt x="664277" y="1688553"/>
                  <a:pt x="657435" y="1702237"/>
                </a:cubicBezTo>
                <a:cubicBezTo>
                  <a:pt x="649634" y="1717839"/>
                  <a:pt x="638082" y="1731266"/>
                  <a:pt x="628406" y="1745780"/>
                </a:cubicBezTo>
                <a:cubicBezTo>
                  <a:pt x="623568" y="1760294"/>
                  <a:pt x="621322" y="1775948"/>
                  <a:pt x="613892" y="1789322"/>
                </a:cubicBezTo>
                <a:cubicBezTo>
                  <a:pt x="570490" y="1867446"/>
                  <a:pt x="565184" y="1867059"/>
                  <a:pt x="512292" y="1919951"/>
                </a:cubicBezTo>
                <a:cubicBezTo>
                  <a:pt x="495378" y="2055268"/>
                  <a:pt x="497778" y="1997059"/>
                  <a:pt x="497778" y="2094122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 rot="17852686">
            <a:off x="1150803" y="429103"/>
            <a:ext cx="633543" cy="1433004"/>
          </a:xfrm>
          <a:custGeom>
            <a:avLst/>
            <a:gdLst>
              <a:gd name="connsiteX0" fmla="*/ 744520 w 1492819"/>
              <a:gd name="connsiteY0" fmla="*/ 2515037 h 2515037"/>
              <a:gd name="connsiteX1" fmla="*/ 730006 w 1492819"/>
              <a:gd name="connsiteY1" fmla="*/ 2471494 h 2515037"/>
              <a:gd name="connsiteX2" fmla="*/ 657435 w 1492819"/>
              <a:gd name="connsiteY2" fmla="*/ 2369894 h 2515037"/>
              <a:gd name="connsiteX3" fmla="*/ 642920 w 1492819"/>
              <a:gd name="connsiteY3" fmla="*/ 2326351 h 2515037"/>
              <a:gd name="connsiteX4" fmla="*/ 599378 w 1492819"/>
              <a:gd name="connsiteY4" fmla="*/ 2282808 h 2515037"/>
              <a:gd name="connsiteX5" fmla="*/ 570349 w 1492819"/>
              <a:gd name="connsiteY5" fmla="*/ 2239265 h 2515037"/>
              <a:gd name="connsiteX6" fmla="*/ 541320 w 1492819"/>
              <a:gd name="connsiteY6" fmla="*/ 2152180 h 2515037"/>
              <a:gd name="connsiteX7" fmla="*/ 526806 w 1492819"/>
              <a:gd name="connsiteY7" fmla="*/ 2108637 h 2515037"/>
              <a:gd name="connsiteX8" fmla="*/ 541320 w 1492819"/>
              <a:gd name="connsiteY8" fmla="*/ 1760294 h 2515037"/>
              <a:gd name="connsiteX9" fmla="*/ 526806 w 1492819"/>
              <a:gd name="connsiteY9" fmla="*/ 1687722 h 2515037"/>
              <a:gd name="connsiteX10" fmla="*/ 323606 w 1492819"/>
              <a:gd name="connsiteY10" fmla="*/ 1702237 h 2515037"/>
              <a:gd name="connsiteX11" fmla="*/ 280063 w 1492819"/>
              <a:gd name="connsiteY11" fmla="*/ 1687722 h 2515037"/>
              <a:gd name="connsiteX12" fmla="*/ 192978 w 1492819"/>
              <a:gd name="connsiteY12" fmla="*/ 1673208 h 2515037"/>
              <a:gd name="connsiteX13" fmla="*/ 149435 w 1492819"/>
              <a:gd name="connsiteY13" fmla="*/ 1644180 h 2515037"/>
              <a:gd name="connsiteX14" fmla="*/ 33320 w 1492819"/>
              <a:gd name="connsiteY14" fmla="*/ 1513551 h 2515037"/>
              <a:gd name="connsiteX15" fmla="*/ 33320 w 1492819"/>
              <a:gd name="connsiteY15" fmla="*/ 1266808 h 2515037"/>
              <a:gd name="connsiteX16" fmla="*/ 62349 w 1492819"/>
              <a:gd name="connsiteY16" fmla="*/ 1179722 h 2515037"/>
              <a:gd name="connsiteX17" fmla="*/ 163949 w 1492819"/>
              <a:gd name="connsiteY17" fmla="*/ 1252294 h 2515037"/>
              <a:gd name="connsiteX18" fmla="*/ 192978 w 1492819"/>
              <a:gd name="connsiteY18" fmla="*/ 1049094 h 2515037"/>
              <a:gd name="connsiteX19" fmla="*/ 207492 w 1492819"/>
              <a:gd name="connsiteY19" fmla="*/ 903951 h 2515037"/>
              <a:gd name="connsiteX20" fmla="*/ 236520 w 1492819"/>
              <a:gd name="connsiteY20" fmla="*/ 991037 h 2515037"/>
              <a:gd name="connsiteX21" fmla="*/ 251035 w 1492819"/>
              <a:gd name="connsiteY21" fmla="*/ 1034580 h 2515037"/>
              <a:gd name="connsiteX22" fmla="*/ 280063 w 1492819"/>
              <a:gd name="connsiteY22" fmla="*/ 991037 h 2515037"/>
              <a:gd name="connsiteX23" fmla="*/ 309092 w 1492819"/>
              <a:gd name="connsiteY23" fmla="*/ 874922 h 2515037"/>
              <a:gd name="connsiteX24" fmla="*/ 323606 w 1492819"/>
              <a:gd name="connsiteY24" fmla="*/ 700751 h 2515037"/>
              <a:gd name="connsiteX25" fmla="*/ 338120 w 1492819"/>
              <a:gd name="connsiteY25" fmla="*/ 657208 h 2515037"/>
              <a:gd name="connsiteX26" fmla="*/ 367149 w 1492819"/>
              <a:gd name="connsiteY26" fmla="*/ 700751 h 2515037"/>
              <a:gd name="connsiteX27" fmla="*/ 381663 w 1492819"/>
              <a:gd name="connsiteY27" fmla="*/ 787837 h 2515037"/>
              <a:gd name="connsiteX28" fmla="*/ 425206 w 1492819"/>
              <a:gd name="connsiteY28" fmla="*/ 744294 h 2515037"/>
              <a:gd name="connsiteX29" fmla="*/ 454235 w 1492819"/>
              <a:gd name="connsiteY29" fmla="*/ 657208 h 2515037"/>
              <a:gd name="connsiteX30" fmla="*/ 483263 w 1492819"/>
              <a:gd name="connsiteY30" fmla="*/ 570122 h 2515037"/>
              <a:gd name="connsiteX31" fmla="*/ 497778 w 1492819"/>
              <a:gd name="connsiteY31" fmla="*/ 526580 h 2515037"/>
              <a:gd name="connsiteX32" fmla="*/ 541320 w 1492819"/>
              <a:gd name="connsiteY32" fmla="*/ 483037 h 2515037"/>
              <a:gd name="connsiteX33" fmla="*/ 570349 w 1492819"/>
              <a:gd name="connsiteY33" fmla="*/ 526580 h 2515037"/>
              <a:gd name="connsiteX34" fmla="*/ 584863 w 1492819"/>
              <a:gd name="connsiteY34" fmla="*/ 570122 h 2515037"/>
              <a:gd name="connsiteX35" fmla="*/ 628406 w 1492819"/>
              <a:gd name="connsiteY35" fmla="*/ 584637 h 2515037"/>
              <a:gd name="connsiteX36" fmla="*/ 744520 w 1492819"/>
              <a:gd name="connsiteY36" fmla="*/ 483037 h 2515037"/>
              <a:gd name="connsiteX37" fmla="*/ 860635 w 1492819"/>
              <a:gd name="connsiteY37" fmla="*/ 352408 h 2515037"/>
              <a:gd name="connsiteX38" fmla="*/ 918692 w 1492819"/>
              <a:gd name="connsiteY38" fmla="*/ 439494 h 2515037"/>
              <a:gd name="connsiteX39" fmla="*/ 962235 w 1492819"/>
              <a:gd name="connsiteY39" fmla="*/ 395951 h 2515037"/>
              <a:gd name="connsiteX40" fmla="*/ 1049320 w 1492819"/>
              <a:gd name="connsiteY40" fmla="*/ 337894 h 2515037"/>
              <a:gd name="connsiteX41" fmla="*/ 1092863 w 1492819"/>
              <a:gd name="connsiteY41" fmla="*/ 308865 h 2515037"/>
              <a:gd name="connsiteX42" fmla="*/ 1194463 w 1492819"/>
              <a:gd name="connsiteY42" fmla="*/ 221780 h 2515037"/>
              <a:gd name="connsiteX43" fmla="*/ 1238006 w 1492819"/>
              <a:gd name="connsiteY43" fmla="*/ 120180 h 2515037"/>
              <a:gd name="connsiteX44" fmla="*/ 1281549 w 1492819"/>
              <a:gd name="connsiteY44" fmla="*/ 33094 h 2515037"/>
              <a:gd name="connsiteX45" fmla="*/ 1296063 w 1492819"/>
              <a:gd name="connsiteY45" fmla="*/ 700751 h 2515037"/>
              <a:gd name="connsiteX46" fmla="*/ 1339606 w 1492819"/>
              <a:gd name="connsiteY46" fmla="*/ 729780 h 2515037"/>
              <a:gd name="connsiteX47" fmla="*/ 1426692 w 1492819"/>
              <a:gd name="connsiteY47" fmla="*/ 744294 h 2515037"/>
              <a:gd name="connsiteX48" fmla="*/ 1412178 w 1492819"/>
              <a:gd name="connsiteY48" fmla="*/ 787837 h 2515037"/>
              <a:gd name="connsiteX49" fmla="*/ 1368635 w 1492819"/>
              <a:gd name="connsiteY49" fmla="*/ 831380 h 2515037"/>
              <a:gd name="connsiteX50" fmla="*/ 1339606 w 1492819"/>
              <a:gd name="connsiteY50" fmla="*/ 874922 h 2515037"/>
              <a:gd name="connsiteX51" fmla="*/ 1354120 w 1492819"/>
              <a:gd name="connsiteY51" fmla="*/ 947494 h 2515037"/>
              <a:gd name="connsiteX52" fmla="*/ 1397663 w 1492819"/>
              <a:gd name="connsiteY52" fmla="*/ 932980 h 2515037"/>
              <a:gd name="connsiteX53" fmla="*/ 1455720 w 1492819"/>
              <a:gd name="connsiteY53" fmla="*/ 918465 h 2515037"/>
              <a:gd name="connsiteX54" fmla="*/ 1455720 w 1492819"/>
              <a:gd name="connsiteY54" fmla="*/ 1121665 h 2515037"/>
              <a:gd name="connsiteX55" fmla="*/ 1412178 w 1492819"/>
              <a:gd name="connsiteY55" fmla="*/ 1136180 h 2515037"/>
              <a:gd name="connsiteX56" fmla="*/ 1325092 w 1492819"/>
              <a:gd name="connsiteY56" fmla="*/ 1179722 h 2515037"/>
              <a:gd name="connsiteX57" fmla="*/ 1281549 w 1492819"/>
              <a:gd name="connsiteY57" fmla="*/ 1208751 h 2515037"/>
              <a:gd name="connsiteX58" fmla="*/ 1252520 w 1492819"/>
              <a:gd name="connsiteY58" fmla="*/ 1266808 h 2515037"/>
              <a:gd name="connsiteX59" fmla="*/ 1296063 w 1492819"/>
              <a:gd name="connsiteY59" fmla="*/ 1295837 h 2515037"/>
              <a:gd name="connsiteX60" fmla="*/ 1383149 w 1492819"/>
              <a:gd name="connsiteY60" fmla="*/ 1324865 h 2515037"/>
              <a:gd name="connsiteX61" fmla="*/ 1368635 w 1492819"/>
              <a:gd name="connsiteY61" fmla="*/ 1484522 h 2515037"/>
              <a:gd name="connsiteX62" fmla="*/ 1310578 w 1492819"/>
              <a:gd name="connsiteY62" fmla="*/ 1600637 h 2515037"/>
              <a:gd name="connsiteX63" fmla="*/ 1267035 w 1492819"/>
              <a:gd name="connsiteY63" fmla="*/ 1615151 h 2515037"/>
              <a:gd name="connsiteX64" fmla="*/ 1223492 w 1492819"/>
              <a:gd name="connsiteY64" fmla="*/ 1644180 h 2515037"/>
              <a:gd name="connsiteX65" fmla="*/ 1107378 w 1492819"/>
              <a:gd name="connsiteY65" fmla="*/ 1673208 h 2515037"/>
              <a:gd name="connsiteX66" fmla="*/ 904178 w 1492819"/>
              <a:gd name="connsiteY66" fmla="*/ 1658694 h 2515037"/>
              <a:gd name="connsiteX67" fmla="*/ 817092 w 1492819"/>
              <a:gd name="connsiteY67" fmla="*/ 1629665 h 2515037"/>
              <a:gd name="connsiteX68" fmla="*/ 715492 w 1492819"/>
              <a:gd name="connsiteY68" fmla="*/ 1644180 h 2515037"/>
              <a:gd name="connsiteX69" fmla="*/ 671949 w 1492819"/>
              <a:gd name="connsiteY69" fmla="*/ 1658694 h 2515037"/>
              <a:gd name="connsiteX70" fmla="*/ 657435 w 1492819"/>
              <a:gd name="connsiteY70" fmla="*/ 1702237 h 2515037"/>
              <a:gd name="connsiteX71" fmla="*/ 628406 w 1492819"/>
              <a:gd name="connsiteY71" fmla="*/ 1745780 h 2515037"/>
              <a:gd name="connsiteX72" fmla="*/ 613892 w 1492819"/>
              <a:gd name="connsiteY72" fmla="*/ 1789322 h 2515037"/>
              <a:gd name="connsiteX73" fmla="*/ 512292 w 1492819"/>
              <a:gd name="connsiteY73" fmla="*/ 1919951 h 2515037"/>
              <a:gd name="connsiteX74" fmla="*/ 497778 w 1492819"/>
              <a:gd name="connsiteY74" fmla="*/ 2094122 h 25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492819" h="2515037">
                <a:moveTo>
                  <a:pt x="744520" y="2515037"/>
                </a:moveTo>
                <a:cubicBezTo>
                  <a:pt x="739682" y="2500523"/>
                  <a:pt x="736848" y="2485178"/>
                  <a:pt x="730006" y="2471494"/>
                </a:cubicBezTo>
                <a:cubicBezTo>
                  <a:pt x="719393" y="2450267"/>
                  <a:pt x="667300" y="2383047"/>
                  <a:pt x="657435" y="2369894"/>
                </a:cubicBezTo>
                <a:cubicBezTo>
                  <a:pt x="652597" y="2355380"/>
                  <a:pt x="651407" y="2339081"/>
                  <a:pt x="642920" y="2326351"/>
                </a:cubicBezTo>
                <a:cubicBezTo>
                  <a:pt x="631534" y="2309272"/>
                  <a:pt x="612518" y="2298577"/>
                  <a:pt x="599378" y="2282808"/>
                </a:cubicBezTo>
                <a:cubicBezTo>
                  <a:pt x="588211" y="2269407"/>
                  <a:pt x="580025" y="2253779"/>
                  <a:pt x="570349" y="2239265"/>
                </a:cubicBezTo>
                <a:lnTo>
                  <a:pt x="541320" y="2152180"/>
                </a:lnTo>
                <a:lnTo>
                  <a:pt x="526806" y="2108637"/>
                </a:lnTo>
                <a:cubicBezTo>
                  <a:pt x="531644" y="1992523"/>
                  <a:pt x="529756" y="1875932"/>
                  <a:pt x="541320" y="1760294"/>
                </a:cubicBezTo>
                <a:cubicBezTo>
                  <a:pt x="554366" y="1629839"/>
                  <a:pt x="609789" y="1677959"/>
                  <a:pt x="526806" y="1687722"/>
                </a:cubicBezTo>
                <a:cubicBezTo>
                  <a:pt x="459365" y="1695656"/>
                  <a:pt x="391339" y="1697399"/>
                  <a:pt x="323606" y="1702237"/>
                </a:cubicBezTo>
                <a:cubicBezTo>
                  <a:pt x="309092" y="1697399"/>
                  <a:pt x="294998" y="1691041"/>
                  <a:pt x="280063" y="1687722"/>
                </a:cubicBezTo>
                <a:cubicBezTo>
                  <a:pt x="251335" y="1681338"/>
                  <a:pt x="220897" y="1682514"/>
                  <a:pt x="192978" y="1673208"/>
                </a:cubicBezTo>
                <a:cubicBezTo>
                  <a:pt x="176429" y="1667692"/>
                  <a:pt x="162473" y="1655769"/>
                  <a:pt x="149435" y="1644180"/>
                </a:cubicBezTo>
                <a:cubicBezTo>
                  <a:pt x="68092" y="1571875"/>
                  <a:pt x="77440" y="1579730"/>
                  <a:pt x="33320" y="1513551"/>
                </a:cubicBezTo>
                <a:cubicBezTo>
                  <a:pt x="0" y="1413588"/>
                  <a:pt x="5878" y="1449754"/>
                  <a:pt x="33320" y="1266808"/>
                </a:cubicBezTo>
                <a:cubicBezTo>
                  <a:pt x="37859" y="1236548"/>
                  <a:pt x="62349" y="1179722"/>
                  <a:pt x="62349" y="1179722"/>
                </a:cubicBezTo>
                <a:cubicBezTo>
                  <a:pt x="128893" y="1279538"/>
                  <a:pt x="87308" y="1277840"/>
                  <a:pt x="163949" y="1252294"/>
                </a:cubicBezTo>
                <a:cubicBezTo>
                  <a:pt x="173625" y="1184561"/>
                  <a:pt x="184491" y="1116987"/>
                  <a:pt x="192978" y="1049094"/>
                </a:cubicBezTo>
                <a:cubicBezTo>
                  <a:pt x="199009" y="1000847"/>
                  <a:pt x="178319" y="942849"/>
                  <a:pt x="207492" y="903951"/>
                </a:cubicBezTo>
                <a:cubicBezTo>
                  <a:pt x="225851" y="879472"/>
                  <a:pt x="226844" y="962008"/>
                  <a:pt x="236520" y="991037"/>
                </a:cubicBezTo>
                <a:lnTo>
                  <a:pt x="251035" y="1034580"/>
                </a:lnTo>
                <a:cubicBezTo>
                  <a:pt x="260711" y="1020066"/>
                  <a:pt x="272262" y="1006639"/>
                  <a:pt x="280063" y="991037"/>
                </a:cubicBezTo>
                <a:cubicBezTo>
                  <a:pt x="294942" y="961279"/>
                  <a:pt x="303570" y="902532"/>
                  <a:pt x="309092" y="874922"/>
                </a:cubicBezTo>
                <a:cubicBezTo>
                  <a:pt x="313930" y="816865"/>
                  <a:pt x="315907" y="758498"/>
                  <a:pt x="323606" y="700751"/>
                </a:cubicBezTo>
                <a:cubicBezTo>
                  <a:pt x="325628" y="685586"/>
                  <a:pt x="322821" y="657208"/>
                  <a:pt x="338120" y="657208"/>
                </a:cubicBezTo>
                <a:cubicBezTo>
                  <a:pt x="355564" y="657208"/>
                  <a:pt x="357473" y="686237"/>
                  <a:pt x="367149" y="700751"/>
                </a:cubicBezTo>
                <a:cubicBezTo>
                  <a:pt x="371987" y="729780"/>
                  <a:pt x="358120" y="770179"/>
                  <a:pt x="381663" y="787837"/>
                </a:cubicBezTo>
                <a:cubicBezTo>
                  <a:pt x="398084" y="800153"/>
                  <a:pt x="415237" y="762237"/>
                  <a:pt x="425206" y="744294"/>
                </a:cubicBezTo>
                <a:cubicBezTo>
                  <a:pt x="440066" y="717546"/>
                  <a:pt x="444559" y="686237"/>
                  <a:pt x="454235" y="657208"/>
                </a:cubicBezTo>
                <a:lnTo>
                  <a:pt x="483263" y="570122"/>
                </a:lnTo>
                <a:cubicBezTo>
                  <a:pt x="488101" y="555608"/>
                  <a:pt x="486960" y="537398"/>
                  <a:pt x="497778" y="526580"/>
                </a:cubicBezTo>
                <a:lnTo>
                  <a:pt x="541320" y="483037"/>
                </a:lnTo>
                <a:cubicBezTo>
                  <a:pt x="550996" y="497551"/>
                  <a:pt x="562548" y="510978"/>
                  <a:pt x="570349" y="526580"/>
                </a:cubicBezTo>
                <a:cubicBezTo>
                  <a:pt x="577191" y="540264"/>
                  <a:pt x="574045" y="559304"/>
                  <a:pt x="584863" y="570122"/>
                </a:cubicBezTo>
                <a:cubicBezTo>
                  <a:pt x="595681" y="580940"/>
                  <a:pt x="613892" y="579799"/>
                  <a:pt x="628406" y="584637"/>
                </a:cubicBezTo>
                <a:cubicBezTo>
                  <a:pt x="710655" y="461265"/>
                  <a:pt x="575186" y="652371"/>
                  <a:pt x="744520" y="483037"/>
                </a:cubicBezTo>
                <a:cubicBezTo>
                  <a:pt x="843941" y="383616"/>
                  <a:pt x="808834" y="430109"/>
                  <a:pt x="860635" y="352408"/>
                </a:cubicBezTo>
                <a:cubicBezTo>
                  <a:pt x="879987" y="381437"/>
                  <a:pt x="894022" y="464164"/>
                  <a:pt x="918692" y="439494"/>
                </a:cubicBezTo>
                <a:cubicBezTo>
                  <a:pt x="933206" y="424980"/>
                  <a:pt x="946032" y="408553"/>
                  <a:pt x="962235" y="395951"/>
                </a:cubicBezTo>
                <a:cubicBezTo>
                  <a:pt x="989774" y="374532"/>
                  <a:pt x="1020292" y="357246"/>
                  <a:pt x="1049320" y="337894"/>
                </a:cubicBezTo>
                <a:cubicBezTo>
                  <a:pt x="1063834" y="328218"/>
                  <a:pt x="1080528" y="321200"/>
                  <a:pt x="1092863" y="308865"/>
                </a:cubicBezTo>
                <a:cubicBezTo>
                  <a:pt x="1153511" y="248217"/>
                  <a:pt x="1119985" y="277638"/>
                  <a:pt x="1194463" y="221780"/>
                </a:cubicBezTo>
                <a:cubicBezTo>
                  <a:pt x="1224673" y="100945"/>
                  <a:pt x="1187888" y="220417"/>
                  <a:pt x="1238006" y="120180"/>
                </a:cubicBezTo>
                <a:cubicBezTo>
                  <a:pt x="1298095" y="0"/>
                  <a:pt x="1198359" y="157878"/>
                  <a:pt x="1281549" y="33094"/>
                </a:cubicBezTo>
                <a:cubicBezTo>
                  <a:pt x="1286387" y="255646"/>
                  <a:pt x="1277577" y="478915"/>
                  <a:pt x="1296063" y="700751"/>
                </a:cubicBezTo>
                <a:cubicBezTo>
                  <a:pt x="1297512" y="718135"/>
                  <a:pt x="1323057" y="724264"/>
                  <a:pt x="1339606" y="729780"/>
                </a:cubicBezTo>
                <a:cubicBezTo>
                  <a:pt x="1367525" y="739086"/>
                  <a:pt x="1397663" y="739456"/>
                  <a:pt x="1426692" y="744294"/>
                </a:cubicBezTo>
                <a:cubicBezTo>
                  <a:pt x="1421854" y="758808"/>
                  <a:pt x="1420665" y="775107"/>
                  <a:pt x="1412178" y="787837"/>
                </a:cubicBezTo>
                <a:cubicBezTo>
                  <a:pt x="1400792" y="804916"/>
                  <a:pt x="1381776" y="815611"/>
                  <a:pt x="1368635" y="831380"/>
                </a:cubicBezTo>
                <a:cubicBezTo>
                  <a:pt x="1357468" y="844781"/>
                  <a:pt x="1349282" y="860408"/>
                  <a:pt x="1339606" y="874922"/>
                </a:cubicBezTo>
                <a:cubicBezTo>
                  <a:pt x="1344444" y="899113"/>
                  <a:pt x="1336676" y="930050"/>
                  <a:pt x="1354120" y="947494"/>
                </a:cubicBezTo>
                <a:cubicBezTo>
                  <a:pt x="1364938" y="958312"/>
                  <a:pt x="1382952" y="937183"/>
                  <a:pt x="1397663" y="932980"/>
                </a:cubicBezTo>
                <a:cubicBezTo>
                  <a:pt x="1416843" y="927500"/>
                  <a:pt x="1436368" y="923303"/>
                  <a:pt x="1455720" y="918465"/>
                </a:cubicBezTo>
                <a:cubicBezTo>
                  <a:pt x="1481065" y="994497"/>
                  <a:pt x="1492819" y="1010366"/>
                  <a:pt x="1455720" y="1121665"/>
                </a:cubicBezTo>
                <a:cubicBezTo>
                  <a:pt x="1450882" y="1136179"/>
                  <a:pt x="1425862" y="1129338"/>
                  <a:pt x="1412178" y="1136180"/>
                </a:cubicBezTo>
                <a:cubicBezTo>
                  <a:pt x="1299644" y="1192448"/>
                  <a:pt x="1434529" y="1143244"/>
                  <a:pt x="1325092" y="1179722"/>
                </a:cubicBezTo>
                <a:cubicBezTo>
                  <a:pt x="1310578" y="1189398"/>
                  <a:pt x="1297151" y="1200950"/>
                  <a:pt x="1281549" y="1208751"/>
                </a:cubicBezTo>
                <a:cubicBezTo>
                  <a:pt x="1248374" y="1225339"/>
                  <a:pt x="1208286" y="1211515"/>
                  <a:pt x="1252520" y="1266808"/>
                </a:cubicBezTo>
                <a:cubicBezTo>
                  <a:pt x="1263417" y="1280430"/>
                  <a:pt x="1280122" y="1288752"/>
                  <a:pt x="1296063" y="1295837"/>
                </a:cubicBezTo>
                <a:cubicBezTo>
                  <a:pt x="1324025" y="1308264"/>
                  <a:pt x="1383149" y="1324865"/>
                  <a:pt x="1383149" y="1324865"/>
                </a:cubicBezTo>
                <a:cubicBezTo>
                  <a:pt x="1378311" y="1378084"/>
                  <a:pt x="1375698" y="1431552"/>
                  <a:pt x="1368635" y="1484522"/>
                </a:cubicBezTo>
                <a:cubicBezTo>
                  <a:pt x="1362387" y="1531380"/>
                  <a:pt x="1348949" y="1568661"/>
                  <a:pt x="1310578" y="1600637"/>
                </a:cubicBezTo>
                <a:cubicBezTo>
                  <a:pt x="1298825" y="1610431"/>
                  <a:pt x="1281549" y="1610313"/>
                  <a:pt x="1267035" y="1615151"/>
                </a:cubicBezTo>
                <a:cubicBezTo>
                  <a:pt x="1252521" y="1624827"/>
                  <a:pt x="1239094" y="1636379"/>
                  <a:pt x="1223492" y="1644180"/>
                </a:cubicBezTo>
                <a:cubicBezTo>
                  <a:pt x="1193739" y="1659056"/>
                  <a:pt x="1134978" y="1667688"/>
                  <a:pt x="1107378" y="1673208"/>
                </a:cubicBezTo>
                <a:cubicBezTo>
                  <a:pt x="1039645" y="1668370"/>
                  <a:pt x="971333" y="1668767"/>
                  <a:pt x="904178" y="1658694"/>
                </a:cubicBezTo>
                <a:cubicBezTo>
                  <a:pt x="873918" y="1654155"/>
                  <a:pt x="817092" y="1629665"/>
                  <a:pt x="817092" y="1629665"/>
                </a:cubicBezTo>
                <a:cubicBezTo>
                  <a:pt x="783225" y="1634503"/>
                  <a:pt x="749038" y="1637471"/>
                  <a:pt x="715492" y="1644180"/>
                </a:cubicBezTo>
                <a:cubicBezTo>
                  <a:pt x="700490" y="1647181"/>
                  <a:pt x="682767" y="1647876"/>
                  <a:pt x="671949" y="1658694"/>
                </a:cubicBezTo>
                <a:cubicBezTo>
                  <a:pt x="661131" y="1669512"/>
                  <a:pt x="664277" y="1688553"/>
                  <a:pt x="657435" y="1702237"/>
                </a:cubicBezTo>
                <a:cubicBezTo>
                  <a:pt x="649634" y="1717839"/>
                  <a:pt x="638082" y="1731266"/>
                  <a:pt x="628406" y="1745780"/>
                </a:cubicBezTo>
                <a:cubicBezTo>
                  <a:pt x="623568" y="1760294"/>
                  <a:pt x="621322" y="1775948"/>
                  <a:pt x="613892" y="1789322"/>
                </a:cubicBezTo>
                <a:cubicBezTo>
                  <a:pt x="570490" y="1867446"/>
                  <a:pt x="565184" y="1867059"/>
                  <a:pt x="512292" y="1919951"/>
                </a:cubicBezTo>
                <a:cubicBezTo>
                  <a:pt x="495378" y="2055268"/>
                  <a:pt x="497778" y="1997059"/>
                  <a:pt x="497778" y="2094122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 rot="17852686">
            <a:off x="160203" y="1038703"/>
            <a:ext cx="633543" cy="1433004"/>
          </a:xfrm>
          <a:custGeom>
            <a:avLst/>
            <a:gdLst>
              <a:gd name="connsiteX0" fmla="*/ 744520 w 1492819"/>
              <a:gd name="connsiteY0" fmla="*/ 2515037 h 2515037"/>
              <a:gd name="connsiteX1" fmla="*/ 730006 w 1492819"/>
              <a:gd name="connsiteY1" fmla="*/ 2471494 h 2515037"/>
              <a:gd name="connsiteX2" fmla="*/ 657435 w 1492819"/>
              <a:gd name="connsiteY2" fmla="*/ 2369894 h 2515037"/>
              <a:gd name="connsiteX3" fmla="*/ 642920 w 1492819"/>
              <a:gd name="connsiteY3" fmla="*/ 2326351 h 2515037"/>
              <a:gd name="connsiteX4" fmla="*/ 599378 w 1492819"/>
              <a:gd name="connsiteY4" fmla="*/ 2282808 h 2515037"/>
              <a:gd name="connsiteX5" fmla="*/ 570349 w 1492819"/>
              <a:gd name="connsiteY5" fmla="*/ 2239265 h 2515037"/>
              <a:gd name="connsiteX6" fmla="*/ 541320 w 1492819"/>
              <a:gd name="connsiteY6" fmla="*/ 2152180 h 2515037"/>
              <a:gd name="connsiteX7" fmla="*/ 526806 w 1492819"/>
              <a:gd name="connsiteY7" fmla="*/ 2108637 h 2515037"/>
              <a:gd name="connsiteX8" fmla="*/ 541320 w 1492819"/>
              <a:gd name="connsiteY8" fmla="*/ 1760294 h 2515037"/>
              <a:gd name="connsiteX9" fmla="*/ 526806 w 1492819"/>
              <a:gd name="connsiteY9" fmla="*/ 1687722 h 2515037"/>
              <a:gd name="connsiteX10" fmla="*/ 323606 w 1492819"/>
              <a:gd name="connsiteY10" fmla="*/ 1702237 h 2515037"/>
              <a:gd name="connsiteX11" fmla="*/ 280063 w 1492819"/>
              <a:gd name="connsiteY11" fmla="*/ 1687722 h 2515037"/>
              <a:gd name="connsiteX12" fmla="*/ 192978 w 1492819"/>
              <a:gd name="connsiteY12" fmla="*/ 1673208 h 2515037"/>
              <a:gd name="connsiteX13" fmla="*/ 149435 w 1492819"/>
              <a:gd name="connsiteY13" fmla="*/ 1644180 h 2515037"/>
              <a:gd name="connsiteX14" fmla="*/ 33320 w 1492819"/>
              <a:gd name="connsiteY14" fmla="*/ 1513551 h 2515037"/>
              <a:gd name="connsiteX15" fmla="*/ 33320 w 1492819"/>
              <a:gd name="connsiteY15" fmla="*/ 1266808 h 2515037"/>
              <a:gd name="connsiteX16" fmla="*/ 62349 w 1492819"/>
              <a:gd name="connsiteY16" fmla="*/ 1179722 h 2515037"/>
              <a:gd name="connsiteX17" fmla="*/ 163949 w 1492819"/>
              <a:gd name="connsiteY17" fmla="*/ 1252294 h 2515037"/>
              <a:gd name="connsiteX18" fmla="*/ 192978 w 1492819"/>
              <a:gd name="connsiteY18" fmla="*/ 1049094 h 2515037"/>
              <a:gd name="connsiteX19" fmla="*/ 207492 w 1492819"/>
              <a:gd name="connsiteY19" fmla="*/ 903951 h 2515037"/>
              <a:gd name="connsiteX20" fmla="*/ 236520 w 1492819"/>
              <a:gd name="connsiteY20" fmla="*/ 991037 h 2515037"/>
              <a:gd name="connsiteX21" fmla="*/ 251035 w 1492819"/>
              <a:gd name="connsiteY21" fmla="*/ 1034580 h 2515037"/>
              <a:gd name="connsiteX22" fmla="*/ 280063 w 1492819"/>
              <a:gd name="connsiteY22" fmla="*/ 991037 h 2515037"/>
              <a:gd name="connsiteX23" fmla="*/ 309092 w 1492819"/>
              <a:gd name="connsiteY23" fmla="*/ 874922 h 2515037"/>
              <a:gd name="connsiteX24" fmla="*/ 323606 w 1492819"/>
              <a:gd name="connsiteY24" fmla="*/ 700751 h 2515037"/>
              <a:gd name="connsiteX25" fmla="*/ 338120 w 1492819"/>
              <a:gd name="connsiteY25" fmla="*/ 657208 h 2515037"/>
              <a:gd name="connsiteX26" fmla="*/ 367149 w 1492819"/>
              <a:gd name="connsiteY26" fmla="*/ 700751 h 2515037"/>
              <a:gd name="connsiteX27" fmla="*/ 381663 w 1492819"/>
              <a:gd name="connsiteY27" fmla="*/ 787837 h 2515037"/>
              <a:gd name="connsiteX28" fmla="*/ 425206 w 1492819"/>
              <a:gd name="connsiteY28" fmla="*/ 744294 h 2515037"/>
              <a:gd name="connsiteX29" fmla="*/ 454235 w 1492819"/>
              <a:gd name="connsiteY29" fmla="*/ 657208 h 2515037"/>
              <a:gd name="connsiteX30" fmla="*/ 483263 w 1492819"/>
              <a:gd name="connsiteY30" fmla="*/ 570122 h 2515037"/>
              <a:gd name="connsiteX31" fmla="*/ 497778 w 1492819"/>
              <a:gd name="connsiteY31" fmla="*/ 526580 h 2515037"/>
              <a:gd name="connsiteX32" fmla="*/ 541320 w 1492819"/>
              <a:gd name="connsiteY32" fmla="*/ 483037 h 2515037"/>
              <a:gd name="connsiteX33" fmla="*/ 570349 w 1492819"/>
              <a:gd name="connsiteY33" fmla="*/ 526580 h 2515037"/>
              <a:gd name="connsiteX34" fmla="*/ 584863 w 1492819"/>
              <a:gd name="connsiteY34" fmla="*/ 570122 h 2515037"/>
              <a:gd name="connsiteX35" fmla="*/ 628406 w 1492819"/>
              <a:gd name="connsiteY35" fmla="*/ 584637 h 2515037"/>
              <a:gd name="connsiteX36" fmla="*/ 744520 w 1492819"/>
              <a:gd name="connsiteY36" fmla="*/ 483037 h 2515037"/>
              <a:gd name="connsiteX37" fmla="*/ 860635 w 1492819"/>
              <a:gd name="connsiteY37" fmla="*/ 352408 h 2515037"/>
              <a:gd name="connsiteX38" fmla="*/ 918692 w 1492819"/>
              <a:gd name="connsiteY38" fmla="*/ 439494 h 2515037"/>
              <a:gd name="connsiteX39" fmla="*/ 962235 w 1492819"/>
              <a:gd name="connsiteY39" fmla="*/ 395951 h 2515037"/>
              <a:gd name="connsiteX40" fmla="*/ 1049320 w 1492819"/>
              <a:gd name="connsiteY40" fmla="*/ 337894 h 2515037"/>
              <a:gd name="connsiteX41" fmla="*/ 1092863 w 1492819"/>
              <a:gd name="connsiteY41" fmla="*/ 308865 h 2515037"/>
              <a:gd name="connsiteX42" fmla="*/ 1194463 w 1492819"/>
              <a:gd name="connsiteY42" fmla="*/ 221780 h 2515037"/>
              <a:gd name="connsiteX43" fmla="*/ 1238006 w 1492819"/>
              <a:gd name="connsiteY43" fmla="*/ 120180 h 2515037"/>
              <a:gd name="connsiteX44" fmla="*/ 1281549 w 1492819"/>
              <a:gd name="connsiteY44" fmla="*/ 33094 h 2515037"/>
              <a:gd name="connsiteX45" fmla="*/ 1296063 w 1492819"/>
              <a:gd name="connsiteY45" fmla="*/ 700751 h 2515037"/>
              <a:gd name="connsiteX46" fmla="*/ 1339606 w 1492819"/>
              <a:gd name="connsiteY46" fmla="*/ 729780 h 2515037"/>
              <a:gd name="connsiteX47" fmla="*/ 1426692 w 1492819"/>
              <a:gd name="connsiteY47" fmla="*/ 744294 h 2515037"/>
              <a:gd name="connsiteX48" fmla="*/ 1412178 w 1492819"/>
              <a:gd name="connsiteY48" fmla="*/ 787837 h 2515037"/>
              <a:gd name="connsiteX49" fmla="*/ 1368635 w 1492819"/>
              <a:gd name="connsiteY49" fmla="*/ 831380 h 2515037"/>
              <a:gd name="connsiteX50" fmla="*/ 1339606 w 1492819"/>
              <a:gd name="connsiteY50" fmla="*/ 874922 h 2515037"/>
              <a:gd name="connsiteX51" fmla="*/ 1354120 w 1492819"/>
              <a:gd name="connsiteY51" fmla="*/ 947494 h 2515037"/>
              <a:gd name="connsiteX52" fmla="*/ 1397663 w 1492819"/>
              <a:gd name="connsiteY52" fmla="*/ 932980 h 2515037"/>
              <a:gd name="connsiteX53" fmla="*/ 1455720 w 1492819"/>
              <a:gd name="connsiteY53" fmla="*/ 918465 h 2515037"/>
              <a:gd name="connsiteX54" fmla="*/ 1455720 w 1492819"/>
              <a:gd name="connsiteY54" fmla="*/ 1121665 h 2515037"/>
              <a:gd name="connsiteX55" fmla="*/ 1412178 w 1492819"/>
              <a:gd name="connsiteY55" fmla="*/ 1136180 h 2515037"/>
              <a:gd name="connsiteX56" fmla="*/ 1325092 w 1492819"/>
              <a:gd name="connsiteY56" fmla="*/ 1179722 h 2515037"/>
              <a:gd name="connsiteX57" fmla="*/ 1281549 w 1492819"/>
              <a:gd name="connsiteY57" fmla="*/ 1208751 h 2515037"/>
              <a:gd name="connsiteX58" fmla="*/ 1252520 w 1492819"/>
              <a:gd name="connsiteY58" fmla="*/ 1266808 h 2515037"/>
              <a:gd name="connsiteX59" fmla="*/ 1296063 w 1492819"/>
              <a:gd name="connsiteY59" fmla="*/ 1295837 h 2515037"/>
              <a:gd name="connsiteX60" fmla="*/ 1383149 w 1492819"/>
              <a:gd name="connsiteY60" fmla="*/ 1324865 h 2515037"/>
              <a:gd name="connsiteX61" fmla="*/ 1368635 w 1492819"/>
              <a:gd name="connsiteY61" fmla="*/ 1484522 h 2515037"/>
              <a:gd name="connsiteX62" fmla="*/ 1310578 w 1492819"/>
              <a:gd name="connsiteY62" fmla="*/ 1600637 h 2515037"/>
              <a:gd name="connsiteX63" fmla="*/ 1267035 w 1492819"/>
              <a:gd name="connsiteY63" fmla="*/ 1615151 h 2515037"/>
              <a:gd name="connsiteX64" fmla="*/ 1223492 w 1492819"/>
              <a:gd name="connsiteY64" fmla="*/ 1644180 h 2515037"/>
              <a:gd name="connsiteX65" fmla="*/ 1107378 w 1492819"/>
              <a:gd name="connsiteY65" fmla="*/ 1673208 h 2515037"/>
              <a:gd name="connsiteX66" fmla="*/ 904178 w 1492819"/>
              <a:gd name="connsiteY66" fmla="*/ 1658694 h 2515037"/>
              <a:gd name="connsiteX67" fmla="*/ 817092 w 1492819"/>
              <a:gd name="connsiteY67" fmla="*/ 1629665 h 2515037"/>
              <a:gd name="connsiteX68" fmla="*/ 715492 w 1492819"/>
              <a:gd name="connsiteY68" fmla="*/ 1644180 h 2515037"/>
              <a:gd name="connsiteX69" fmla="*/ 671949 w 1492819"/>
              <a:gd name="connsiteY69" fmla="*/ 1658694 h 2515037"/>
              <a:gd name="connsiteX70" fmla="*/ 657435 w 1492819"/>
              <a:gd name="connsiteY70" fmla="*/ 1702237 h 2515037"/>
              <a:gd name="connsiteX71" fmla="*/ 628406 w 1492819"/>
              <a:gd name="connsiteY71" fmla="*/ 1745780 h 2515037"/>
              <a:gd name="connsiteX72" fmla="*/ 613892 w 1492819"/>
              <a:gd name="connsiteY72" fmla="*/ 1789322 h 2515037"/>
              <a:gd name="connsiteX73" fmla="*/ 512292 w 1492819"/>
              <a:gd name="connsiteY73" fmla="*/ 1919951 h 2515037"/>
              <a:gd name="connsiteX74" fmla="*/ 497778 w 1492819"/>
              <a:gd name="connsiteY74" fmla="*/ 2094122 h 25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492819" h="2515037">
                <a:moveTo>
                  <a:pt x="744520" y="2515037"/>
                </a:moveTo>
                <a:cubicBezTo>
                  <a:pt x="739682" y="2500523"/>
                  <a:pt x="736848" y="2485178"/>
                  <a:pt x="730006" y="2471494"/>
                </a:cubicBezTo>
                <a:cubicBezTo>
                  <a:pt x="719393" y="2450267"/>
                  <a:pt x="667300" y="2383047"/>
                  <a:pt x="657435" y="2369894"/>
                </a:cubicBezTo>
                <a:cubicBezTo>
                  <a:pt x="652597" y="2355380"/>
                  <a:pt x="651407" y="2339081"/>
                  <a:pt x="642920" y="2326351"/>
                </a:cubicBezTo>
                <a:cubicBezTo>
                  <a:pt x="631534" y="2309272"/>
                  <a:pt x="612518" y="2298577"/>
                  <a:pt x="599378" y="2282808"/>
                </a:cubicBezTo>
                <a:cubicBezTo>
                  <a:pt x="588211" y="2269407"/>
                  <a:pt x="580025" y="2253779"/>
                  <a:pt x="570349" y="2239265"/>
                </a:cubicBezTo>
                <a:lnTo>
                  <a:pt x="541320" y="2152180"/>
                </a:lnTo>
                <a:lnTo>
                  <a:pt x="526806" y="2108637"/>
                </a:lnTo>
                <a:cubicBezTo>
                  <a:pt x="531644" y="1992523"/>
                  <a:pt x="529756" y="1875932"/>
                  <a:pt x="541320" y="1760294"/>
                </a:cubicBezTo>
                <a:cubicBezTo>
                  <a:pt x="554366" y="1629839"/>
                  <a:pt x="609789" y="1677959"/>
                  <a:pt x="526806" y="1687722"/>
                </a:cubicBezTo>
                <a:cubicBezTo>
                  <a:pt x="459365" y="1695656"/>
                  <a:pt x="391339" y="1697399"/>
                  <a:pt x="323606" y="1702237"/>
                </a:cubicBezTo>
                <a:cubicBezTo>
                  <a:pt x="309092" y="1697399"/>
                  <a:pt x="294998" y="1691041"/>
                  <a:pt x="280063" y="1687722"/>
                </a:cubicBezTo>
                <a:cubicBezTo>
                  <a:pt x="251335" y="1681338"/>
                  <a:pt x="220897" y="1682514"/>
                  <a:pt x="192978" y="1673208"/>
                </a:cubicBezTo>
                <a:cubicBezTo>
                  <a:pt x="176429" y="1667692"/>
                  <a:pt x="162473" y="1655769"/>
                  <a:pt x="149435" y="1644180"/>
                </a:cubicBezTo>
                <a:cubicBezTo>
                  <a:pt x="68092" y="1571875"/>
                  <a:pt x="77440" y="1579730"/>
                  <a:pt x="33320" y="1513551"/>
                </a:cubicBezTo>
                <a:cubicBezTo>
                  <a:pt x="0" y="1413588"/>
                  <a:pt x="5878" y="1449754"/>
                  <a:pt x="33320" y="1266808"/>
                </a:cubicBezTo>
                <a:cubicBezTo>
                  <a:pt x="37859" y="1236548"/>
                  <a:pt x="62349" y="1179722"/>
                  <a:pt x="62349" y="1179722"/>
                </a:cubicBezTo>
                <a:cubicBezTo>
                  <a:pt x="128893" y="1279538"/>
                  <a:pt x="87308" y="1277840"/>
                  <a:pt x="163949" y="1252294"/>
                </a:cubicBezTo>
                <a:cubicBezTo>
                  <a:pt x="173625" y="1184561"/>
                  <a:pt x="184491" y="1116987"/>
                  <a:pt x="192978" y="1049094"/>
                </a:cubicBezTo>
                <a:cubicBezTo>
                  <a:pt x="199009" y="1000847"/>
                  <a:pt x="178319" y="942849"/>
                  <a:pt x="207492" y="903951"/>
                </a:cubicBezTo>
                <a:cubicBezTo>
                  <a:pt x="225851" y="879472"/>
                  <a:pt x="226844" y="962008"/>
                  <a:pt x="236520" y="991037"/>
                </a:cubicBezTo>
                <a:lnTo>
                  <a:pt x="251035" y="1034580"/>
                </a:lnTo>
                <a:cubicBezTo>
                  <a:pt x="260711" y="1020066"/>
                  <a:pt x="272262" y="1006639"/>
                  <a:pt x="280063" y="991037"/>
                </a:cubicBezTo>
                <a:cubicBezTo>
                  <a:pt x="294942" y="961279"/>
                  <a:pt x="303570" y="902532"/>
                  <a:pt x="309092" y="874922"/>
                </a:cubicBezTo>
                <a:cubicBezTo>
                  <a:pt x="313930" y="816865"/>
                  <a:pt x="315907" y="758498"/>
                  <a:pt x="323606" y="700751"/>
                </a:cubicBezTo>
                <a:cubicBezTo>
                  <a:pt x="325628" y="685586"/>
                  <a:pt x="322821" y="657208"/>
                  <a:pt x="338120" y="657208"/>
                </a:cubicBezTo>
                <a:cubicBezTo>
                  <a:pt x="355564" y="657208"/>
                  <a:pt x="357473" y="686237"/>
                  <a:pt x="367149" y="700751"/>
                </a:cubicBezTo>
                <a:cubicBezTo>
                  <a:pt x="371987" y="729780"/>
                  <a:pt x="358120" y="770179"/>
                  <a:pt x="381663" y="787837"/>
                </a:cubicBezTo>
                <a:cubicBezTo>
                  <a:pt x="398084" y="800153"/>
                  <a:pt x="415237" y="762237"/>
                  <a:pt x="425206" y="744294"/>
                </a:cubicBezTo>
                <a:cubicBezTo>
                  <a:pt x="440066" y="717546"/>
                  <a:pt x="444559" y="686237"/>
                  <a:pt x="454235" y="657208"/>
                </a:cubicBezTo>
                <a:lnTo>
                  <a:pt x="483263" y="570122"/>
                </a:lnTo>
                <a:cubicBezTo>
                  <a:pt x="488101" y="555608"/>
                  <a:pt x="486960" y="537398"/>
                  <a:pt x="497778" y="526580"/>
                </a:cubicBezTo>
                <a:lnTo>
                  <a:pt x="541320" y="483037"/>
                </a:lnTo>
                <a:cubicBezTo>
                  <a:pt x="550996" y="497551"/>
                  <a:pt x="562548" y="510978"/>
                  <a:pt x="570349" y="526580"/>
                </a:cubicBezTo>
                <a:cubicBezTo>
                  <a:pt x="577191" y="540264"/>
                  <a:pt x="574045" y="559304"/>
                  <a:pt x="584863" y="570122"/>
                </a:cubicBezTo>
                <a:cubicBezTo>
                  <a:pt x="595681" y="580940"/>
                  <a:pt x="613892" y="579799"/>
                  <a:pt x="628406" y="584637"/>
                </a:cubicBezTo>
                <a:cubicBezTo>
                  <a:pt x="710655" y="461265"/>
                  <a:pt x="575186" y="652371"/>
                  <a:pt x="744520" y="483037"/>
                </a:cubicBezTo>
                <a:cubicBezTo>
                  <a:pt x="843941" y="383616"/>
                  <a:pt x="808834" y="430109"/>
                  <a:pt x="860635" y="352408"/>
                </a:cubicBezTo>
                <a:cubicBezTo>
                  <a:pt x="879987" y="381437"/>
                  <a:pt x="894022" y="464164"/>
                  <a:pt x="918692" y="439494"/>
                </a:cubicBezTo>
                <a:cubicBezTo>
                  <a:pt x="933206" y="424980"/>
                  <a:pt x="946032" y="408553"/>
                  <a:pt x="962235" y="395951"/>
                </a:cubicBezTo>
                <a:cubicBezTo>
                  <a:pt x="989774" y="374532"/>
                  <a:pt x="1020292" y="357246"/>
                  <a:pt x="1049320" y="337894"/>
                </a:cubicBezTo>
                <a:cubicBezTo>
                  <a:pt x="1063834" y="328218"/>
                  <a:pt x="1080528" y="321200"/>
                  <a:pt x="1092863" y="308865"/>
                </a:cubicBezTo>
                <a:cubicBezTo>
                  <a:pt x="1153511" y="248217"/>
                  <a:pt x="1119985" y="277638"/>
                  <a:pt x="1194463" y="221780"/>
                </a:cubicBezTo>
                <a:cubicBezTo>
                  <a:pt x="1224673" y="100945"/>
                  <a:pt x="1187888" y="220417"/>
                  <a:pt x="1238006" y="120180"/>
                </a:cubicBezTo>
                <a:cubicBezTo>
                  <a:pt x="1298095" y="0"/>
                  <a:pt x="1198359" y="157878"/>
                  <a:pt x="1281549" y="33094"/>
                </a:cubicBezTo>
                <a:cubicBezTo>
                  <a:pt x="1286387" y="255646"/>
                  <a:pt x="1277577" y="478915"/>
                  <a:pt x="1296063" y="700751"/>
                </a:cubicBezTo>
                <a:cubicBezTo>
                  <a:pt x="1297512" y="718135"/>
                  <a:pt x="1323057" y="724264"/>
                  <a:pt x="1339606" y="729780"/>
                </a:cubicBezTo>
                <a:cubicBezTo>
                  <a:pt x="1367525" y="739086"/>
                  <a:pt x="1397663" y="739456"/>
                  <a:pt x="1426692" y="744294"/>
                </a:cubicBezTo>
                <a:cubicBezTo>
                  <a:pt x="1421854" y="758808"/>
                  <a:pt x="1420665" y="775107"/>
                  <a:pt x="1412178" y="787837"/>
                </a:cubicBezTo>
                <a:cubicBezTo>
                  <a:pt x="1400792" y="804916"/>
                  <a:pt x="1381776" y="815611"/>
                  <a:pt x="1368635" y="831380"/>
                </a:cubicBezTo>
                <a:cubicBezTo>
                  <a:pt x="1357468" y="844781"/>
                  <a:pt x="1349282" y="860408"/>
                  <a:pt x="1339606" y="874922"/>
                </a:cubicBezTo>
                <a:cubicBezTo>
                  <a:pt x="1344444" y="899113"/>
                  <a:pt x="1336676" y="930050"/>
                  <a:pt x="1354120" y="947494"/>
                </a:cubicBezTo>
                <a:cubicBezTo>
                  <a:pt x="1364938" y="958312"/>
                  <a:pt x="1382952" y="937183"/>
                  <a:pt x="1397663" y="932980"/>
                </a:cubicBezTo>
                <a:cubicBezTo>
                  <a:pt x="1416843" y="927500"/>
                  <a:pt x="1436368" y="923303"/>
                  <a:pt x="1455720" y="918465"/>
                </a:cubicBezTo>
                <a:cubicBezTo>
                  <a:pt x="1481065" y="994497"/>
                  <a:pt x="1492819" y="1010366"/>
                  <a:pt x="1455720" y="1121665"/>
                </a:cubicBezTo>
                <a:cubicBezTo>
                  <a:pt x="1450882" y="1136179"/>
                  <a:pt x="1425862" y="1129338"/>
                  <a:pt x="1412178" y="1136180"/>
                </a:cubicBezTo>
                <a:cubicBezTo>
                  <a:pt x="1299644" y="1192448"/>
                  <a:pt x="1434529" y="1143244"/>
                  <a:pt x="1325092" y="1179722"/>
                </a:cubicBezTo>
                <a:cubicBezTo>
                  <a:pt x="1310578" y="1189398"/>
                  <a:pt x="1297151" y="1200950"/>
                  <a:pt x="1281549" y="1208751"/>
                </a:cubicBezTo>
                <a:cubicBezTo>
                  <a:pt x="1248374" y="1225339"/>
                  <a:pt x="1208286" y="1211515"/>
                  <a:pt x="1252520" y="1266808"/>
                </a:cubicBezTo>
                <a:cubicBezTo>
                  <a:pt x="1263417" y="1280430"/>
                  <a:pt x="1280122" y="1288752"/>
                  <a:pt x="1296063" y="1295837"/>
                </a:cubicBezTo>
                <a:cubicBezTo>
                  <a:pt x="1324025" y="1308264"/>
                  <a:pt x="1383149" y="1324865"/>
                  <a:pt x="1383149" y="1324865"/>
                </a:cubicBezTo>
                <a:cubicBezTo>
                  <a:pt x="1378311" y="1378084"/>
                  <a:pt x="1375698" y="1431552"/>
                  <a:pt x="1368635" y="1484522"/>
                </a:cubicBezTo>
                <a:cubicBezTo>
                  <a:pt x="1362387" y="1531380"/>
                  <a:pt x="1348949" y="1568661"/>
                  <a:pt x="1310578" y="1600637"/>
                </a:cubicBezTo>
                <a:cubicBezTo>
                  <a:pt x="1298825" y="1610431"/>
                  <a:pt x="1281549" y="1610313"/>
                  <a:pt x="1267035" y="1615151"/>
                </a:cubicBezTo>
                <a:cubicBezTo>
                  <a:pt x="1252521" y="1624827"/>
                  <a:pt x="1239094" y="1636379"/>
                  <a:pt x="1223492" y="1644180"/>
                </a:cubicBezTo>
                <a:cubicBezTo>
                  <a:pt x="1193739" y="1659056"/>
                  <a:pt x="1134978" y="1667688"/>
                  <a:pt x="1107378" y="1673208"/>
                </a:cubicBezTo>
                <a:cubicBezTo>
                  <a:pt x="1039645" y="1668370"/>
                  <a:pt x="971333" y="1668767"/>
                  <a:pt x="904178" y="1658694"/>
                </a:cubicBezTo>
                <a:cubicBezTo>
                  <a:pt x="873918" y="1654155"/>
                  <a:pt x="817092" y="1629665"/>
                  <a:pt x="817092" y="1629665"/>
                </a:cubicBezTo>
                <a:cubicBezTo>
                  <a:pt x="783225" y="1634503"/>
                  <a:pt x="749038" y="1637471"/>
                  <a:pt x="715492" y="1644180"/>
                </a:cubicBezTo>
                <a:cubicBezTo>
                  <a:pt x="700490" y="1647181"/>
                  <a:pt x="682767" y="1647876"/>
                  <a:pt x="671949" y="1658694"/>
                </a:cubicBezTo>
                <a:cubicBezTo>
                  <a:pt x="661131" y="1669512"/>
                  <a:pt x="664277" y="1688553"/>
                  <a:pt x="657435" y="1702237"/>
                </a:cubicBezTo>
                <a:cubicBezTo>
                  <a:pt x="649634" y="1717839"/>
                  <a:pt x="638082" y="1731266"/>
                  <a:pt x="628406" y="1745780"/>
                </a:cubicBezTo>
                <a:cubicBezTo>
                  <a:pt x="623568" y="1760294"/>
                  <a:pt x="621322" y="1775948"/>
                  <a:pt x="613892" y="1789322"/>
                </a:cubicBezTo>
                <a:cubicBezTo>
                  <a:pt x="570490" y="1867446"/>
                  <a:pt x="565184" y="1867059"/>
                  <a:pt x="512292" y="1919951"/>
                </a:cubicBezTo>
                <a:cubicBezTo>
                  <a:pt x="495378" y="2055268"/>
                  <a:pt x="497778" y="1997059"/>
                  <a:pt x="497778" y="2094122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 rot="1928648">
            <a:off x="4178323" y="70731"/>
            <a:ext cx="634956" cy="1281035"/>
          </a:xfrm>
          <a:custGeom>
            <a:avLst/>
            <a:gdLst>
              <a:gd name="connsiteX0" fmla="*/ 744520 w 1492819"/>
              <a:gd name="connsiteY0" fmla="*/ 2515037 h 2515037"/>
              <a:gd name="connsiteX1" fmla="*/ 730006 w 1492819"/>
              <a:gd name="connsiteY1" fmla="*/ 2471494 h 2515037"/>
              <a:gd name="connsiteX2" fmla="*/ 657435 w 1492819"/>
              <a:gd name="connsiteY2" fmla="*/ 2369894 h 2515037"/>
              <a:gd name="connsiteX3" fmla="*/ 642920 w 1492819"/>
              <a:gd name="connsiteY3" fmla="*/ 2326351 h 2515037"/>
              <a:gd name="connsiteX4" fmla="*/ 599378 w 1492819"/>
              <a:gd name="connsiteY4" fmla="*/ 2282808 h 2515037"/>
              <a:gd name="connsiteX5" fmla="*/ 570349 w 1492819"/>
              <a:gd name="connsiteY5" fmla="*/ 2239265 h 2515037"/>
              <a:gd name="connsiteX6" fmla="*/ 541320 w 1492819"/>
              <a:gd name="connsiteY6" fmla="*/ 2152180 h 2515037"/>
              <a:gd name="connsiteX7" fmla="*/ 526806 w 1492819"/>
              <a:gd name="connsiteY7" fmla="*/ 2108637 h 2515037"/>
              <a:gd name="connsiteX8" fmla="*/ 541320 w 1492819"/>
              <a:gd name="connsiteY8" fmla="*/ 1760294 h 2515037"/>
              <a:gd name="connsiteX9" fmla="*/ 526806 w 1492819"/>
              <a:gd name="connsiteY9" fmla="*/ 1687722 h 2515037"/>
              <a:gd name="connsiteX10" fmla="*/ 323606 w 1492819"/>
              <a:gd name="connsiteY10" fmla="*/ 1702237 h 2515037"/>
              <a:gd name="connsiteX11" fmla="*/ 280063 w 1492819"/>
              <a:gd name="connsiteY11" fmla="*/ 1687722 h 2515037"/>
              <a:gd name="connsiteX12" fmla="*/ 192978 w 1492819"/>
              <a:gd name="connsiteY12" fmla="*/ 1673208 h 2515037"/>
              <a:gd name="connsiteX13" fmla="*/ 149435 w 1492819"/>
              <a:gd name="connsiteY13" fmla="*/ 1644180 h 2515037"/>
              <a:gd name="connsiteX14" fmla="*/ 33320 w 1492819"/>
              <a:gd name="connsiteY14" fmla="*/ 1513551 h 2515037"/>
              <a:gd name="connsiteX15" fmla="*/ 33320 w 1492819"/>
              <a:gd name="connsiteY15" fmla="*/ 1266808 h 2515037"/>
              <a:gd name="connsiteX16" fmla="*/ 62349 w 1492819"/>
              <a:gd name="connsiteY16" fmla="*/ 1179722 h 2515037"/>
              <a:gd name="connsiteX17" fmla="*/ 163949 w 1492819"/>
              <a:gd name="connsiteY17" fmla="*/ 1252294 h 2515037"/>
              <a:gd name="connsiteX18" fmla="*/ 192978 w 1492819"/>
              <a:gd name="connsiteY18" fmla="*/ 1049094 h 2515037"/>
              <a:gd name="connsiteX19" fmla="*/ 207492 w 1492819"/>
              <a:gd name="connsiteY19" fmla="*/ 903951 h 2515037"/>
              <a:gd name="connsiteX20" fmla="*/ 236520 w 1492819"/>
              <a:gd name="connsiteY20" fmla="*/ 991037 h 2515037"/>
              <a:gd name="connsiteX21" fmla="*/ 251035 w 1492819"/>
              <a:gd name="connsiteY21" fmla="*/ 1034580 h 2515037"/>
              <a:gd name="connsiteX22" fmla="*/ 280063 w 1492819"/>
              <a:gd name="connsiteY22" fmla="*/ 991037 h 2515037"/>
              <a:gd name="connsiteX23" fmla="*/ 309092 w 1492819"/>
              <a:gd name="connsiteY23" fmla="*/ 874922 h 2515037"/>
              <a:gd name="connsiteX24" fmla="*/ 323606 w 1492819"/>
              <a:gd name="connsiteY24" fmla="*/ 700751 h 2515037"/>
              <a:gd name="connsiteX25" fmla="*/ 338120 w 1492819"/>
              <a:gd name="connsiteY25" fmla="*/ 657208 h 2515037"/>
              <a:gd name="connsiteX26" fmla="*/ 367149 w 1492819"/>
              <a:gd name="connsiteY26" fmla="*/ 700751 h 2515037"/>
              <a:gd name="connsiteX27" fmla="*/ 381663 w 1492819"/>
              <a:gd name="connsiteY27" fmla="*/ 787837 h 2515037"/>
              <a:gd name="connsiteX28" fmla="*/ 425206 w 1492819"/>
              <a:gd name="connsiteY28" fmla="*/ 744294 h 2515037"/>
              <a:gd name="connsiteX29" fmla="*/ 454235 w 1492819"/>
              <a:gd name="connsiteY29" fmla="*/ 657208 h 2515037"/>
              <a:gd name="connsiteX30" fmla="*/ 483263 w 1492819"/>
              <a:gd name="connsiteY30" fmla="*/ 570122 h 2515037"/>
              <a:gd name="connsiteX31" fmla="*/ 497778 w 1492819"/>
              <a:gd name="connsiteY31" fmla="*/ 526580 h 2515037"/>
              <a:gd name="connsiteX32" fmla="*/ 541320 w 1492819"/>
              <a:gd name="connsiteY32" fmla="*/ 483037 h 2515037"/>
              <a:gd name="connsiteX33" fmla="*/ 570349 w 1492819"/>
              <a:gd name="connsiteY33" fmla="*/ 526580 h 2515037"/>
              <a:gd name="connsiteX34" fmla="*/ 584863 w 1492819"/>
              <a:gd name="connsiteY34" fmla="*/ 570122 h 2515037"/>
              <a:gd name="connsiteX35" fmla="*/ 628406 w 1492819"/>
              <a:gd name="connsiteY35" fmla="*/ 584637 h 2515037"/>
              <a:gd name="connsiteX36" fmla="*/ 744520 w 1492819"/>
              <a:gd name="connsiteY36" fmla="*/ 483037 h 2515037"/>
              <a:gd name="connsiteX37" fmla="*/ 860635 w 1492819"/>
              <a:gd name="connsiteY37" fmla="*/ 352408 h 2515037"/>
              <a:gd name="connsiteX38" fmla="*/ 918692 w 1492819"/>
              <a:gd name="connsiteY38" fmla="*/ 439494 h 2515037"/>
              <a:gd name="connsiteX39" fmla="*/ 962235 w 1492819"/>
              <a:gd name="connsiteY39" fmla="*/ 395951 h 2515037"/>
              <a:gd name="connsiteX40" fmla="*/ 1049320 w 1492819"/>
              <a:gd name="connsiteY40" fmla="*/ 337894 h 2515037"/>
              <a:gd name="connsiteX41" fmla="*/ 1092863 w 1492819"/>
              <a:gd name="connsiteY41" fmla="*/ 308865 h 2515037"/>
              <a:gd name="connsiteX42" fmla="*/ 1194463 w 1492819"/>
              <a:gd name="connsiteY42" fmla="*/ 221780 h 2515037"/>
              <a:gd name="connsiteX43" fmla="*/ 1238006 w 1492819"/>
              <a:gd name="connsiteY43" fmla="*/ 120180 h 2515037"/>
              <a:gd name="connsiteX44" fmla="*/ 1281549 w 1492819"/>
              <a:gd name="connsiteY44" fmla="*/ 33094 h 2515037"/>
              <a:gd name="connsiteX45" fmla="*/ 1296063 w 1492819"/>
              <a:gd name="connsiteY45" fmla="*/ 700751 h 2515037"/>
              <a:gd name="connsiteX46" fmla="*/ 1339606 w 1492819"/>
              <a:gd name="connsiteY46" fmla="*/ 729780 h 2515037"/>
              <a:gd name="connsiteX47" fmla="*/ 1426692 w 1492819"/>
              <a:gd name="connsiteY47" fmla="*/ 744294 h 2515037"/>
              <a:gd name="connsiteX48" fmla="*/ 1412178 w 1492819"/>
              <a:gd name="connsiteY48" fmla="*/ 787837 h 2515037"/>
              <a:gd name="connsiteX49" fmla="*/ 1368635 w 1492819"/>
              <a:gd name="connsiteY49" fmla="*/ 831380 h 2515037"/>
              <a:gd name="connsiteX50" fmla="*/ 1339606 w 1492819"/>
              <a:gd name="connsiteY50" fmla="*/ 874922 h 2515037"/>
              <a:gd name="connsiteX51" fmla="*/ 1354120 w 1492819"/>
              <a:gd name="connsiteY51" fmla="*/ 947494 h 2515037"/>
              <a:gd name="connsiteX52" fmla="*/ 1397663 w 1492819"/>
              <a:gd name="connsiteY52" fmla="*/ 932980 h 2515037"/>
              <a:gd name="connsiteX53" fmla="*/ 1455720 w 1492819"/>
              <a:gd name="connsiteY53" fmla="*/ 918465 h 2515037"/>
              <a:gd name="connsiteX54" fmla="*/ 1455720 w 1492819"/>
              <a:gd name="connsiteY54" fmla="*/ 1121665 h 2515037"/>
              <a:gd name="connsiteX55" fmla="*/ 1412178 w 1492819"/>
              <a:gd name="connsiteY55" fmla="*/ 1136180 h 2515037"/>
              <a:gd name="connsiteX56" fmla="*/ 1325092 w 1492819"/>
              <a:gd name="connsiteY56" fmla="*/ 1179722 h 2515037"/>
              <a:gd name="connsiteX57" fmla="*/ 1281549 w 1492819"/>
              <a:gd name="connsiteY57" fmla="*/ 1208751 h 2515037"/>
              <a:gd name="connsiteX58" fmla="*/ 1252520 w 1492819"/>
              <a:gd name="connsiteY58" fmla="*/ 1266808 h 2515037"/>
              <a:gd name="connsiteX59" fmla="*/ 1296063 w 1492819"/>
              <a:gd name="connsiteY59" fmla="*/ 1295837 h 2515037"/>
              <a:gd name="connsiteX60" fmla="*/ 1383149 w 1492819"/>
              <a:gd name="connsiteY60" fmla="*/ 1324865 h 2515037"/>
              <a:gd name="connsiteX61" fmla="*/ 1368635 w 1492819"/>
              <a:gd name="connsiteY61" fmla="*/ 1484522 h 2515037"/>
              <a:gd name="connsiteX62" fmla="*/ 1310578 w 1492819"/>
              <a:gd name="connsiteY62" fmla="*/ 1600637 h 2515037"/>
              <a:gd name="connsiteX63" fmla="*/ 1267035 w 1492819"/>
              <a:gd name="connsiteY63" fmla="*/ 1615151 h 2515037"/>
              <a:gd name="connsiteX64" fmla="*/ 1223492 w 1492819"/>
              <a:gd name="connsiteY64" fmla="*/ 1644180 h 2515037"/>
              <a:gd name="connsiteX65" fmla="*/ 1107378 w 1492819"/>
              <a:gd name="connsiteY65" fmla="*/ 1673208 h 2515037"/>
              <a:gd name="connsiteX66" fmla="*/ 904178 w 1492819"/>
              <a:gd name="connsiteY66" fmla="*/ 1658694 h 2515037"/>
              <a:gd name="connsiteX67" fmla="*/ 817092 w 1492819"/>
              <a:gd name="connsiteY67" fmla="*/ 1629665 h 2515037"/>
              <a:gd name="connsiteX68" fmla="*/ 715492 w 1492819"/>
              <a:gd name="connsiteY68" fmla="*/ 1644180 h 2515037"/>
              <a:gd name="connsiteX69" fmla="*/ 671949 w 1492819"/>
              <a:gd name="connsiteY69" fmla="*/ 1658694 h 2515037"/>
              <a:gd name="connsiteX70" fmla="*/ 657435 w 1492819"/>
              <a:gd name="connsiteY70" fmla="*/ 1702237 h 2515037"/>
              <a:gd name="connsiteX71" fmla="*/ 628406 w 1492819"/>
              <a:gd name="connsiteY71" fmla="*/ 1745780 h 2515037"/>
              <a:gd name="connsiteX72" fmla="*/ 613892 w 1492819"/>
              <a:gd name="connsiteY72" fmla="*/ 1789322 h 2515037"/>
              <a:gd name="connsiteX73" fmla="*/ 512292 w 1492819"/>
              <a:gd name="connsiteY73" fmla="*/ 1919951 h 2515037"/>
              <a:gd name="connsiteX74" fmla="*/ 497778 w 1492819"/>
              <a:gd name="connsiteY74" fmla="*/ 2094122 h 25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492819" h="2515037">
                <a:moveTo>
                  <a:pt x="744520" y="2515037"/>
                </a:moveTo>
                <a:cubicBezTo>
                  <a:pt x="739682" y="2500523"/>
                  <a:pt x="736848" y="2485178"/>
                  <a:pt x="730006" y="2471494"/>
                </a:cubicBezTo>
                <a:cubicBezTo>
                  <a:pt x="719393" y="2450267"/>
                  <a:pt x="667300" y="2383047"/>
                  <a:pt x="657435" y="2369894"/>
                </a:cubicBezTo>
                <a:cubicBezTo>
                  <a:pt x="652597" y="2355380"/>
                  <a:pt x="651407" y="2339081"/>
                  <a:pt x="642920" y="2326351"/>
                </a:cubicBezTo>
                <a:cubicBezTo>
                  <a:pt x="631534" y="2309272"/>
                  <a:pt x="612518" y="2298577"/>
                  <a:pt x="599378" y="2282808"/>
                </a:cubicBezTo>
                <a:cubicBezTo>
                  <a:pt x="588211" y="2269407"/>
                  <a:pt x="580025" y="2253779"/>
                  <a:pt x="570349" y="2239265"/>
                </a:cubicBezTo>
                <a:lnTo>
                  <a:pt x="541320" y="2152180"/>
                </a:lnTo>
                <a:lnTo>
                  <a:pt x="526806" y="2108637"/>
                </a:lnTo>
                <a:cubicBezTo>
                  <a:pt x="531644" y="1992523"/>
                  <a:pt x="529756" y="1875932"/>
                  <a:pt x="541320" y="1760294"/>
                </a:cubicBezTo>
                <a:cubicBezTo>
                  <a:pt x="554366" y="1629839"/>
                  <a:pt x="609789" y="1677959"/>
                  <a:pt x="526806" y="1687722"/>
                </a:cubicBezTo>
                <a:cubicBezTo>
                  <a:pt x="459365" y="1695656"/>
                  <a:pt x="391339" y="1697399"/>
                  <a:pt x="323606" y="1702237"/>
                </a:cubicBezTo>
                <a:cubicBezTo>
                  <a:pt x="309092" y="1697399"/>
                  <a:pt x="294998" y="1691041"/>
                  <a:pt x="280063" y="1687722"/>
                </a:cubicBezTo>
                <a:cubicBezTo>
                  <a:pt x="251335" y="1681338"/>
                  <a:pt x="220897" y="1682514"/>
                  <a:pt x="192978" y="1673208"/>
                </a:cubicBezTo>
                <a:cubicBezTo>
                  <a:pt x="176429" y="1667692"/>
                  <a:pt x="162473" y="1655769"/>
                  <a:pt x="149435" y="1644180"/>
                </a:cubicBezTo>
                <a:cubicBezTo>
                  <a:pt x="68092" y="1571875"/>
                  <a:pt x="77440" y="1579730"/>
                  <a:pt x="33320" y="1513551"/>
                </a:cubicBezTo>
                <a:cubicBezTo>
                  <a:pt x="0" y="1413588"/>
                  <a:pt x="5878" y="1449754"/>
                  <a:pt x="33320" y="1266808"/>
                </a:cubicBezTo>
                <a:cubicBezTo>
                  <a:pt x="37859" y="1236548"/>
                  <a:pt x="62349" y="1179722"/>
                  <a:pt x="62349" y="1179722"/>
                </a:cubicBezTo>
                <a:cubicBezTo>
                  <a:pt x="128893" y="1279538"/>
                  <a:pt x="87308" y="1277840"/>
                  <a:pt x="163949" y="1252294"/>
                </a:cubicBezTo>
                <a:cubicBezTo>
                  <a:pt x="173625" y="1184561"/>
                  <a:pt x="184491" y="1116987"/>
                  <a:pt x="192978" y="1049094"/>
                </a:cubicBezTo>
                <a:cubicBezTo>
                  <a:pt x="199009" y="1000847"/>
                  <a:pt x="178319" y="942849"/>
                  <a:pt x="207492" y="903951"/>
                </a:cubicBezTo>
                <a:cubicBezTo>
                  <a:pt x="225851" y="879472"/>
                  <a:pt x="226844" y="962008"/>
                  <a:pt x="236520" y="991037"/>
                </a:cubicBezTo>
                <a:lnTo>
                  <a:pt x="251035" y="1034580"/>
                </a:lnTo>
                <a:cubicBezTo>
                  <a:pt x="260711" y="1020066"/>
                  <a:pt x="272262" y="1006639"/>
                  <a:pt x="280063" y="991037"/>
                </a:cubicBezTo>
                <a:cubicBezTo>
                  <a:pt x="294942" y="961279"/>
                  <a:pt x="303570" y="902532"/>
                  <a:pt x="309092" y="874922"/>
                </a:cubicBezTo>
                <a:cubicBezTo>
                  <a:pt x="313930" y="816865"/>
                  <a:pt x="315907" y="758498"/>
                  <a:pt x="323606" y="700751"/>
                </a:cubicBezTo>
                <a:cubicBezTo>
                  <a:pt x="325628" y="685586"/>
                  <a:pt x="322821" y="657208"/>
                  <a:pt x="338120" y="657208"/>
                </a:cubicBezTo>
                <a:cubicBezTo>
                  <a:pt x="355564" y="657208"/>
                  <a:pt x="357473" y="686237"/>
                  <a:pt x="367149" y="700751"/>
                </a:cubicBezTo>
                <a:cubicBezTo>
                  <a:pt x="371987" y="729780"/>
                  <a:pt x="358120" y="770179"/>
                  <a:pt x="381663" y="787837"/>
                </a:cubicBezTo>
                <a:cubicBezTo>
                  <a:pt x="398084" y="800153"/>
                  <a:pt x="415237" y="762237"/>
                  <a:pt x="425206" y="744294"/>
                </a:cubicBezTo>
                <a:cubicBezTo>
                  <a:pt x="440066" y="717546"/>
                  <a:pt x="444559" y="686237"/>
                  <a:pt x="454235" y="657208"/>
                </a:cubicBezTo>
                <a:lnTo>
                  <a:pt x="483263" y="570122"/>
                </a:lnTo>
                <a:cubicBezTo>
                  <a:pt x="488101" y="555608"/>
                  <a:pt x="486960" y="537398"/>
                  <a:pt x="497778" y="526580"/>
                </a:cubicBezTo>
                <a:lnTo>
                  <a:pt x="541320" y="483037"/>
                </a:lnTo>
                <a:cubicBezTo>
                  <a:pt x="550996" y="497551"/>
                  <a:pt x="562548" y="510978"/>
                  <a:pt x="570349" y="526580"/>
                </a:cubicBezTo>
                <a:cubicBezTo>
                  <a:pt x="577191" y="540264"/>
                  <a:pt x="574045" y="559304"/>
                  <a:pt x="584863" y="570122"/>
                </a:cubicBezTo>
                <a:cubicBezTo>
                  <a:pt x="595681" y="580940"/>
                  <a:pt x="613892" y="579799"/>
                  <a:pt x="628406" y="584637"/>
                </a:cubicBezTo>
                <a:cubicBezTo>
                  <a:pt x="710655" y="461265"/>
                  <a:pt x="575186" y="652371"/>
                  <a:pt x="744520" y="483037"/>
                </a:cubicBezTo>
                <a:cubicBezTo>
                  <a:pt x="843941" y="383616"/>
                  <a:pt x="808834" y="430109"/>
                  <a:pt x="860635" y="352408"/>
                </a:cubicBezTo>
                <a:cubicBezTo>
                  <a:pt x="879987" y="381437"/>
                  <a:pt x="894022" y="464164"/>
                  <a:pt x="918692" y="439494"/>
                </a:cubicBezTo>
                <a:cubicBezTo>
                  <a:pt x="933206" y="424980"/>
                  <a:pt x="946032" y="408553"/>
                  <a:pt x="962235" y="395951"/>
                </a:cubicBezTo>
                <a:cubicBezTo>
                  <a:pt x="989774" y="374532"/>
                  <a:pt x="1020292" y="357246"/>
                  <a:pt x="1049320" y="337894"/>
                </a:cubicBezTo>
                <a:cubicBezTo>
                  <a:pt x="1063834" y="328218"/>
                  <a:pt x="1080528" y="321200"/>
                  <a:pt x="1092863" y="308865"/>
                </a:cubicBezTo>
                <a:cubicBezTo>
                  <a:pt x="1153511" y="248217"/>
                  <a:pt x="1119985" y="277638"/>
                  <a:pt x="1194463" y="221780"/>
                </a:cubicBezTo>
                <a:cubicBezTo>
                  <a:pt x="1224673" y="100945"/>
                  <a:pt x="1187888" y="220417"/>
                  <a:pt x="1238006" y="120180"/>
                </a:cubicBezTo>
                <a:cubicBezTo>
                  <a:pt x="1298095" y="0"/>
                  <a:pt x="1198359" y="157878"/>
                  <a:pt x="1281549" y="33094"/>
                </a:cubicBezTo>
                <a:cubicBezTo>
                  <a:pt x="1286387" y="255646"/>
                  <a:pt x="1277577" y="478915"/>
                  <a:pt x="1296063" y="700751"/>
                </a:cubicBezTo>
                <a:cubicBezTo>
                  <a:pt x="1297512" y="718135"/>
                  <a:pt x="1323057" y="724264"/>
                  <a:pt x="1339606" y="729780"/>
                </a:cubicBezTo>
                <a:cubicBezTo>
                  <a:pt x="1367525" y="739086"/>
                  <a:pt x="1397663" y="739456"/>
                  <a:pt x="1426692" y="744294"/>
                </a:cubicBezTo>
                <a:cubicBezTo>
                  <a:pt x="1421854" y="758808"/>
                  <a:pt x="1420665" y="775107"/>
                  <a:pt x="1412178" y="787837"/>
                </a:cubicBezTo>
                <a:cubicBezTo>
                  <a:pt x="1400792" y="804916"/>
                  <a:pt x="1381776" y="815611"/>
                  <a:pt x="1368635" y="831380"/>
                </a:cubicBezTo>
                <a:cubicBezTo>
                  <a:pt x="1357468" y="844781"/>
                  <a:pt x="1349282" y="860408"/>
                  <a:pt x="1339606" y="874922"/>
                </a:cubicBezTo>
                <a:cubicBezTo>
                  <a:pt x="1344444" y="899113"/>
                  <a:pt x="1336676" y="930050"/>
                  <a:pt x="1354120" y="947494"/>
                </a:cubicBezTo>
                <a:cubicBezTo>
                  <a:pt x="1364938" y="958312"/>
                  <a:pt x="1382952" y="937183"/>
                  <a:pt x="1397663" y="932980"/>
                </a:cubicBezTo>
                <a:cubicBezTo>
                  <a:pt x="1416843" y="927500"/>
                  <a:pt x="1436368" y="923303"/>
                  <a:pt x="1455720" y="918465"/>
                </a:cubicBezTo>
                <a:cubicBezTo>
                  <a:pt x="1481065" y="994497"/>
                  <a:pt x="1492819" y="1010366"/>
                  <a:pt x="1455720" y="1121665"/>
                </a:cubicBezTo>
                <a:cubicBezTo>
                  <a:pt x="1450882" y="1136179"/>
                  <a:pt x="1425862" y="1129338"/>
                  <a:pt x="1412178" y="1136180"/>
                </a:cubicBezTo>
                <a:cubicBezTo>
                  <a:pt x="1299644" y="1192448"/>
                  <a:pt x="1434529" y="1143244"/>
                  <a:pt x="1325092" y="1179722"/>
                </a:cubicBezTo>
                <a:cubicBezTo>
                  <a:pt x="1310578" y="1189398"/>
                  <a:pt x="1297151" y="1200950"/>
                  <a:pt x="1281549" y="1208751"/>
                </a:cubicBezTo>
                <a:cubicBezTo>
                  <a:pt x="1248374" y="1225339"/>
                  <a:pt x="1208286" y="1211515"/>
                  <a:pt x="1252520" y="1266808"/>
                </a:cubicBezTo>
                <a:cubicBezTo>
                  <a:pt x="1263417" y="1280430"/>
                  <a:pt x="1280122" y="1288752"/>
                  <a:pt x="1296063" y="1295837"/>
                </a:cubicBezTo>
                <a:cubicBezTo>
                  <a:pt x="1324025" y="1308264"/>
                  <a:pt x="1383149" y="1324865"/>
                  <a:pt x="1383149" y="1324865"/>
                </a:cubicBezTo>
                <a:cubicBezTo>
                  <a:pt x="1378311" y="1378084"/>
                  <a:pt x="1375698" y="1431552"/>
                  <a:pt x="1368635" y="1484522"/>
                </a:cubicBezTo>
                <a:cubicBezTo>
                  <a:pt x="1362387" y="1531380"/>
                  <a:pt x="1348949" y="1568661"/>
                  <a:pt x="1310578" y="1600637"/>
                </a:cubicBezTo>
                <a:cubicBezTo>
                  <a:pt x="1298825" y="1610431"/>
                  <a:pt x="1281549" y="1610313"/>
                  <a:pt x="1267035" y="1615151"/>
                </a:cubicBezTo>
                <a:cubicBezTo>
                  <a:pt x="1252521" y="1624827"/>
                  <a:pt x="1239094" y="1636379"/>
                  <a:pt x="1223492" y="1644180"/>
                </a:cubicBezTo>
                <a:cubicBezTo>
                  <a:pt x="1193739" y="1659056"/>
                  <a:pt x="1134978" y="1667688"/>
                  <a:pt x="1107378" y="1673208"/>
                </a:cubicBezTo>
                <a:cubicBezTo>
                  <a:pt x="1039645" y="1668370"/>
                  <a:pt x="971333" y="1668767"/>
                  <a:pt x="904178" y="1658694"/>
                </a:cubicBezTo>
                <a:cubicBezTo>
                  <a:pt x="873918" y="1654155"/>
                  <a:pt x="817092" y="1629665"/>
                  <a:pt x="817092" y="1629665"/>
                </a:cubicBezTo>
                <a:cubicBezTo>
                  <a:pt x="783225" y="1634503"/>
                  <a:pt x="749038" y="1637471"/>
                  <a:pt x="715492" y="1644180"/>
                </a:cubicBezTo>
                <a:cubicBezTo>
                  <a:pt x="700490" y="1647181"/>
                  <a:pt x="682767" y="1647876"/>
                  <a:pt x="671949" y="1658694"/>
                </a:cubicBezTo>
                <a:cubicBezTo>
                  <a:pt x="661131" y="1669512"/>
                  <a:pt x="664277" y="1688553"/>
                  <a:pt x="657435" y="1702237"/>
                </a:cubicBezTo>
                <a:cubicBezTo>
                  <a:pt x="649634" y="1717839"/>
                  <a:pt x="638082" y="1731266"/>
                  <a:pt x="628406" y="1745780"/>
                </a:cubicBezTo>
                <a:cubicBezTo>
                  <a:pt x="623568" y="1760294"/>
                  <a:pt x="621322" y="1775948"/>
                  <a:pt x="613892" y="1789322"/>
                </a:cubicBezTo>
                <a:cubicBezTo>
                  <a:pt x="570490" y="1867446"/>
                  <a:pt x="565184" y="1867059"/>
                  <a:pt x="512292" y="1919951"/>
                </a:cubicBezTo>
                <a:cubicBezTo>
                  <a:pt x="495378" y="2055268"/>
                  <a:pt x="497778" y="1997059"/>
                  <a:pt x="497778" y="2094122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 rot="1928648">
            <a:off x="3416322" y="-310268"/>
            <a:ext cx="634956" cy="1281035"/>
          </a:xfrm>
          <a:custGeom>
            <a:avLst/>
            <a:gdLst>
              <a:gd name="connsiteX0" fmla="*/ 744520 w 1492819"/>
              <a:gd name="connsiteY0" fmla="*/ 2515037 h 2515037"/>
              <a:gd name="connsiteX1" fmla="*/ 730006 w 1492819"/>
              <a:gd name="connsiteY1" fmla="*/ 2471494 h 2515037"/>
              <a:gd name="connsiteX2" fmla="*/ 657435 w 1492819"/>
              <a:gd name="connsiteY2" fmla="*/ 2369894 h 2515037"/>
              <a:gd name="connsiteX3" fmla="*/ 642920 w 1492819"/>
              <a:gd name="connsiteY3" fmla="*/ 2326351 h 2515037"/>
              <a:gd name="connsiteX4" fmla="*/ 599378 w 1492819"/>
              <a:gd name="connsiteY4" fmla="*/ 2282808 h 2515037"/>
              <a:gd name="connsiteX5" fmla="*/ 570349 w 1492819"/>
              <a:gd name="connsiteY5" fmla="*/ 2239265 h 2515037"/>
              <a:gd name="connsiteX6" fmla="*/ 541320 w 1492819"/>
              <a:gd name="connsiteY6" fmla="*/ 2152180 h 2515037"/>
              <a:gd name="connsiteX7" fmla="*/ 526806 w 1492819"/>
              <a:gd name="connsiteY7" fmla="*/ 2108637 h 2515037"/>
              <a:gd name="connsiteX8" fmla="*/ 541320 w 1492819"/>
              <a:gd name="connsiteY8" fmla="*/ 1760294 h 2515037"/>
              <a:gd name="connsiteX9" fmla="*/ 526806 w 1492819"/>
              <a:gd name="connsiteY9" fmla="*/ 1687722 h 2515037"/>
              <a:gd name="connsiteX10" fmla="*/ 323606 w 1492819"/>
              <a:gd name="connsiteY10" fmla="*/ 1702237 h 2515037"/>
              <a:gd name="connsiteX11" fmla="*/ 280063 w 1492819"/>
              <a:gd name="connsiteY11" fmla="*/ 1687722 h 2515037"/>
              <a:gd name="connsiteX12" fmla="*/ 192978 w 1492819"/>
              <a:gd name="connsiteY12" fmla="*/ 1673208 h 2515037"/>
              <a:gd name="connsiteX13" fmla="*/ 149435 w 1492819"/>
              <a:gd name="connsiteY13" fmla="*/ 1644180 h 2515037"/>
              <a:gd name="connsiteX14" fmla="*/ 33320 w 1492819"/>
              <a:gd name="connsiteY14" fmla="*/ 1513551 h 2515037"/>
              <a:gd name="connsiteX15" fmla="*/ 33320 w 1492819"/>
              <a:gd name="connsiteY15" fmla="*/ 1266808 h 2515037"/>
              <a:gd name="connsiteX16" fmla="*/ 62349 w 1492819"/>
              <a:gd name="connsiteY16" fmla="*/ 1179722 h 2515037"/>
              <a:gd name="connsiteX17" fmla="*/ 163949 w 1492819"/>
              <a:gd name="connsiteY17" fmla="*/ 1252294 h 2515037"/>
              <a:gd name="connsiteX18" fmla="*/ 192978 w 1492819"/>
              <a:gd name="connsiteY18" fmla="*/ 1049094 h 2515037"/>
              <a:gd name="connsiteX19" fmla="*/ 207492 w 1492819"/>
              <a:gd name="connsiteY19" fmla="*/ 903951 h 2515037"/>
              <a:gd name="connsiteX20" fmla="*/ 236520 w 1492819"/>
              <a:gd name="connsiteY20" fmla="*/ 991037 h 2515037"/>
              <a:gd name="connsiteX21" fmla="*/ 251035 w 1492819"/>
              <a:gd name="connsiteY21" fmla="*/ 1034580 h 2515037"/>
              <a:gd name="connsiteX22" fmla="*/ 280063 w 1492819"/>
              <a:gd name="connsiteY22" fmla="*/ 991037 h 2515037"/>
              <a:gd name="connsiteX23" fmla="*/ 309092 w 1492819"/>
              <a:gd name="connsiteY23" fmla="*/ 874922 h 2515037"/>
              <a:gd name="connsiteX24" fmla="*/ 323606 w 1492819"/>
              <a:gd name="connsiteY24" fmla="*/ 700751 h 2515037"/>
              <a:gd name="connsiteX25" fmla="*/ 338120 w 1492819"/>
              <a:gd name="connsiteY25" fmla="*/ 657208 h 2515037"/>
              <a:gd name="connsiteX26" fmla="*/ 367149 w 1492819"/>
              <a:gd name="connsiteY26" fmla="*/ 700751 h 2515037"/>
              <a:gd name="connsiteX27" fmla="*/ 381663 w 1492819"/>
              <a:gd name="connsiteY27" fmla="*/ 787837 h 2515037"/>
              <a:gd name="connsiteX28" fmla="*/ 425206 w 1492819"/>
              <a:gd name="connsiteY28" fmla="*/ 744294 h 2515037"/>
              <a:gd name="connsiteX29" fmla="*/ 454235 w 1492819"/>
              <a:gd name="connsiteY29" fmla="*/ 657208 h 2515037"/>
              <a:gd name="connsiteX30" fmla="*/ 483263 w 1492819"/>
              <a:gd name="connsiteY30" fmla="*/ 570122 h 2515037"/>
              <a:gd name="connsiteX31" fmla="*/ 497778 w 1492819"/>
              <a:gd name="connsiteY31" fmla="*/ 526580 h 2515037"/>
              <a:gd name="connsiteX32" fmla="*/ 541320 w 1492819"/>
              <a:gd name="connsiteY32" fmla="*/ 483037 h 2515037"/>
              <a:gd name="connsiteX33" fmla="*/ 570349 w 1492819"/>
              <a:gd name="connsiteY33" fmla="*/ 526580 h 2515037"/>
              <a:gd name="connsiteX34" fmla="*/ 584863 w 1492819"/>
              <a:gd name="connsiteY34" fmla="*/ 570122 h 2515037"/>
              <a:gd name="connsiteX35" fmla="*/ 628406 w 1492819"/>
              <a:gd name="connsiteY35" fmla="*/ 584637 h 2515037"/>
              <a:gd name="connsiteX36" fmla="*/ 744520 w 1492819"/>
              <a:gd name="connsiteY36" fmla="*/ 483037 h 2515037"/>
              <a:gd name="connsiteX37" fmla="*/ 860635 w 1492819"/>
              <a:gd name="connsiteY37" fmla="*/ 352408 h 2515037"/>
              <a:gd name="connsiteX38" fmla="*/ 918692 w 1492819"/>
              <a:gd name="connsiteY38" fmla="*/ 439494 h 2515037"/>
              <a:gd name="connsiteX39" fmla="*/ 962235 w 1492819"/>
              <a:gd name="connsiteY39" fmla="*/ 395951 h 2515037"/>
              <a:gd name="connsiteX40" fmla="*/ 1049320 w 1492819"/>
              <a:gd name="connsiteY40" fmla="*/ 337894 h 2515037"/>
              <a:gd name="connsiteX41" fmla="*/ 1092863 w 1492819"/>
              <a:gd name="connsiteY41" fmla="*/ 308865 h 2515037"/>
              <a:gd name="connsiteX42" fmla="*/ 1194463 w 1492819"/>
              <a:gd name="connsiteY42" fmla="*/ 221780 h 2515037"/>
              <a:gd name="connsiteX43" fmla="*/ 1238006 w 1492819"/>
              <a:gd name="connsiteY43" fmla="*/ 120180 h 2515037"/>
              <a:gd name="connsiteX44" fmla="*/ 1281549 w 1492819"/>
              <a:gd name="connsiteY44" fmla="*/ 33094 h 2515037"/>
              <a:gd name="connsiteX45" fmla="*/ 1296063 w 1492819"/>
              <a:gd name="connsiteY45" fmla="*/ 700751 h 2515037"/>
              <a:gd name="connsiteX46" fmla="*/ 1339606 w 1492819"/>
              <a:gd name="connsiteY46" fmla="*/ 729780 h 2515037"/>
              <a:gd name="connsiteX47" fmla="*/ 1426692 w 1492819"/>
              <a:gd name="connsiteY47" fmla="*/ 744294 h 2515037"/>
              <a:gd name="connsiteX48" fmla="*/ 1412178 w 1492819"/>
              <a:gd name="connsiteY48" fmla="*/ 787837 h 2515037"/>
              <a:gd name="connsiteX49" fmla="*/ 1368635 w 1492819"/>
              <a:gd name="connsiteY49" fmla="*/ 831380 h 2515037"/>
              <a:gd name="connsiteX50" fmla="*/ 1339606 w 1492819"/>
              <a:gd name="connsiteY50" fmla="*/ 874922 h 2515037"/>
              <a:gd name="connsiteX51" fmla="*/ 1354120 w 1492819"/>
              <a:gd name="connsiteY51" fmla="*/ 947494 h 2515037"/>
              <a:gd name="connsiteX52" fmla="*/ 1397663 w 1492819"/>
              <a:gd name="connsiteY52" fmla="*/ 932980 h 2515037"/>
              <a:gd name="connsiteX53" fmla="*/ 1455720 w 1492819"/>
              <a:gd name="connsiteY53" fmla="*/ 918465 h 2515037"/>
              <a:gd name="connsiteX54" fmla="*/ 1455720 w 1492819"/>
              <a:gd name="connsiteY54" fmla="*/ 1121665 h 2515037"/>
              <a:gd name="connsiteX55" fmla="*/ 1412178 w 1492819"/>
              <a:gd name="connsiteY55" fmla="*/ 1136180 h 2515037"/>
              <a:gd name="connsiteX56" fmla="*/ 1325092 w 1492819"/>
              <a:gd name="connsiteY56" fmla="*/ 1179722 h 2515037"/>
              <a:gd name="connsiteX57" fmla="*/ 1281549 w 1492819"/>
              <a:gd name="connsiteY57" fmla="*/ 1208751 h 2515037"/>
              <a:gd name="connsiteX58" fmla="*/ 1252520 w 1492819"/>
              <a:gd name="connsiteY58" fmla="*/ 1266808 h 2515037"/>
              <a:gd name="connsiteX59" fmla="*/ 1296063 w 1492819"/>
              <a:gd name="connsiteY59" fmla="*/ 1295837 h 2515037"/>
              <a:gd name="connsiteX60" fmla="*/ 1383149 w 1492819"/>
              <a:gd name="connsiteY60" fmla="*/ 1324865 h 2515037"/>
              <a:gd name="connsiteX61" fmla="*/ 1368635 w 1492819"/>
              <a:gd name="connsiteY61" fmla="*/ 1484522 h 2515037"/>
              <a:gd name="connsiteX62" fmla="*/ 1310578 w 1492819"/>
              <a:gd name="connsiteY62" fmla="*/ 1600637 h 2515037"/>
              <a:gd name="connsiteX63" fmla="*/ 1267035 w 1492819"/>
              <a:gd name="connsiteY63" fmla="*/ 1615151 h 2515037"/>
              <a:gd name="connsiteX64" fmla="*/ 1223492 w 1492819"/>
              <a:gd name="connsiteY64" fmla="*/ 1644180 h 2515037"/>
              <a:gd name="connsiteX65" fmla="*/ 1107378 w 1492819"/>
              <a:gd name="connsiteY65" fmla="*/ 1673208 h 2515037"/>
              <a:gd name="connsiteX66" fmla="*/ 904178 w 1492819"/>
              <a:gd name="connsiteY66" fmla="*/ 1658694 h 2515037"/>
              <a:gd name="connsiteX67" fmla="*/ 817092 w 1492819"/>
              <a:gd name="connsiteY67" fmla="*/ 1629665 h 2515037"/>
              <a:gd name="connsiteX68" fmla="*/ 715492 w 1492819"/>
              <a:gd name="connsiteY68" fmla="*/ 1644180 h 2515037"/>
              <a:gd name="connsiteX69" fmla="*/ 671949 w 1492819"/>
              <a:gd name="connsiteY69" fmla="*/ 1658694 h 2515037"/>
              <a:gd name="connsiteX70" fmla="*/ 657435 w 1492819"/>
              <a:gd name="connsiteY70" fmla="*/ 1702237 h 2515037"/>
              <a:gd name="connsiteX71" fmla="*/ 628406 w 1492819"/>
              <a:gd name="connsiteY71" fmla="*/ 1745780 h 2515037"/>
              <a:gd name="connsiteX72" fmla="*/ 613892 w 1492819"/>
              <a:gd name="connsiteY72" fmla="*/ 1789322 h 2515037"/>
              <a:gd name="connsiteX73" fmla="*/ 512292 w 1492819"/>
              <a:gd name="connsiteY73" fmla="*/ 1919951 h 2515037"/>
              <a:gd name="connsiteX74" fmla="*/ 497778 w 1492819"/>
              <a:gd name="connsiteY74" fmla="*/ 2094122 h 25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492819" h="2515037">
                <a:moveTo>
                  <a:pt x="744520" y="2515037"/>
                </a:moveTo>
                <a:cubicBezTo>
                  <a:pt x="739682" y="2500523"/>
                  <a:pt x="736848" y="2485178"/>
                  <a:pt x="730006" y="2471494"/>
                </a:cubicBezTo>
                <a:cubicBezTo>
                  <a:pt x="719393" y="2450267"/>
                  <a:pt x="667300" y="2383047"/>
                  <a:pt x="657435" y="2369894"/>
                </a:cubicBezTo>
                <a:cubicBezTo>
                  <a:pt x="652597" y="2355380"/>
                  <a:pt x="651407" y="2339081"/>
                  <a:pt x="642920" y="2326351"/>
                </a:cubicBezTo>
                <a:cubicBezTo>
                  <a:pt x="631534" y="2309272"/>
                  <a:pt x="612518" y="2298577"/>
                  <a:pt x="599378" y="2282808"/>
                </a:cubicBezTo>
                <a:cubicBezTo>
                  <a:pt x="588211" y="2269407"/>
                  <a:pt x="580025" y="2253779"/>
                  <a:pt x="570349" y="2239265"/>
                </a:cubicBezTo>
                <a:lnTo>
                  <a:pt x="541320" y="2152180"/>
                </a:lnTo>
                <a:lnTo>
                  <a:pt x="526806" y="2108637"/>
                </a:lnTo>
                <a:cubicBezTo>
                  <a:pt x="531644" y="1992523"/>
                  <a:pt x="529756" y="1875932"/>
                  <a:pt x="541320" y="1760294"/>
                </a:cubicBezTo>
                <a:cubicBezTo>
                  <a:pt x="554366" y="1629839"/>
                  <a:pt x="609789" y="1677959"/>
                  <a:pt x="526806" y="1687722"/>
                </a:cubicBezTo>
                <a:cubicBezTo>
                  <a:pt x="459365" y="1695656"/>
                  <a:pt x="391339" y="1697399"/>
                  <a:pt x="323606" y="1702237"/>
                </a:cubicBezTo>
                <a:cubicBezTo>
                  <a:pt x="309092" y="1697399"/>
                  <a:pt x="294998" y="1691041"/>
                  <a:pt x="280063" y="1687722"/>
                </a:cubicBezTo>
                <a:cubicBezTo>
                  <a:pt x="251335" y="1681338"/>
                  <a:pt x="220897" y="1682514"/>
                  <a:pt x="192978" y="1673208"/>
                </a:cubicBezTo>
                <a:cubicBezTo>
                  <a:pt x="176429" y="1667692"/>
                  <a:pt x="162473" y="1655769"/>
                  <a:pt x="149435" y="1644180"/>
                </a:cubicBezTo>
                <a:cubicBezTo>
                  <a:pt x="68092" y="1571875"/>
                  <a:pt x="77440" y="1579730"/>
                  <a:pt x="33320" y="1513551"/>
                </a:cubicBezTo>
                <a:cubicBezTo>
                  <a:pt x="0" y="1413588"/>
                  <a:pt x="5878" y="1449754"/>
                  <a:pt x="33320" y="1266808"/>
                </a:cubicBezTo>
                <a:cubicBezTo>
                  <a:pt x="37859" y="1236548"/>
                  <a:pt x="62349" y="1179722"/>
                  <a:pt x="62349" y="1179722"/>
                </a:cubicBezTo>
                <a:cubicBezTo>
                  <a:pt x="128893" y="1279538"/>
                  <a:pt x="87308" y="1277840"/>
                  <a:pt x="163949" y="1252294"/>
                </a:cubicBezTo>
                <a:cubicBezTo>
                  <a:pt x="173625" y="1184561"/>
                  <a:pt x="184491" y="1116987"/>
                  <a:pt x="192978" y="1049094"/>
                </a:cubicBezTo>
                <a:cubicBezTo>
                  <a:pt x="199009" y="1000847"/>
                  <a:pt x="178319" y="942849"/>
                  <a:pt x="207492" y="903951"/>
                </a:cubicBezTo>
                <a:cubicBezTo>
                  <a:pt x="225851" y="879472"/>
                  <a:pt x="226844" y="962008"/>
                  <a:pt x="236520" y="991037"/>
                </a:cubicBezTo>
                <a:lnTo>
                  <a:pt x="251035" y="1034580"/>
                </a:lnTo>
                <a:cubicBezTo>
                  <a:pt x="260711" y="1020066"/>
                  <a:pt x="272262" y="1006639"/>
                  <a:pt x="280063" y="991037"/>
                </a:cubicBezTo>
                <a:cubicBezTo>
                  <a:pt x="294942" y="961279"/>
                  <a:pt x="303570" y="902532"/>
                  <a:pt x="309092" y="874922"/>
                </a:cubicBezTo>
                <a:cubicBezTo>
                  <a:pt x="313930" y="816865"/>
                  <a:pt x="315907" y="758498"/>
                  <a:pt x="323606" y="700751"/>
                </a:cubicBezTo>
                <a:cubicBezTo>
                  <a:pt x="325628" y="685586"/>
                  <a:pt x="322821" y="657208"/>
                  <a:pt x="338120" y="657208"/>
                </a:cubicBezTo>
                <a:cubicBezTo>
                  <a:pt x="355564" y="657208"/>
                  <a:pt x="357473" y="686237"/>
                  <a:pt x="367149" y="700751"/>
                </a:cubicBezTo>
                <a:cubicBezTo>
                  <a:pt x="371987" y="729780"/>
                  <a:pt x="358120" y="770179"/>
                  <a:pt x="381663" y="787837"/>
                </a:cubicBezTo>
                <a:cubicBezTo>
                  <a:pt x="398084" y="800153"/>
                  <a:pt x="415237" y="762237"/>
                  <a:pt x="425206" y="744294"/>
                </a:cubicBezTo>
                <a:cubicBezTo>
                  <a:pt x="440066" y="717546"/>
                  <a:pt x="444559" y="686237"/>
                  <a:pt x="454235" y="657208"/>
                </a:cubicBezTo>
                <a:lnTo>
                  <a:pt x="483263" y="570122"/>
                </a:lnTo>
                <a:cubicBezTo>
                  <a:pt x="488101" y="555608"/>
                  <a:pt x="486960" y="537398"/>
                  <a:pt x="497778" y="526580"/>
                </a:cubicBezTo>
                <a:lnTo>
                  <a:pt x="541320" y="483037"/>
                </a:lnTo>
                <a:cubicBezTo>
                  <a:pt x="550996" y="497551"/>
                  <a:pt x="562548" y="510978"/>
                  <a:pt x="570349" y="526580"/>
                </a:cubicBezTo>
                <a:cubicBezTo>
                  <a:pt x="577191" y="540264"/>
                  <a:pt x="574045" y="559304"/>
                  <a:pt x="584863" y="570122"/>
                </a:cubicBezTo>
                <a:cubicBezTo>
                  <a:pt x="595681" y="580940"/>
                  <a:pt x="613892" y="579799"/>
                  <a:pt x="628406" y="584637"/>
                </a:cubicBezTo>
                <a:cubicBezTo>
                  <a:pt x="710655" y="461265"/>
                  <a:pt x="575186" y="652371"/>
                  <a:pt x="744520" y="483037"/>
                </a:cubicBezTo>
                <a:cubicBezTo>
                  <a:pt x="843941" y="383616"/>
                  <a:pt x="808834" y="430109"/>
                  <a:pt x="860635" y="352408"/>
                </a:cubicBezTo>
                <a:cubicBezTo>
                  <a:pt x="879987" y="381437"/>
                  <a:pt x="894022" y="464164"/>
                  <a:pt x="918692" y="439494"/>
                </a:cubicBezTo>
                <a:cubicBezTo>
                  <a:pt x="933206" y="424980"/>
                  <a:pt x="946032" y="408553"/>
                  <a:pt x="962235" y="395951"/>
                </a:cubicBezTo>
                <a:cubicBezTo>
                  <a:pt x="989774" y="374532"/>
                  <a:pt x="1020292" y="357246"/>
                  <a:pt x="1049320" y="337894"/>
                </a:cubicBezTo>
                <a:cubicBezTo>
                  <a:pt x="1063834" y="328218"/>
                  <a:pt x="1080528" y="321200"/>
                  <a:pt x="1092863" y="308865"/>
                </a:cubicBezTo>
                <a:cubicBezTo>
                  <a:pt x="1153511" y="248217"/>
                  <a:pt x="1119985" y="277638"/>
                  <a:pt x="1194463" y="221780"/>
                </a:cubicBezTo>
                <a:cubicBezTo>
                  <a:pt x="1224673" y="100945"/>
                  <a:pt x="1187888" y="220417"/>
                  <a:pt x="1238006" y="120180"/>
                </a:cubicBezTo>
                <a:cubicBezTo>
                  <a:pt x="1298095" y="0"/>
                  <a:pt x="1198359" y="157878"/>
                  <a:pt x="1281549" y="33094"/>
                </a:cubicBezTo>
                <a:cubicBezTo>
                  <a:pt x="1286387" y="255646"/>
                  <a:pt x="1277577" y="478915"/>
                  <a:pt x="1296063" y="700751"/>
                </a:cubicBezTo>
                <a:cubicBezTo>
                  <a:pt x="1297512" y="718135"/>
                  <a:pt x="1323057" y="724264"/>
                  <a:pt x="1339606" y="729780"/>
                </a:cubicBezTo>
                <a:cubicBezTo>
                  <a:pt x="1367525" y="739086"/>
                  <a:pt x="1397663" y="739456"/>
                  <a:pt x="1426692" y="744294"/>
                </a:cubicBezTo>
                <a:cubicBezTo>
                  <a:pt x="1421854" y="758808"/>
                  <a:pt x="1420665" y="775107"/>
                  <a:pt x="1412178" y="787837"/>
                </a:cubicBezTo>
                <a:cubicBezTo>
                  <a:pt x="1400792" y="804916"/>
                  <a:pt x="1381776" y="815611"/>
                  <a:pt x="1368635" y="831380"/>
                </a:cubicBezTo>
                <a:cubicBezTo>
                  <a:pt x="1357468" y="844781"/>
                  <a:pt x="1349282" y="860408"/>
                  <a:pt x="1339606" y="874922"/>
                </a:cubicBezTo>
                <a:cubicBezTo>
                  <a:pt x="1344444" y="899113"/>
                  <a:pt x="1336676" y="930050"/>
                  <a:pt x="1354120" y="947494"/>
                </a:cubicBezTo>
                <a:cubicBezTo>
                  <a:pt x="1364938" y="958312"/>
                  <a:pt x="1382952" y="937183"/>
                  <a:pt x="1397663" y="932980"/>
                </a:cubicBezTo>
                <a:cubicBezTo>
                  <a:pt x="1416843" y="927500"/>
                  <a:pt x="1436368" y="923303"/>
                  <a:pt x="1455720" y="918465"/>
                </a:cubicBezTo>
                <a:cubicBezTo>
                  <a:pt x="1481065" y="994497"/>
                  <a:pt x="1492819" y="1010366"/>
                  <a:pt x="1455720" y="1121665"/>
                </a:cubicBezTo>
                <a:cubicBezTo>
                  <a:pt x="1450882" y="1136179"/>
                  <a:pt x="1425862" y="1129338"/>
                  <a:pt x="1412178" y="1136180"/>
                </a:cubicBezTo>
                <a:cubicBezTo>
                  <a:pt x="1299644" y="1192448"/>
                  <a:pt x="1434529" y="1143244"/>
                  <a:pt x="1325092" y="1179722"/>
                </a:cubicBezTo>
                <a:cubicBezTo>
                  <a:pt x="1310578" y="1189398"/>
                  <a:pt x="1297151" y="1200950"/>
                  <a:pt x="1281549" y="1208751"/>
                </a:cubicBezTo>
                <a:cubicBezTo>
                  <a:pt x="1248374" y="1225339"/>
                  <a:pt x="1208286" y="1211515"/>
                  <a:pt x="1252520" y="1266808"/>
                </a:cubicBezTo>
                <a:cubicBezTo>
                  <a:pt x="1263417" y="1280430"/>
                  <a:pt x="1280122" y="1288752"/>
                  <a:pt x="1296063" y="1295837"/>
                </a:cubicBezTo>
                <a:cubicBezTo>
                  <a:pt x="1324025" y="1308264"/>
                  <a:pt x="1383149" y="1324865"/>
                  <a:pt x="1383149" y="1324865"/>
                </a:cubicBezTo>
                <a:cubicBezTo>
                  <a:pt x="1378311" y="1378084"/>
                  <a:pt x="1375698" y="1431552"/>
                  <a:pt x="1368635" y="1484522"/>
                </a:cubicBezTo>
                <a:cubicBezTo>
                  <a:pt x="1362387" y="1531380"/>
                  <a:pt x="1348949" y="1568661"/>
                  <a:pt x="1310578" y="1600637"/>
                </a:cubicBezTo>
                <a:cubicBezTo>
                  <a:pt x="1298825" y="1610431"/>
                  <a:pt x="1281549" y="1610313"/>
                  <a:pt x="1267035" y="1615151"/>
                </a:cubicBezTo>
                <a:cubicBezTo>
                  <a:pt x="1252521" y="1624827"/>
                  <a:pt x="1239094" y="1636379"/>
                  <a:pt x="1223492" y="1644180"/>
                </a:cubicBezTo>
                <a:cubicBezTo>
                  <a:pt x="1193739" y="1659056"/>
                  <a:pt x="1134978" y="1667688"/>
                  <a:pt x="1107378" y="1673208"/>
                </a:cubicBezTo>
                <a:cubicBezTo>
                  <a:pt x="1039645" y="1668370"/>
                  <a:pt x="971333" y="1668767"/>
                  <a:pt x="904178" y="1658694"/>
                </a:cubicBezTo>
                <a:cubicBezTo>
                  <a:pt x="873918" y="1654155"/>
                  <a:pt x="817092" y="1629665"/>
                  <a:pt x="817092" y="1629665"/>
                </a:cubicBezTo>
                <a:cubicBezTo>
                  <a:pt x="783225" y="1634503"/>
                  <a:pt x="749038" y="1637471"/>
                  <a:pt x="715492" y="1644180"/>
                </a:cubicBezTo>
                <a:cubicBezTo>
                  <a:pt x="700490" y="1647181"/>
                  <a:pt x="682767" y="1647876"/>
                  <a:pt x="671949" y="1658694"/>
                </a:cubicBezTo>
                <a:cubicBezTo>
                  <a:pt x="661131" y="1669512"/>
                  <a:pt x="664277" y="1688553"/>
                  <a:pt x="657435" y="1702237"/>
                </a:cubicBezTo>
                <a:cubicBezTo>
                  <a:pt x="649634" y="1717839"/>
                  <a:pt x="638082" y="1731266"/>
                  <a:pt x="628406" y="1745780"/>
                </a:cubicBezTo>
                <a:cubicBezTo>
                  <a:pt x="623568" y="1760294"/>
                  <a:pt x="621322" y="1775948"/>
                  <a:pt x="613892" y="1789322"/>
                </a:cubicBezTo>
                <a:cubicBezTo>
                  <a:pt x="570490" y="1867446"/>
                  <a:pt x="565184" y="1867059"/>
                  <a:pt x="512292" y="1919951"/>
                </a:cubicBezTo>
                <a:cubicBezTo>
                  <a:pt x="495378" y="2055268"/>
                  <a:pt x="497778" y="1997059"/>
                  <a:pt x="497778" y="2094122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 rot="7469457">
            <a:off x="5790836" y="2146692"/>
            <a:ext cx="594958" cy="1421617"/>
          </a:xfrm>
          <a:custGeom>
            <a:avLst/>
            <a:gdLst>
              <a:gd name="connsiteX0" fmla="*/ 744520 w 1492819"/>
              <a:gd name="connsiteY0" fmla="*/ 2515037 h 2515037"/>
              <a:gd name="connsiteX1" fmla="*/ 730006 w 1492819"/>
              <a:gd name="connsiteY1" fmla="*/ 2471494 h 2515037"/>
              <a:gd name="connsiteX2" fmla="*/ 657435 w 1492819"/>
              <a:gd name="connsiteY2" fmla="*/ 2369894 h 2515037"/>
              <a:gd name="connsiteX3" fmla="*/ 642920 w 1492819"/>
              <a:gd name="connsiteY3" fmla="*/ 2326351 h 2515037"/>
              <a:gd name="connsiteX4" fmla="*/ 599378 w 1492819"/>
              <a:gd name="connsiteY4" fmla="*/ 2282808 h 2515037"/>
              <a:gd name="connsiteX5" fmla="*/ 570349 w 1492819"/>
              <a:gd name="connsiteY5" fmla="*/ 2239265 h 2515037"/>
              <a:gd name="connsiteX6" fmla="*/ 541320 w 1492819"/>
              <a:gd name="connsiteY6" fmla="*/ 2152180 h 2515037"/>
              <a:gd name="connsiteX7" fmla="*/ 526806 w 1492819"/>
              <a:gd name="connsiteY7" fmla="*/ 2108637 h 2515037"/>
              <a:gd name="connsiteX8" fmla="*/ 541320 w 1492819"/>
              <a:gd name="connsiteY8" fmla="*/ 1760294 h 2515037"/>
              <a:gd name="connsiteX9" fmla="*/ 526806 w 1492819"/>
              <a:gd name="connsiteY9" fmla="*/ 1687722 h 2515037"/>
              <a:gd name="connsiteX10" fmla="*/ 323606 w 1492819"/>
              <a:gd name="connsiteY10" fmla="*/ 1702237 h 2515037"/>
              <a:gd name="connsiteX11" fmla="*/ 280063 w 1492819"/>
              <a:gd name="connsiteY11" fmla="*/ 1687722 h 2515037"/>
              <a:gd name="connsiteX12" fmla="*/ 192978 w 1492819"/>
              <a:gd name="connsiteY12" fmla="*/ 1673208 h 2515037"/>
              <a:gd name="connsiteX13" fmla="*/ 149435 w 1492819"/>
              <a:gd name="connsiteY13" fmla="*/ 1644180 h 2515037"/>
              <a:gd name="connsiteX14" fmla="*/ 33320 w 1492819"/>
              <a:gd name="connsiteY14" fmla="*/ 1513551 h 2515037"/>
              <a:gd name="connsiteX15" fmla="*/ 33320 w 1492819"/>
              <a:gd name="connsiteY15" fmla="*/ 1266808 h 2515037"/>
              <a:gd name="connsiteX16" fmla="*/ 62349 w 1492819"/>
              <a:gd name="connsiteY16" fmla="*/ 1179722 h 2515037"/>
              <a:gd name="connsiteX17" fmla="*/ 163949 w 1492819"/>
              <a:gd name="connsiteY17" fmla="*/ 1252294 h 2515037"/>
              <a:gd name="connsiteX18" fmla="*/ 192978 w 1492819"/>
              <a:gd name="connsiteY18" fmla="*/ 1049094 h 2515037"/>
              <a:gd name="connsiteX19" fmla="*/ 207492 w 1492819"/>
              <a:gd name="connsiteY19" fmla="*/ 903951 h 2515037"/>
              <a:gd name="connsiteX20" fmla="*/ 236520 w 1492819"/>
              <a:gd name="connsiteY20" fmla="*/ 991037 h 2515037"/>
              <a:gd name="connsiteX21" fmla="*/ 251035 w 1492819"/>
              <a:gd name="connsiteY21" fmla="*/ 1034580 h 2515037"/>
              <a:gd name="connsiteX22" fmla="*/ 280063 w 1492819"/>
              <a:gd name="connsiteY22" fmla="*/ 991037 h 2515037"/>
              <a:gd name="connsiteX23" fmla="*/ 309092 w 1492819"/>
              <a:gd name="connsiteY23" fmla="*/ 874922 h 2515037"/>
              <a:gd name="connsiteX24" fmla="*/ 323606 w 1492819"/>
              <a:gd name="connsiteY24" fmla="*/ 700751 h 2515037"/>
              <a:gd name="connsiteX25" fmla="*/ 338120 w 1492819"/>
              <a:gd name="connsiteY25" fmla="*/ 657208 h 2515037"/>
              <a:gd name="connsiteX26" fmla="*/ 367149 w 1492819"/>
              <a:gd name="connsiteY26" fmla="*/ 700751 h 2515037"/>
              <a:gd name="connsiteX27" fmla="*/ 381663 w 1492819"/>
              <a:gd name="connsiteY27" fmla="*/ 787837 h 2515037"/>
              <a:gd name="connsiteX28" fmla="*/ 425206 w 1492819"/>
              <a:gd name="connsiteY28" fmla="*/ 744294 h 2515037"/>
              <a:gd name="connsiteX29" fmla="*/ 454235 w 1492819"/>
              <a:gd name="connsiteY29" fmla="*/ 657208 h 2515037"/>
              <a:gd name="connsiteX30" fmla="*/ 483263 w 1492819"/>
              <a:gd name="connsiteY30" fmla="*/ 570122 h 2515037"/>
              <a:gd name="connsiteX31" fmla="*/ 497778 w 1492819"/>
              <a:gd name="connsiteY31" fmla="*/ 526580 h 2515037"/>
              <a:gd name="connsiteX32" fmla="*/ 541320 w 1492819"/>
              <a:gd name="connsiteY32" fmla="*/ 483037 h 2515037"/>
              <a:gd name="connsiteX33" fmla="*/ 570349 w 1492819"/>
              <a:gd name="connsiteY33" fmla="*/ 526580 h 2515037"/>
              <a:gd name="connsiteX34" fmla="*/ 584863 w 1492819"/>
              <a:gd name="connsiteY34" fmla="*/ 570122 h 2515037"/>
              <a:gd name="connsiteX35" fmla="*/ 628406 w 1492819"/>
              <a:gd name="connsiteY35" fmla="*/ 584637 h 2515037"/>
              <a:gd name="connsiteX36" fmla="*/ 744520 w 1492819"/>
              <a:gd name="connsiteY36" fmla="*/ 483037 h 2515037"/>
              <a:gd name="connsiteX37" fmla="*/ 860635 w 1492819"/>
              <a:gd name="connsiteY37" fmla="*/ 352408 h 2515037"/>
              <a:gd name="connsiteX38" fmla="*/ 918692 w 1492819"/>
              <a:gd name="connsiteY38" fmla="*/ 439494 h 2515037"/>
              <a:gd name="connsiteX39" fmla="*/ 962235 w 1492819"/>
              <a:gd name="connsiteY39" fmla="*/ 395951 h 2515037"/>
              <a:gd name="connsiteX40" fmla="*/ 1049320 w 1492819"/>
              <a:gd name="connsiteY40" fmla="*/ 337894 h 2515037"/>
              <a:gd name="connsiteX41" fmla="*/ 1092863 w 1492819"/>
              <a:gd name="connsiteY41" fmla="*/ 308865 h 2515037"/>
              <a:gd name="connsiteX42" fmla="*/ 1194463 w 1492819"/>
              <a:gd name="connsiteY42" fmla="*/ 221780 h 2515037"/>
              <a:gd name="connsiteX43" fmla="*/ 1238006 w 1492819"/>
              <a:gd name="connsiteY43" fmla="*/ 120180 h 2515037"/>
              <a:gd name="connsiteX44" fmla="*/ 1281549 w 1492819"/>
              <a:gd name="connsiteY44" fmla="*/ 33094 h 2515037"/>
              <a:gd name="connsiteX45" fmla="*/ 1296063 w 1492819"/>
              <a:gd name="connsiteY45" fmla="*/ 700751 h 2515037"/>
              <a:gd name="connsiteX46" fmla="*/ 1339606 w 1492819"/>
              <a:gd name="connsiteY46" fmla="*/ 729780 h 2515037"/>
              <a:gd name="connsiteX47" fmla="*/ 1426692 w 1492819"/>
              <a:gd name="connsiteY47" fmla="*/ 744294 h 2515037"/>
              <a:gd name="connsiteX48" fmla="*/ 1412178 w 1492819"/>
              <a:gd name="connsiteY48" fmla="*/ 787837 h 2515037"/>
              <a:gd name="connsiteX49" fmla="*/ 1368635 w 1492819"/>
              <a:gd name="connsiteY49" fmla="*/ 831380 h 2515037"/>
              <a:gd name="connsiteX50" fmla="*/ 1339606 w 1492819"/>
              <a:gd name="connsiteY50" fmla="*/ 874922 h 2515037"/>
              <a:gd name="connsiteX51" fmla="*/ 1354120 w 1492819"/>
              <a:gd name="connsiteY51" fmla="*/ 947494 h 2515037"/>
              <a:gd name="connsiteX52" fmla="*/ 1397663 w 1492819"/>
              <a:gd name="connsiteY52" fmla="*/ 932980 h 2515037"/>
              <a:gd name="connsiteX53" fmla="*/ 1455720 w 1492819"/>
              <a:gd name="connsiteY53" fmla="*/ 918465 h 2515037"/>
              <a:gd name="connsiteX54" fmla="*/ 1455720 w 1492819"/>
              <a:gd name="connsiteY54" fmla="*/ 1121665 h 2515037"/>
              <a:gd name="connsiteX55" fmla="*/ 1412178 w 1492819"/>
              <a:gd name="connsiteY55" fmla="*/ 1136180 h 2515037"/>
              <a:gd name="connsiteX56" fmla="*/ 1325092 w 1492819"/>
              <a:gd name="connsiteY56" fmla="*/ 1179722 h 2515037"/>
              <a:gd name="connsiteX57" fmla="*/ 1281549 w 1492819"/>
              <a:gd name="connsiteY57" fmla="*/ 1208751 h 2515037"/>
              <a:gd name="connsiteX58" fmla="*/ 1252520 w 1492819"/>
              <a:gd name="connsiteY58" fmla="*/ 1266808 h 2515037"/>
              <a:gd name="connsiteX59" fmla="*/ 1296063 w 1492819"/>
              <a:gd name="connsiteY59" fmla="*/ 1295837 h 2515037"/>
              <a:gd name="connsiteX60" fmla="*/ 1383149 w 1492819"/>
              <a:gd name="connsiteY60" fmla="*/ 1324865 h 2515037"/>
              <a:gd name="connsiteX61" fmla="*/ 1368635 w 1492819"/>
              <a:gd name="connsiteY61" fmla="*/ 1484522 h 2515037"/>
              <a:gd name="connsiteX62" fmla="*/ 1310578 w 1492819"/>
              <a:gd name="connsiteY62" fmla="*/ 1600637 h 2515037"/>
              <a:gd name="connsiteX63" fmla="*/ 1267035 w 1492819"/>
              <a:gd name="connsiteY63" fmla="*/ 1615151 h 2515037"/>
              <a:gd name="connsiteX64" fmla="*/ 1223492 w 1492819"/>
              <a:gd name="connsiteY64" fmla="*/ 1644180 h 2515037"/>
              <a:gd name="connsiteX65" fmla="*/ 1107378 w 1492819"/>
              <a:gd name="connsiteY65" fmla="*/ 1673208 h 2515037"/>
              <a:gd name="connsiteX66" fmla="*/ 904178 w 1492819"/>
              <a:gd name="connsiteY66" fmla="*/ 1658694 h 2515037"/>
              <a:gd name="connsiteX67" fmla="*/ 817092 w 1492819"/>
              <a:gd name="connsiteY67" fmla="*/ 1629665 h 2515037"/>
              <a:gd name="connsiteX68" fmla="*/ 715492 w 1492819"/>
              <a:gd name="connsiteY68" fmla="*/ 1644180 h 2515037"/>
              <a:gd name="connsiteX69" fmla="*/ 671949 w 1492819"/>
              <a:gd name="connsiteY69" fmla="*/ 1658694 h 2515037"/>
              <a:gd name="connsiteX70" fmla="*/ 657435 w 1492819"/>
              <a:gd name="connsiteY70" fmla="*/ 1702237 h 2515037"/>
              <a:gd name="connsiteX71" fmla="*/ 628406 w 1492819"/>
              <a:gd name="connsiteY71" fmla="*/ 1745780 h 2515037"/>
              <a:gd name="connsiteX72" fmla="*/ 613892 w 1492819"/>
              <a:gd name="connsiteY72" fmla="*/ 1789322 h 2515037"/>
              <a:gd name="connsiteX73" fmla="*/ 512292 w 1492819"/>
              <a:gd name="connsiteY73" fmla="*/ 1919951 h 2515037"/>
              <a:gd name="connsiteX74" fmla="*/ 497778 w 1492819"/>
              <a:gd name="connsiteY74" fmla="*/ 2094122 h 25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492819" h="2515037">
                <a:moveTo>
                  <a:pt x="744520" y="2515037"/>
                </a:moveTo>
                <a:cubicBezTo>
                  <a:pt x="739682" y="2500523"/>
                  <a:pt x="736848" y="2485178"/>
                  <a:pt x="730006" y="2471494"/>
                </a:cubicBezTo>
                <a:cubicBezTo>
                  <a:pt x="719393" y="2450267"/>
                  <a:pt x="667300" y="2383047"/>
                  <a:pt x="657435" y="2369894"/>
                </a:cubicBezTo>
                <a:cubicBezTo>
                  <a:pt x="652597" y="2355380"/>
                  <a:pt x="651407" y="2339081"/>
                  <a:pt x="642920" y="2326351"/>
                </a:cubicBezTo>
                <a:cubicBezTo>
                  <a:pt x="631534" y="2309272"/>
                  <a:pt x="612518" y="2298577"/>
                  <a:pt x="599378" y="2282808"/>
                </a:cubicBezTo>
                <a:cubicBezTo>
                  <a:pt x="588211" y="2269407"/>
                  <a:pt x="580025" y="2253779"/>
                  <a:pt x="570349" y="2239265"/>
                </a:cubicBezTo>
                <a:lnTo>
                  <a:pt x="541320" y="2152180"/>
                </a:lnTo>
                <a:lnTo>
                  <a:pt x="526806" y="2108637"/>
                </a:lnTo>
                <a:cubicBezTo>
                  <a:pt x="531644" y="1992523"/>
                  <a:pt x="529756" y="1875932"/>
                  <a:pt x="541320" y="1760294"/>
                </a:cubicBezTo>
                <a:cubicBezTo>
                  <a:pt x="554366" y="1629839"/>
                  <a:pt x="609789" y="1677959"/>
                  <a:pt x="526806" y="1687722"/>
                </a:cubicBezTo>
                <a:cubicBezTo>
                  <a:pt x="459365" y="1695656"/>
                  <a:pt x="391339" y="1697399"/>
                  <a:pt x="323606" y="1702237"/>
                </a:cubicBezTo>
                <a:cubicBezTo>
                  <a:pt x="309092" y="1697399"/>
                  <a:pt x="294998" y="1691041"/>
                  <a:pt x="280063" y="1687722"/>
                </a:cubicBezTo>
                <a:cubicBezTo>
                  <a:pt x="251335" y="1681338"/>
                  <a:pt x="220897" y="1682514"/>
                  <a:pt x="192978" y="1673208"/>
                </a:cubicBezTo>
                <a:cubicBezTo>
                  <a:pt x="176429" y="1667692"/>
                  <a:pt x="162473" y="1655769"/>
                  <a:pt x="149435" y="1644180"/>
                </a:cubicBezTo>
                <a:cubicBezTo>
                  <a:pt x="68092" y="1571875"/>
                  <a:pt x="77440" y="1579730"/>
                  <a:pt x="33320" y="1513551"/>
                </a:cubicBezTo>
                <a:cubicBezTo>
                  <a:pt x="0" y="1413588"/>
                  <a:pt x="5878" y="1449754"/>
                  <a:pt x="33320" y="1266808"/>
                </a:cubicBezTo>
                <a:cubicBezTo>
                  <a:pt x="37859" y="1236548"/>
                  <a:pt x="62349" y="1179722"/>
                  <a:pt x="62349" y="1179722"/>
                </a:cubicBezTo>
                <a:cubicBezTo>
                  <a:pt x="128893" y="1279538"/>
                  <a:pt x="87308" y="1277840"/>
                  <a:pt x="163949" y="1252294"/>
                </a:cubicBezTo>
                <a:cubicBezTo>
                  <a:pt x="173625" y="1184561"/>
                  <a:pt x="184491" y="1116987"/>
                  <a:pt x="192978" y="1049094"/>
                </a:cubicBezTo>
                <a:cubicBezTo>
                  <a:pt x="199009" y="1000847"/>
                  <a:pt x="178319" y="942849"/>
                  <a:pt x="207492" y="903951"/>
                </a:cubicBezTo>
                <a:cubicBezTo>
                  <a:pt x="225851" y="879472"/>
                  <a:pt x="226844" y="962008"/>
                  <a:pt x="236520" y="991037"/>
                </a:cubicBezTo>
                <a:lnTo>
                  <a:pt x="251035" y="1034580"/>
                </a:lnTo>
                <a:cubicBezTo>
                  <a:pt x="260711" y="1020066"/>
                  <a:pt x="272262" y="1006639"/>
                  <a:pt x="280063" y="991037"/>
                </a:cubicBezTo>
                <a:cubicBezTo>
                  <a:pt x="294942" y="961279"/>
                  <a:pt x="303570" y="902532"/>
                  <a:pt x="309092" y="874922"/>
                </a:cubicBezTo>
                <a:cubicBezTo>
                  <a:pt x="313930" y="816865"/>
                  <a:pt x="315907" y="758498"/>
                  <a:pt x="323606" y="700751"/>
                </a:cubicBezTo>
                <a:cubicBezTo>
                  <a:pt x="325628" y="685586"/>
                  <a:pt x="322821" y="657208"/>
                  <a:pt x="338120" y="657208"/>
                </a:cubicBezTo>
                <a:cubicBezTo>
                  <a:pt x="355564" y="657208"/>
                  <a:pt x="357473" y="686237"/>
                  <a:pt x="367149" y="700751"/>
                </a:cubicBezTo>
                <a:cubicBezTo>
                  <a:pt x="371987" y="729780"/>
                  <a:pt x="358120" y="770179"/>
                  <a:pt x="381663" y="787837"/>
                </a:cubicBezTo>
                <a:cubicBezTo>
                  <a:pt x="398084" y="800153"/>
                  <a:pt x="415237" y="762237"/>
                  <a:pt x="425206" y="744294"/>
                </a:cubicBezTo>
                <a:cubicBezTo>
                  <a:pt x="440066" y="717546"/>
                  <a:pt x="444559" y="686237"/>
                  <a:pt x="454235" y="657208"/>
                </a:cubicBezTo>
                <a:lnTo>
                  <a:pt x="483263" y="570122"/>
                </a:lnTo>
                <a:cubicBezTo>
                  <a:pt x="488101" y="555608"/>
                  <a:pt x="486960" y="537398"/>
                  <a:pt x="497778" y="526580"/>
                </a:cubicBezTo>
                <a:lnTo>
                  <a:pt x="541320" y="483037"/>
                </a:lnTo>
                <a:cubicBezTo>
                  <a:pt x="550996" y="497551"/>
                  <a:pt x="562548" y="510978"/>
                  <a:pt x="570349" y="526580"/>
                </a:cubicBezTo>
                <a:cubicBezTo>
                  <a:pt x="577191" y="540264"/>
                  <a:pt x="574045" y="559304"/>
                  <a:pt x="584863" y="570122"/>
                </a:cubicBezTo>
                <a:cubicBezTo>
                  <a:pt x="595681" y="580940"/>
                  <a:pt x="613892" y="579799"/>
                  <a:pt x="628406" y="584637"/>
                </a:cubicBezTo>
                <a:cubicBezTo>
                  <a:pt x="710655" y="461265"/>
                  <a:pt x="575186" y="652371"/>
                  <a:pt x="744520" y="483037"/>
                </a:cubicBezTo>
                <a:cubicBezTo>
                  <a:pt x="843941" y="383616"/>
                  <a:pt x="808834" y="430109"/>
                  <a:pt x="860635" y="352408"/>
                </a:cubicBezTo>
                <a:cubicBezTo>
                  <a:pt x="879987" y="381437"/>
                  <a:pt x="894022" y="464164"/>
                  <a:pt x="918692" y="439494"/>
                </a:cubicBezTo>
                <a:cubicBezTo>
                  <a:pt x="933206" y="424980"/>
                  <a:pt x="946032" y="408553"/>
                  <a:pt x="962235" y="395951"/>
                </a:cubicBezTo>
                <a:cubicBezTo>
                  <a:pt x="989774" y="374532"/>
                  <a:pt x="1020292" y="357246"/>
                  <a:pt x="1049320" y="337894"/>
                </a:cubicBezTo>
                <a:cubicBezTo>
                  <a:pt x="1063834" y="328218"/>
                  <a:pt x="1080528" y="321200"/>
                  <a:pt x="1092863" y="308865"/>
                </a:cubicBezTo>
                <a:cubicBezTo>
                  <a:pt x="1153511" y="248217"/>
                  <a:pt x="1119985" y="277638"/>
                  <a:pt x="1194463" y="221780"/>
                </a:cubicBezTo>
                <a:cubicBezTo>
                  <a:pt x="1224673" y="100945"/>
                  <a:pt x="1187888" y="220417"/>
                  <a:pt x="1238006" y="120180"/>
                </a:cubicBezTo>
                <a:cubicBezTo>
                  <a:pt x="1298095" y="0"/>
                  <a:pt x="1198359" y="157878"/>
                  <a:pt x="1281549" y="33094"/>
                </a:cubicBezTo>
                <a:cubicBezTo>
                  <a:pt x="1286387" y="255646"/>
                  <a:pt x="1277577" y="478915"/>
                  <a:pt x="1296063" y="700751"/>
                </a:cubicBezTo>
                <a:cubicBezTo>
                  <a:pt x="1297512" y="718135"/>
                  <a:pt x="1323057" y="724264"/>
                  <a:pt x="1339606" y="729780"/>
                </a:cubicBezTo>
                <a:cubicBezTo>
                  <a:pt x="1367525" y="739086"/>
                  <a:pt x="1397663" y="739456"/>
                  <a:pt x="1426692" y="744294"/>
                </a:cubicBezTo>
                <a:cubicBezTo>
                  <a:pt x="1421854" y="758808"/>
                  <a:pt x="1420665" y="775107"/>
                  <a:pt x="1412178" y="787837"/>
                </a:cubicBezTo>
                <a:cubicBezTo>
                  <a:pt x="1400792" y="804916"/>
                  <a:pt x="1381776" y="815611"/>
                  <a:pt x="1368635" y="831380"/>
                </a:cubicBezTo>
                <a:cubicBezTo>
                  <a:pt x="1357468" y="844781"/>
                  <a:pt x="1349282" y="860408"/>
                  <a:pt x="1339606" y="874922"/>
                </a:cubicBezTo>
                <a:cubicBezTo>
                  <a:pt x="1344444" y="899113"/>
                  <a:pt x="1336676" y="930050"/>
                  <a:pt x="1354120" y="947494"/>
                </a:cubicBezTo>
                <a:cubicBezTo>
                  <a:pt x="1364938" y="958312"/>
                  <a:pt x="1382952" y="937183"/>
                  <a:pt x="1397663" y="932980"/>
                </a:cubicBezTo>
                <a:cubicBezTo>
                  <a:pt x="1416843" y="927500"/>
                  <a:pt x="1436368" y="923303"/>
                  <a:pt x="1455720" y="918465"/>
                </a:cubicBezTo>
                <a:cubicBezTo>
                  <a:pt x="1481065" y="994497"/>
                  <a:pt x="1492819" y="1010366"/>
                  <a:pt x="1455720" y="1121665"/>
                </a:cubicBezTo>
                <a:cubicBezTo>
                  <a:pt x="1450882" y="1136179"/>
                  <a:pt x="1425862" y="1129338"/>
                  <a:pt x="1412178" y="1136180"/>
                </a:cubicBezTo>
                <a:cubicBezTo>
                  <a:pt x="1299644" y="1192448"/>
                  <a:pt x="1434529" y="1143244"/>
                  <a:pt x="1325092" y="1179722"/>
                </a:cubicBezTo>
                <a:cubicBezTo>
                  <a:pt x="1310578" y="1189398"/>
                  <a:pt x="1297151" y="1200950"/>
                  <a:pt x="1281549" y="1208751"/>
                </a:cubicBezTo>
                <a:cubicBezTo>
                  <a:pt x="1248374" y="1225339"/>
                  <a:pt x="1208286" y="1211515"/>
                  <a:pt x="1252520" y="1266808"/>
                </a:cubicBezTo>
                <a:cubicBezTo>
                  <a:pt x="1263417" y="1280430"/>
                  <a:pt x="1280122" y="1288752"/>
                  <a:pt x="1296063" y="1295837"/>
                </a:cubicBezTo>
                <a:cubicBezTo>
                  <a:pt x="1324025" y="1308264"/>
                  <a:pt x="1383149" y="1324865"/>
                  <a:pt x="1383149" y="1324865"/>
                </a:cubicBezTo>
                <a:cubicBezTo>
                  <a:pt x="1378311" y="1378084"/>
                  <a:pt x="1375698" y="1431552"/>
                  <a:pt x="1368635" y="1484522"/>
                </a:cubicBezTo>
                <a:cubicBezTo>
                  <a:pt x="1362387" y="1531380"/>
                  <a:pt x="1348949" y="1568661"/>
                  <a:pt x="1310578" y="1600637"/>
                </a:cubicBezTo>
                <a:cubicBezTo>
                  <a:pt x="1298825" y="1610431"/>
                  <a:pt x="1281549" y="1610313"/>
                  <a:pt x="1267035" y="1615151"/>
                </a:cubicBezTo>
                <a:cubicBezTo>
                  <a:pt x="1252521" y="1624827"/>
                  <a:pt x="1239094" y="1636379"/>
                  <a:pt x="1223492" y="1644180"/>
                </a:cubicBezTo>
                <a:cubicBezTo>
                  <a:pt x="1193739" y="1659056"/>
                  <a:pt x="1134978" y="1667688"/>
                  <a:pt x="1107378" y="1673208"/>
                </a:cubicBezTo>
                <a:cubicBezTo>
                  <a:pt x="1039645" y="1668370"/>
                  <a:pt x="971333" y="1668767"/>
                  <a:pt x="904178" y="1658694"/>
                </a:cubicBezTo>
                <a:cubicBezTo>
                  <a:pt x="873918" y="1654155"/>
                  <a:pt x="817092" y="1629665"/>
                  <a:pt x="817092" y="1629665"/>
                </a:cubicBezTo>
                <a:cubicBezTo>
                  <a:pt x="783225" y="1634503"/>
                  <a:pt x="749038" y="1637471"/>
                  <a:pt x="715492" y="1644180"/>
                </a:cubicBezTo>
                <a:cubicBezTo>
                  <a:pt x="700490" y="1647181"/>
                  <a:pt x="682767" y="1647876"/>
                  <a:pt x="671949" y="1658694"/>
                </a:cubicBezTo>
                <a:cubicBezTo>
                  <a:pt x="661131" y="1669512"/>
                  <a:pt x="664277" y="1688553"/>
                  <a:pt x="657435" y="1702237"/>
                </a:cubicBezTo>
                <a:cubicBezTo>
                  <a:pt x="649634" y="1717839"/>
                  <a:pt x="638082" y="1731266"/>
                  <a:pt x="628406" y="1745780"/>
                </a:cubicBezTo>
                <a:cubicBezTo>
                  <a:pt x="623568" y="1760294"/>
                  <a:pt x="621322" y="1775948"/>
                  <a:pt x="613892" y="1789322"/>
                </a:cubicBezTo>
                <a:cubicBezTo>
                  <a:pt x="570490" y="1867446"/>
                  <a:pt x="565184" y="1867059"/>
                  <a:pt x="512292" y="1919951"/>
                </a:cubicBezTo>
                <a:cubicBezTo>
                  <a:pt x="495378" y="2055268"/>
                  <a:pt x="497778" y="1997059"/>
                  <a:pt x="497778" y="2094122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 rot="7469457">
            <a:off x="6857636" y="2375293"/>
            <a:ext cx="594958" cy="1421617"/>
          </a:xfrm>
          <a:custGeom>
            <a:avLst/>
            <a:gdLst>
              <a:gd name="connsiteX0" fmla="*/ 744520 w 1492819"/>
              <a:gd name="connsiteY0" fmla="*/ 2515037 h 2515037"/>
              <a:gd name="connsiteX1" fmla="*/ 730006 w 1492819"/>
              <a:gd name="connsiteY1" fmla="*/ 2471494 h 2515037"/>
              <a:gd name="connsiteX2" fmla="*/ 657435 w 1492819"/>
              <a:gd name="connsiteY2" fmla="*/ 2369894 h 2515037"/>
              <a:gd name="connsiteX3" fmla="*/ 642920 w 1492819"/>
              <a:gd name="connsiteY3" fmla="*/ 2326351 h 2515037"/>
              <a:gd name="connsiteX4" fmla="*/ 599378 w 1492819"/>
              <a:gd name="connsiteY4" fmla="*/ 2282808 h 2515037"/>
              <a:gd name="connsiteX5" fmla="*/ 570349 w 1492819"/>
              <a:gd name="connsiteY5" fmla="*/ 2239265 h 2515037"/>
              <a:gd name="connsiteX6" fmla="*/ 541320 w 1492819"/>
              <a:gd name="connsiteY6" fmla="*/ 2152180 h 2515037"/>
              <a:gd name="connsiteX7" fmla="*/ 526806 w 1492819"/>
              <a:gd name="connsiteY7" fmla="*/ 2108637 h 2515037"/>
              <a:gd name="connsiteX8" fmla="*/ 541320 w 1492819"/>
              <a:gd name="connsiteY8" fmla="*/ 1760294 h 2515037"/>
              <a:gd name="connsiteX9" fmla="*/ 526806 w 1492819"/>
              <a:gd name="connsiteY9" fmla="*/ 1687722 h 2515037"/>
              <a:gd name="connsiteX10" fmla="*/ 323606 w 1492819"/>
              <a:gd name="connsiteY10" fmla="*/ 1702237 h 2515037"/>
              <a:gd name="connsiteX11" fmla="*/ 280063 w 1492819"/>
              <a:gd name="connsiteY11" fmla="*/ 1687722 h 2515037"/>
              <a:gd name="connsiteX12" fmla="*/ 192978 w 1492819"/>
              <a:gd name="connsiteY12" fmla="*/ 1673208 h 2515037"/>
              <a:gd name="connsiteX13" fmla="*/ 149435 w 1492819"/>
              <a:gd name="connsiteY13" fmla="*/ 1644180 h 2515037"/>
              <a:gd name="connsiteX14" fmla="*/ 33320 w 1492819"/>
              <a:gd name="connsiteY14" fmla="*/ 1513551 h 2515037"/>
              <a:gd name="connsiteX15" fmla="*/ 33320 w 1492819"/>
              <a:gd name="connsiteY15" fmla="*/ 1266808 h 2515037"/>
              <a:gd name="connsiteX16" fmla="*/ 62349 w 1492819"/>
              <a:gd name="connsiteY16" fmla="*/ 1179722 h 2515037"/>
              <a:gd name="connsiteX17" fmla="*/ 163949 w 1492819"/>
              <a:gd name="connsiteY17" fmla="*/ 1252294 h 2515037"/>
              <a:gd name="connsiteX18" fmla="*/ 192978 w 1492819"/>
              <a:gd name="connsiteY18" fmla="*/ 1049094 h 2515037"/>
              <a:gd name="connsiteX19" fmla="*/ 207492 w 1492819"/>
              <a:gd name="connsiteY19" fmla="*/ 903951 h 2515037"/>
              <a:gd name="connsiteX20" fmla="*/ 236520 w 1492819"/>
              <a:gd name="connsiteY20" fmla="*/ 991037 h 2515037"/>
              <a:gd name="connsiteX21" fmla="*/ 251035 w 1492819"/>
              <a:gd name="connsiteY21" fmla="*/ 1034580 h 2515037"/>
              <a:gd name="connsiteX22" fmla="*/ 280063 w 1492819"/>
              <a:gd name="connsiteY22" fmla="*/ 991037 h 2515037"/>
              <a:gd name="connsiteX23" fmla="*/ 309092 w 1492819"/>
              <a:gd name="connsiteY23" fmla="*/ 874922 h 2515037"/>
              <a:gd name="connsiteX24" fmla="*/ 323606 w 1492819"/>
              <a:gd name="connsiteY24" fmla="*/ 700751 h 2515037"/>
              <a:gd name="connsiteX25" fmla="*/ 338120 w 1492819"/>
              <a:gd name="connsiteY25" fmla="*/ 657208 h 2515037"/>
              <a:gd name="connsiteX26" fmla="*/ 367149 w 1492819"/>
              <a:gd name="connsiteY26" fmla="*/ 700751 h 2515037"/>
              <a:gd name="connsiteX27" fmla="*/ 381663 w 1492819"/>
              <a:gd name="connsiteY27" fmla="*/ 787837 h 2515037"/>
              <a:gd name="connsiteX28" fmla="*/ 425206 w 1492819"/>
              <a:gd name="connsiteY28" fmla="*/ 744294 h 2515037"/>
              <a:gd name="connsiteX29" fmla="*/ 454235 w 1492819"/>
              <a:gd name="connsiteY29" fmla="*/ 657208 h 2515037"/>
              <a:gd name="connsiteX30" fmla="*/ 483263 w 1492819"/>
              <a:gd name="connsiteY30" fmla="*/ 570122 h 2515037"/>
              <a:gd name="connsiteX31" fmla="*/ 497778 w 1492819"/>
              <a:gd name="connsiteY31" fmla="*/ 526580 h 2515037"/>
              <a:gd name="connsiteX32" fmla="*/ 541320 w 1492819"/>
              <a:gd name="connsiteY32" fmla="*/ 483037 h 2515037"/>
              <a:gd name="connsiteX33" fmla="*/ 570349 w 1492819"/>
              <a:gd name="connsiteY33" fmla="*/ 526580 h 2515037"/>
              <a:gd name="connsiteX34" fmla="*/ 584863 w 1492819"/>
              <a:gd name="connsiteY34" fmla="*/ 570122 h 2515037"/>
              <a:gd name="connsiteX35" fmla="*/ 628406 w 1492819"/>
              <a:gd name="connsiteY35" fmla="*/ 584637 h 2515037"/>
              <a:gd name="connsiteX36" fmla="*/ 744520 w 1492819"/>
              <a:gd name="connsiteY36" fmla="*/ 483037 h 2515037"/>
              <a:gd name="connsiteX37" fmla="*/ 860635 w 1492819"/>
              <a:gd name="connsiteY37" fmla="*/ 352408 h 2515037"/>
              <a:gd name="connsiteX38" fmla="*/ 918692 w 1492819"/>
              <a:gd name="connsiteY38" fmla="*/ 439494 h 2515037"/>
              <a:gd name="connsiteX39" fmla="*/ 962235 w 1492819"/>
              <a:gd name="connsiteY39" fmla="*/ 395951 h 2515037"/>
              <a:gd name="connsiteX40" fmla="*/ 1049320 w 1492819"/>
              <a:gd name="connsiteY40" fmla="*/ 337894 h 2515037"/>
              <a:gd name="connsiteX41" fmla="*/ 1092863 w 1492819"/>
              <a:gd name="connsiteY41" fmla="*/ 308865 h 2515037"/>
              <a:gd name="connsiteX42" fmla="*/ 1194463 w 1492819"/>
              <a:gd name="connsiteY42" fmla="*/ 221780 h 2515037"/>
              <a:gd name="connsiteX43" fmla="*/ 1238006 w 1492819"/>
              <a:gd name="connsiteY43" fmla="*/ 120180 h 2515037"/>
              <a:gd name="connsiteX44" fmla="*/ 1281549 w 1492819"/>
              <a:gd name="connsiteY44" fmla="*/ 33094 h 2515037"/>
              <a:gd name="connsiteX45" fmla="*/ 1296063 w 1492819"/>
              <a:gd name="connsiteY45" fmla="*/ 700751 h 2515037"/>
              <a:gd name="connsiteX46" fmla="*/ 1339606 w 1492819"/>
              <a:gd name="connsiteY46" fmla="*/ 729780 h 2515037"/>
              <a:gd name="connsiteX47" fmla="*/ 1426692 w 1492819"/>
              <a:gd name="connsiteY47" fmla="*/ 744294 h 2515037"/>
              <a:gd name="connsiteX48" fmla="*/ 1412178 w 1492819"/>
              <a:gd name="connsiteY48" fmla="*/ 787837 h 2515037"/>
              <a:gd name="connsiteX49" fmla="*/ 1368635 w 1492819"/>
              <a:gd name="connsiteY49" fmla="*/ 831380 h 2515037"/>
              <a:gd name="connsiteX50" fmla="*/ 1339606 w 1492819"/>
              <a:gd name="connsiteY50" fmla="*/ 874922 h 2515037"/>
              <a:gd name="connsiteX51" fmla="*/ 1354120 w 1492819"/>
              <a:gd name="connsiteY51" fmla="*/ 947494 h 2515037"/>
              <a:gd name="connsiteX52" fmla="*/ 1397663 w 1492819"/>
              <a:gd name="connsiteY52" fmla="*/ 932980 h 2515037"/>
              <a:gd name="connsiteX53" fmla="*/ 1455720 w 1492819"/>
              <a:gd name="connsiteY53" fmla="*/ 918465 h 2515037"/>
              <a:gd name="connsiteX54" fmla="*/ 1455720 w 1492819"/>
              <a:gd name="connsiteY54" fmla="*/ 1121665 h 2515037"/>
              <a:gd name="connsiteX55" fmla="*/ 1412178 w 1492819"/>
              <a:gd name="connsiteY55" fmla="*/ 1136180 h 2515037"/>
              <a:gd name="connsiteX56" fmla="*/ 1325092 w 1492819"/>
              <a:gd name="connsiteY56" fmla="*/ 1179722 h 2515037"/>
              <a:gd name="connsiteX57" fmla="*/ 1281549 w 1492819"/>
              <a:gd name="connsiteY57" fmla="*/ 1208751 h 2515037"/>
              <a:gd name="connsiteX58" fmla="*/ 1252520 w 1492819"/>
              <a:gd name="connsiteY58" fmla="*/ 1266808 h 2515037"/>
              <a:gd name="connsiteX59" fmla="*/ 1296063 w 1492819"/>
              <a:gd name="connsiteY59" fmla="*/ 1295837 h 2515037"/>
              <a:gd name="connsiteX60" fmla="*/ 1383149 w 1492819"/>
              <a:gd name="connsiteY60" fmla="*/ 1324865 h 2515037"/>
              <a:gd name="connsiteX61" fmla="*/ 1368635 w 1492819"/>
              <a:gd name="connsiteY61" fmla="*/ 1484522 h 2515037"/>
              <a:gd name="connsiteX62" fmla="*/ 1310578 w 1492819"/>
              <a:gd name="connsiteY62" fmla="*/ 1600637 h 2515037"/>
              <a:gd name="connsiteX63" fmla="*/ 1267035 w 1492819"/>
              <a:gd name="connsiteY63" fmla="*/ 1615151 h 2515037"/>
              <a:gd name="connsiteX64" fmla="*/ 1223492 w 1492819"/>
              <a:gd name="connsiteY64" fmla="*/ 1644180 h 2515037"/>
              <a:gd name="connsiteX65" fmla="*/ 1107378 w 1492819"/>
              <a:gd name="connsiteY65" fmla="*/ 1673208 h 2515037"/>
              <a:gd name="connsiteX66" fmla="*/ 904178 w 1492819"/>
              <a:gd name="connsiteY66" fmla="*/ 1658694 h 2515037"/>
              <a:gd name="connsiteX67" fmla="*/ 817092 w 1492819"/>
              <a:gd name="connsiteY67" fmla="*/ 1629665 h 2515037"/>
              <a:gd name="connsiteX68" fmla="*/ 715492 w 1492819"/>
              <a:gd name="connsiteY68" fmla="*/ 1644180 h 2515037"/>
              <a:gd name="connsiteX69" fmla="*/ 671949 w 1492819"/>
              <a:gd name="connsiteY69" fmla="*/ 1658694 h 2515037"/>
              <a:gd name="connsiteX70" fmla="*/ 657435 w 1492819"/>
              <a:gd name="connsiteY70" fmla="*/ 1702237 h 2515037"/>
              <a:gd name="connsiteX71" fmla="*/ 628406 w 1492819"/>
              <a:gd name="connsiteY71" fmla="*/ 1745780 h 2515037"/>
              <a:gd name="connsiteX72" fmla="*/ 613892 w 1492819"/>
              <a:gd name="connsiteY72" fmla="*/ 1789322 h 2515037"/>
              <a:gd name="connsiteX73" fmla="*/ 512292 w 1492819"/>
              <a:gd name="connsiteY73" fmla="*/ 1919951 h 2515037"/>
              <a:gd name="connsiteX74" fmla="*/ 497778 w 1492819"/>
              <a:gd name="connsiteY74" fmla="*/ 2094122 h 25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492819" h="2515037">
                <a:moveTo>
                  <a:pt x="744520" y="2515037"/>
                </a:moveTo>
                <a:cubicBezTo>
                  <a:pt x="739682" y="2500523"/>
                  <a:pt x="736848" y="2485178"/>
                  <a:pt x="730006" y="2471494"/>
                </a:cubicBezTo>
                <a:cubicBezTo>
                  <a:pt x="719393" y="2450267"/>
                  <a:pt x="667300" y="2383047"/>
                  <a:pt x="657435" y="2369894"/>
                </a:cubicBezTo>
                <a:cubicBezTo>
                  <a:pt x="652597" y="2355380"/>
                  <a:pt x="651407" y="2339081"/>
                  <a:pt x="642920" y="2326351"/>
                </a:cubicBezTo>
                <a:cubicBezTo>
                  <a:pt x="631534" y="2309272"/>
                  <a:pt x="612518" y="2298577"/>
                  <a:pt x="599378" y="2282808"/>
                </a:cubicBezTo>
                <a:cubicBezTo>
                  <a:pt x="588211" y="2269407"/>
                  <a:pt x="580025" y="2253779"/>
                  <a:pt x="570349" y="2239265"/>
                </a:cubicBezTo>
                <a:lnTo>
                  <a:pt x="541320" y="2152180"/>
                </a:lnTo>
                <a:lnTo>
                  <a:pt x="526806" y="2108637"/>
                </a:lnTo>
                <a:cubicBezTo>
                  <a:pt x="531644" y="1992523"/>
                  <a:pt x="529756" y="1875932"/>
                  <a:pt x="541320" y="1760294"/>
                </a:cubicBezTo>
                <a:cubicBezTo>
                  <a:pt x="554366" y="1629839"/>
                  <a:pt x="609789" y="1677959"/>
                  <a:pt x="526806" y="1687722"/>
                </a:cubicBezTo>
                <a:cubicBezTo>
                  <a:pt x="459365" y="1695656"/>
                  <a:pt x="391339" y="1697399"/>
                  <a:pt x="323606" y="1702237"/>
                </a:cubicBezTo>
                <a:cubicBezTo>
                  <a:pt x="309092" y="1697399"/>
                  <a:pt x="294998" y="1691041"/>
                  <a:pt x="280063" y="1687722"/>
                </a:cubicBezTo>
                <a:cubicBezTo>
                  <a:pt x="251335" y="1681338"/>
                  <a:pt x="220897" y="1682514"/>
                  <a:pt x="192978" y="1673208"/>
                </a:cubicBezTo>
                <a:cubicBezTo>
                  <a:pt x="176429" y="1667692"/>
                  <a:pt x="162473" y="1655769"/>
                  <a:pt x="149435" y="1644180"/>
                </a:cubicBezTo>
                <a:cubicBezTo>
                  <a:pt x="68092" y="1571875"/>
                  <a:pt x="77440" y="1579730"/>
                  <a:pt x="33320" y="1513551"/>
                </a:cubicBezTo>
                <a:cubicBezTo>
                  <a:pt x="0" y="1413588"/>
                  <a:pt x="5878" y="1449754"/>
                  <a:pt x="33320" y="1266808"/>
                </a:cubicBezTo>
                <a:cubicBezTo>
                  <a:pt x="37859" y="1236548"/>
                  <a:pt x="62349" y="1179722"/>
                  <a:pt x="62349" y="1179722"/>
                </a:cubicBezTo>
                <a:cubicBezTo>
                  <a:pt x="128893" y="1279538"/>
                  <a:pt x="87308" y="1277840"/>
                  <a:pt x="163949" y="1252294"/>
                </a:cubicBezTo>
                <a:cubicBezTo>
                  <a:pt x="173625" y="1184561"/>
                  <a:pt x="184491" y="1116987"/>
                  <a:pt x="192978" y="1049094"/>
                </a:cubicBezTo>
                <a:cubicBezTo>
                  <a:pt x="199009" y="1000847"/>
                  <a:pt x="178319" y="942849"/>
                  <a:pt x="207492" y="903951"/>
                </a:cubicBezTo>
                <a:cubicBezTo>
                  <a:pt x="225851" y="879472"/>
                  <a:pt x="226844" y="962008"/>
                  <a:pt x="236520" y="991037"/>
                </a:cubicBezTo>
                <a:lnTo>
                  <a:pt x="251035" y="1034580"/>
                </a:lnTo>
                <a:cubicBezTo>
                  <a:pt x="260711" y="1020066"/>
                  <a:pt x="272262" y="1006639"/>
                  <a:pt x="280063" y="991037"/>
                </a:cubicBezTo>
                <a:cubicBezTo>
                  <a:pt x="294942" y="961279"/>
                  <a:pt x="303570" y="902532"/>
                  <a:pt x="309092" y="874922"/>
                </a:cubicBezTo>
                <a:cubicBezTo>
                  <a:pt x="313930" y="816865"/>
                  <a:pt x="315907" y="758498"/>
                  <a:pt x="323606" y="700751"/>
                </a:cubicBezTo>
                <a:cubicBezTo>
                  <a:pt x="325628" y="685586"/>
                  <a:pt x="322821" y="657208"/>
                  <a:pt x="338120" y="657208"/>
                </a:cubicBezTo>
                <a:cubicBezTo>
                  <a:pt x="355564" y="657208"/>
                  <a:pt x="357473" y="686237"/>
                  <a:pt x="367149" y="700751"/>
                </a:cubicBezTo>
                <a:cubicBezTo>
                  <a:pt x="371987" y="729780"/>
                  <a:pt x="358120" y="770179"/>
                  <a:pt x="381663" y="787837"/>
                </a:cubicBezTo>
                <a:cubicBezTo>
                  <a:pt x="398084" y="800153"/>
                  <a:pt x="415237" y="762237"/>
                  <a:pt x="425206" y="744294"/>
                </a:cubicBezTo>
                <a:cubicBezTo>
                  <a:pt x="440066" y="717546"/>
                  <a:pt x="444559" y="686237"/>
                  <a:pt x="454235" y="657208"/>
                </a:cubicBezTo>
                <a:lnTo>
                  <a:pt x="483263" y="570122"/>
                </a:lnTo>
                <a:cubicBezTo>
                  <a:pt x="488101" y="555608"/>
                  <a:pt x="486960" y="537398"/>
                  <a:pt x="497778" y="526580"/>
                </a:cubicBezTo>
                <a:lnTo>
                  <a:pt x="541320" y="483037"/>
                </a:lnTo>
                <a:cubicBezTo>
                  <a:pt x="550996" y="497551"/>
                  <a:pt x="562548" y="510978"/>
                  <a:pt x="570349" y="526580"/>
                </a:cubicBezTo>
                <a:cubicBezTo>
                  <a:pt x="577191" y="540264"/>
                  <a:pt x="574045" y="559304"/>
                  <a:pt x="584863" y="570122"/>
                </a:cubicBezTo>
                <a:cubicBezTo>
                  <a:pt x="595681" y="580940"/>
                  <a:pt x="613892" y="579799"/>
                  <a:pt x="628406" y="584637"/>
                </a:cubicBezTo>
                <a:cubicBezTo>
                  <a:pt x="710655" y="461265"/>
                  <a:pt x="575186" y="652371"/>
                  <a:pt x="744520" y="483037"/>
                </a:cubicBezTo>
                <a:cubicBezTo>
                  <a:pt x="843941" y="383616"/>
                  <a:pt x="808834" y="430109"/>
                  <a:pt x="860635" y="352408"/>
                </a:cubicBezTo>
                <a:cubicBezTo>
                  <a:pt x="879987" y="381437"/>
                  <a:pt x="894022" y="464164"/>
                  <a:pt x="918692" y="439494"/>
                </a:cubicBezTo>
                <a:cubicBezTo>
                  <a:pt x="933206" y="424980"/>
                  <a:pt x="946032" y="408553"/>
                  <a:pt x="962235" y="395951"/>
                </a:cubicBezTo>
                <a:cubicBezTo>
                  <a:pt x="989774" y="374532"/>
                  <a:pt x="1020292" y="357246"/>
                  <a:pt x="1049320" y="337894"/>
                </a:cubicBezTo>
                <a:cubicBezTo>
                  <a:pt x="1063834" y="328218"/>
                  <a:pt x="1080528" y="321200"/>
                  <a:pt x="1092863" y="308865"/>
                </a:cubicBezTo>
                <a:cubicBezTo>
                  <a:pt x="1153511" y="248217"/>
                  <a:pt x="1119985" y="277638"/>
                  <a:pt x="1194463" y="221780"/>
                </a:cubicBezTo>
                <a:cubicBezTo>
                  <a:pt x="1224673" y="100945"/>
                  <a:pt x="1187888" y="220417"/>
                  <a:pt x="1238006" y="120180"/>
                </a:cubicBezTo>
                <a:cubicBezTo>
                  <a:pt x="1298095" y="0"/>
                  <a:pt x="1198359" y="157878"/>
                  <a:pt x="1281549" y="33094"/>
                </a:cubicBezTo>
                <a:cubicBezTo>
                  <a:pt x="1286387" y="255646"/>
                  <a:pt x="1277577" y="478915"/>
                  <a:pt x="1296063" y="700751"/>
                </a:cubicBezTo>
                <a:cubicBezTo>
                  <a:pt x="1297512" y="718135"/>
                  <a:pt x="1323057" y="724264"/>
                  <a:pt x="1339606" y="729780"/>
                </a:cubicBezTo>
                <a:cubicBezTo>
                  <a:pt x="1367525" y="739086"/>
                  <a:pt x="1397663" y="739456"/>
                  <a:pt x="1426692" y="744294"/>
                </a:cubicBezTo>
                <a:cubicBezTo>
                  <a:pt x="1421854" y="758808"/>
                  <a:pt x="1420665" y="775107"/>
                  <a:pt x="1412178" y="787837"/>
                </a:cubicBezTo>
                <a:cubicBezTo>
                  <a:pt x="1400792" y="804916"/>
                  <a:pt x="1381776" y="815611"/>
                  <a:pt x="1368635" y="831380"/>
                </a:cubicBezTo>
                <a:cubicBezTo>
                  <a:pt x="1357468" y="844781"/>
                  <a:pt x="1349282" y="860408"/>
                  <a:pt x="1339606" y="874922"/>
                </a:cubicBezTo>
                <a:cubicBezTo>
                  <a:pt x="1344444" y="899113"/>
                  <a:pt x="1336676" y="930050"/>
                  <a:pt x="1354120" y="947494"/>
                </a:cubicBezTo>
                <a:cubicBezTo>
                  <a:pt x="1364938" y="958312"/>
                  <a:pt x="1382952" y="937183"/>
                  <a:pt x="1397663" y="932980"/>
                </a:cubicBezTo>
                <a:cubicBezTo>
                  <a:pt x="1416843" y="927500"/>
                  <a:pt x="1436368" y="923303"/>
                  <a:pt x="1455720" y="918465"/>
                </a:cubicBezTo>
                <a:cubicBezTo>
                  <a:pt x="1481065" y="994497"/>
                  <a:pt x="1492819" y="1010366"/>
                  <a:pt x="1455720" y="1121665"/>
                </a:cubicBezTo>
                <a:cubicBezTo>
                  <a:pt x="1450882" y="1136179"/>
                  <a:pt x="1425862" y="1129338"/>
                  <a:pt x="1412178" y="1136180"/>
                </a:cubicBezTo>
                <a:cubicBezTo>
                  <a:pt x="1299644" y="1192448"/>
                  <a:pt x="1434529" y="1143244"/>
                  <a:pt x="1325092" y="1179722"/>
                </a:cubicBezTo>
                <a:cubicBezTo>
                  <a:pt x="1310578" y="1189398"/>
                  <a:pt x="1297151" y="1200950"/>
                  <a:pt x="1281549" y="1208751"/>
                </a:cubicBezTo>
                <a:cubicBezTo>
                  <a:pt x="1248374" y="1225339"/>
                  <a:pt x="1208286" y="1211515"/>
                  <a:pt x="1252520" y="1266808"/>
                </a:cubicBezTo>
                <a:cubicBezTo>
                  <a:pt x="1263417" y="1280430"/>
                  <a:pt x="1280122" y="1288752"/>
                  <a:pt x="1296063" y="1295837"/>
                </a:cubicBezTo>
                <a:cubicBezTo>
                  <a:pt x="1324025" y="1308264"/>
                  <a:pt x="1383149" y="1324865"/>
                  <a:pt x="1383149" y="1324865"/>
                </a:cubicBezTo>
                <a:cubicBezTo>
                  <a:pt x="1378311" y="1378084"/>
                  <a:pt x="1375698" y="1431552"/>
                  <a:pt x="1368635" y="1484522"/>
                </a:cubicBezTo>
                <a:cubicBezTo>
                  <a:pt x="1362387" y="1531380"/>
                  <a:pt x="1348949" y="1568661"/>
                  <a:pt x="1310578" y="1600637"/>
                </a:cubicBezTo>
                <a:cubicBezTo>
                  <a:pt x="1298825" y="1610431"/>
                  <a:pt x="1281549" y="1610313"/>
                  <a:pt x="1267035" y="1615151"/>
                </a:cubicBezTo>
                <a:cubicBezTo>
                  <a:pt x="1252521" y="1624827"/>
                  <a:pt x="1239094" y="1636379"/>
                  <a:pt x="1223492" y="1644180"/>
                </a:cubicBezTo>
                <a:cubicBezTo>
                  <a:pt x="1193739" y="1659056"/>
                  <a:pt x="1134978" y="1667688"/>
                  <a:pt x="1107378" y="1673208"/>
                </a:cubicBezTo>
                <a:cubicBezTo>
                  <a:pt x="1039645" y="1668370"/>
                  <a:pt x="971333" y="1668767"/>
                  <a:pt x="904178" y="1658694"/>
                </a:cubicBezTo>
                <a:cubicBezTo>
                  <a:pt x="873918" y="1654155"/>
                  <a:pt x="817092" y="1629665"/>
                  <a:pt x="817092" y="1629665"/>
                </a:cubicBezTo>
                <a:cubicBezTo>
                  <a:pt x="783225" y="1634503"/>
                  <a:pt x="749038" y="1637471"/>
                  <a:pt x="715492" y="1644180"/>
                </a:cubicBezTo>
                <a:cubicBezTo>
                  <a:pt x="700490" y="1647181"/>
                  <a:pt x="682767" y="1647876"/>
                  <a:pt x="671949" y="1658694"/>
                </a:cubicBezTo>
                <a:cubicBezTo>
                  <a:pt x="661131" y="1669512"/>
                  <a:pt x="664277" y="1688553"/>
                  <a:pt x="657435" y="1702237"/>
                </a:cubicBezTo>
                <a:cubicBezTo>
                  <a:pt x="649634" y="1717839"/>
                  <a:pt x="638082" y="1731266"/>
                  <a:pt x="628406" y="1745780"/>
                </a:cubicBezTo>
                <a:cubicBezTo>
                  <a:pt x="623568" y="1760294"/>
                  <a:pt x="621322" y="1775948"/>
                  <a:pt x="613892" y="1789322"/>
                </a:cubicBezTo>
                <a:cubicBezTo>
                  <a:pt x="570490" y="1867446"/>
                  <a:pt x="565184" y="1867059"/>
                  <a:pt x="512292" y="1919951"/>
                </a:cubicBezTo>
                <a:cubicBezTo>
                  <a:pt x="495378" y="2055268"/>
                  <a:pt x="497778" y="1997059"/>
                  <a:pt x="497778" y="2094122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 rot="4198539">
            <a:off x="7177822" y="1869481"/>
            <a:ext cx="594958" cy="1421617"/>
          </a:xfrm>
          <a:custGeom>
            <a:avLst/>
            <a:gdLst>
              <a:gd name="connsiteX0" fmla="*/ 744520 w 1492819"/>
              <a:gd name="connsiteY0" fmla="*/ 2515037 h 2515037"/>
              <a:gd name="connsiteX1" fmla="*/ 730006 w 1492819"/>
              <a:gd name="connsiteY1" fmla="*/ 2471494 h 2515037"/>
              <a:gd name="connsiteX2" fmla="*/ 657435 w 1492819"/>
              <a:gd name="connsiteY2" fmla="*/ 2369894 h 2515037"/>
              <a:gd name="connsiteX3" fmla="*/ 642920 w 1492819"/>
              <a:gd name="connsiteY3" fmla="*/ 2326351 h 2515037"/>
              <a:gd name="connsiteX4" fmla="*/ 599378 w 1492819"/>
              <a:gd name="connsiteY4" fmla="*/ 2282808 h 2515037"/>
              <a:gd name="connsiteX5" fmla="*/ 570349 w 1492819"/>
              <a:gd name="connsiteY5" fmla="*/ 2239265 h 2515037"/>
              <a:gd name="connsiteX6" fmla="*/ 541320 w 1492819"/>
              <a:gd name="connsiteY6" fmla="*/ 2152180 h 2515037"/>
              <a:gd name="connsiteX7" fmla="*/ 526806 w 1492819"/>
              <a:gd name="connsiteY7" fmla="*/ 2108637 h 2515037"/>
              <a:gd name="connsiteX8" fmla="*/ 541320 w 1492819"/>
              <a:gd name="connsiteY8" fmla="*/ 1760294 h 2515037"/>
              <a:gd name="connsiteX9" fmla="*/ 526806 w 1492819"/>
              <a:gd name="connsiteY9" fmla="*/ 1687722 h 2515037"/>
              <a:gd name="connsiteX10" fmla="*/ 323606 w 1492819"/>
              <a:gd name="connsiteY10" fmla="*/ 1702237 h 2515037"/>
              <a:gd name="connsiteX11" fmla="*/ 280063 w 1492819"/>
              <a:gd name="connsiteY11" fmla="*/ 1687722 h 2515037"/>
              <a:gd name="connsiteX12" fmla="*/ 192978 w 1492819"/>
              <a:gd name="connsiteY12" fmla="*/ 1673208 h 2515037"/>
              <a:gd name="connsiteX13" fmla="*/ 149435 w 1492819"/>
              <a:gd name="connsiteY13" fmla="*/ 1644180 h 2515037"/>
              <a:gd name="connsiteX14" fmla="*/ 33320 w 1492819"/>
              <a:gd name="connsiteY14" fmla="*/ 1513551 h 2515037"/>
              <a:gd name="connsiteX15" fmla="*/ 33320 w 1492819"/>
              <a:gd name="connsiteY15" fmla="*/ 1266808 h 2515037"/>
              <a:gd name="connsiteX16" fmla="*/ 62349 w 1492819"/>
              <a:gd name="connsiteY16" fmla="*/ 1179722 h 2515037"/>
              <a:gd name="connsiteX17" fmla="*/ 163949 w 1492819"/>
              <a:gd name="connsiteY17" fmla="*/ 1252294 h 2515037"/>
              <a:gd name="connsiteX18" fmla="*/ 192978 w 1492819"/>
              <a:gd name="connsiteY18" fmla="*/ 1049094 h 2515037"/>
              <a:gd name="connsiteX19" fmla="*/ 207492 w 1492819"/>
              <a:gd name="connsiteY19" fmla="*/ 903951 h 2515037"/>
              <a:gd name="connsiteX20" fmla="*/ 236520 w 1492819"/>
              <a:gd name="connsiteY20" fmla="*/ 991037 h 2515037"/>
              <a:gd name="connsiteX21" fmla="*/ 251035 w 1492819"/>
              <a:gd name="connsiteY21" fmla="*/ 1034580 h 2515037"/>
              <a:gd name="connsiteX22" fmla="*/ 280063 w 1492819"/>
              <a:gd name="connsiteY22" fmla="*/ 991037 h 2515037"/>
              <a:gd name="connsiteX23" fmla="*/ 309092 w 1492819"/>
              <a:gd name="connsiteY23" fmla="*/ 874922 h 2515037"/>
              <a:gd name="connsiteX24" fmla="*/ 323606 w 1492819"/>
              <a:gd name="connsiteY24" fmla="*/ 700751 h 2515037"/>
              <a:gd name="connsiteX25" fmla="*/ 338120 w 1492819"/>
              <a:gd name="connsiteY25" fmla="*/ 657208 h 2515037"/>
              <a:gd name="connsiteX26" fmla="*/ 367149 w 1492819"/>
              <a:gd name="connsiteY26" fmla="*/ 700751 h 2515037"/>
              <a:gd name="connsiteX27" fmla="*/ 381663 w 1492819"/>
              <a:gd name="connsiteY27" fmla="*/ 787837 h 2515037"/>
              <a:gd name="connsiteX28" fmla="*/ 425206 w 1492819"/>
              <a:gd name="connsiteY28" fmla="*/ 744294 h 2515037"/>
              <a:gd name="connsiteX29" fmla="*/ 454235 w 1492819"/>
              <a:gd name="connsiteY29" fmla="*/ 657208 h 2515037"/>
              <a:gd name="connsiteX30" fmla="*/ 483263 w 1492819"/>
              <a:gd name="connsiteY30" fmla="*/ 570122 h 2515037"/>
              <a:gd name="connsiteX31" fmla="*/ 497778 w 1492819"/>
              <a:gd name="connsiteY31" fmla="*/ 526580 h 2515037"/>
              <a:gd name="connsiteX32" fmla="*/ 541320 w 1492819"/>
              <a:gd name="connsiteY32" fmla="*/ 483037 h 2515037"/>
              <a:gd name="connsiteX33" fmla="*/ 570349 w 1492819"/>
              <a:gd name="connsiteY33" fmla="*/ 526580 h 2515037"/>
              <a:gd name="connsiteX34" fmla="*/ 584863 w 1492819"/>
              <a:gd name="connsiteY34" fmla="*/ 570122 h 2515037"/>
              <a:gd name="connsiteX35" fmla="*/ 628406 w 1492819"/>
              <a:gd name="connsiteY35" fmla="*/ 584637 h 2515037"/>
              <a:gd name="connsiteX36" fmla="*/ 744520 w 1492819"/>
              <a:gd name="connsiteY36" fmla="*/ 483037 h 2515037"/>
              <a:gd name="connsiteX37" fmla="*/ 860635 w 1492819"/>
              <a:gd name="connsiteY37" fmla="*/ 352408 h 2515037"/>
              <a:gd name="connsiteX38" fmla="*/ 918692 w 1492819"/>
              <a:gd name="connsiteY38" fmla="*/ 439494 h 2515037"/>
              <a:gd name="connsiteX39" fmla="*/ 962235 w 1492819"/>
              <a:gd name="connsiteY39" fmla="*/ 395951 h 2515037"/>
              <a:gd name="connsiteX40" fmla="*/ 1049320 w 1492819"/>
              <a:gd name="connsiteY40" fmla="*/ 337894 h 2515037"/>
              <a:gd name="connsiteX41" fmla="*/ 1092863 w 1492819"/>
              <a:gd name="connsiteY41" fmla="*/ 308865 h 2515037"/>
              <a:gd name="connsiteX42" fmla="*/ 1194463 w 1492819"/>
              <a:gd name="connsiteY42" fmla="*/ 221780 h 2515037"/>
              <a:gd name="connsiteX43" fmla="*/ 1238006 w 1492819"/>
              <a:gd name="connsiteY43" fmla="*/ 120180 h 2515037"/>
              <a:gd name="connsiteX44" fmla="*/ 1281549 w 1492819"/>
              <a:gd name="connsiteY44" fmla="*/ 33094 h 2515037"/>
              <a:gd name="connsiteX45" fmla="*/ 1296063 w 1492819"/>
              <a:gd name="connsiteY45" fmla="*/ 700751 h 2515037"/>
              <a:gd name="connsiteX46" fmla="*/ 1339606 w 1492819"/>
              <a:gd name="connsiteY46" fmla="*/ 729780 h 2515037"/>
              <a:gd name="connsiteX47" fmla="*/ 1426692 w 1492819"/>
              <a:gd name="connsiteY47" fmla="*/ 744294 h 2515037"/>
              <a:gd name="connsiteX48" fmla="*/ 1412178 w 1492819"/>
              <a:gd name="connsiteY48" fmla="*/ 787837 h 2515037"/>
              <a:gd name="connsiteX49" fmla="*/ 1368635 w 1492819"/>
              <a:gd name="connsiteY49" fmla="*/ 831380 h 2515037"/>
              <a:gd name="connsiteX50" fmla="*/ 1339606 w 1492819"/>
              <a:gd name="connsiteY50" fmla="*/ 874922 h 2515037"/>
              <a:gd name="connsiteX51" fmla="*/ 1354120 w 1492819"/>
              <a:gd name="connsiteY51" fmla="*/ 947494 h 2515037"/>
              <a:gd name="connsiteX52" fmla="*/ 1397663 w 1492819"/>
              <a:gd name="connsiteY52" fmla="*/ 932980 h 2515037"/>
              <a:gd name="connsiteX53" fmla="*/ 1455720 w 1492819"/>
              <a:gd name="connsiteY53" fmla="*/ 918465 h 2515037"/>
              <a:gd name="connsiteX54" fmla="*/ 1455720 w 1492819"/>
              <a:gd name="connsiteY54" fmla="*/ 1121665 h 2515037"/>
              <a:gd name="connsiteX55" fmla="*/ 1412178 w 1492819"/>
              <a:gd name="connsiteY55" fmla="*/ 1136180 h 2515037"/>
              <a:gd name="connsiteX56" fmla="*/ 1325092 w 1492819"/>
              <a:gd name="connsiteY56" fmla="*/ 1179722 h 2515037"/>
              <a:gd name="connsiteX57" fmla="*/ 1281549 w 1492819"/>
              <a:gd name="connsiteY57" fmla="*/ 1208751 h 2515037"/>
              <a:gd name="connsiteX58" fmla="*/ 1252520 w 1492819"/>
              <a:gd name="connsiteY58" fmla="*/ 1266808 h 2515037"/>
              <a:gd name="connsiteX59" fmla="*/ 1296063 w 1492819"/>
              <a:gd name="connsiteY59" fmla="*/ 1295837 h 2515037"/>
              <a:gd name="connsiteX60" fmla="*/ 1383149 w 1492819"/>
              <a:gd name="connsiteY60" fmla="*/ 1324865 h 2515037"/>
              <a:gd name="connsiteX61" fmla="*/ 1368635 w 1492819"/>
              <a:gd name="connsiteY61" fmla="*/ 1484522 h 2515037"/>
              <a:gd name="connsiteX62" fmla="*/ 1310578 w 1492819"/>
              <a:gd name="connsiteY62" fmla="*/ 1600637 h 2515037"/>
              <a:gd name="connsiteX63" fmla="*/ 1267035 w 1492819"/>
              <a:gd name="connsiteY63" fmla="*/ 1615151 h 2515037"/>
              <a:gd name="connsiteX64" fmla="*/ 1223492 w 1492819"/>
              <a:gd name="connsiteY64" fmla="*/ 1644180 h 2515037"/>
              <a:gd name="connsiteX65" fmla="*/ 1107378 w 1492819"/>
              <a:gd name="connsiteY65" fmla="*/ 1673208 h 2515037"/>
              <a:gd name="connsiteX66" fmla="*/ 904178 w 1492819"/>
              <a:gd name="connsiteY66" fmla="*/ 1658694 h 2515037"/>
              <a:gd name="connsiteX67" fmla="*/ 817092 w 1492819"/>
              <a:gd name="connsiteY67" fmla="*/ 1629665 h 2515037"/>
              <a:gd name="connsiteX68" fmla="*/ 715492 w 1492819"/>
              <a:gd name="connsiteY68" fmla="*/ 1644180 h 2515037"/>
              <a:gd name="connsiteX69" fmla="*/ 671949 w 1492819"/>
              <a:gd name="connsiteY69" fmla="*/ 1658694 h 2515037"/>
              <a:gd name="connsiteX70" fmla="*/ 657435 w 1492819"/>
              <a:gd name="connsiteY70" fmla="*/ 1702237 h 2515037"/>
              <a:gd name="connsiteX71" fmla="*/ 628406 w 1492819"/>
              <a:gd name="connsiteY71" fmla="*/ 1745780 h 2515037"/>
              <a:gd name="connsiteX72" fmla="*/ 613892 w 1492819"/>
              <a:gd name="connsiteY72" fmla="*/ 1789322 h 2515037"/>
              <a:gd name="connsiteX73" fmla="*/ 512292 w 1492819"/>
              <a:gd name="connsiteY73" fmla="*/ 1919951 h 2515037"/>
              <a:gd name="connsiteX74" fmla="*/ 497778 w 1492819"/>
              <a:gd name="connsiteY74" fmla="*/ 2094122 h 2515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492819" h="2515037">
                <a:moveTo>
                  <a:pt x="744520" y="2515037"/>
                </a:moveTo>
                <a:cubicBezTo>
                  <a:pt x="739682" y="2500523"/>
                  <a:pt x="736848" y="2485178"/>
                  <a:pt x="730006" y="2471494"/>
                </a:cubicBezTo>
                <a:cubicBezTo>
                  <a:pt x="719393" y="2450267"/>
                  <a:pt x="667300" y="2383047"/>
                  <a:pt x="657435" y="2369894"/>
                </a:cubicBezTo>
                <a:cubicBezTo>
                  <a:pt x="652597" y="2355380"/>
                  <a:pt x="651407" y="2339081"/>
                  <a:pt x="642920" y="2326351"/>
                </a:cubicBezTo>
                <a:cubicBezTo>
                  <a:pt x="631534" y="2309272"/>
                  <a:pt x="612518" y="2298577"/>
                  <a:pt x="599378" y="2282808"/>
                </a:cubicBezTo>
                <a:cubicBezTo>
                  <a:pt x="588211" y="2269407"/>
                  <a:pt x="580025" y="2253779"/>
                  <a:pt x="570349" y="2239265"/>
                </a:cubicBezTo>
                <a:lnTo>
                  <a:pt x="541320" y="2152180"/>
                </a:lnTo>
                <a:lnTo>
                  <a:pt x="526806" y="2108637"/>
                </a:lnTo>
                <a:cubicBezTo>
                  <a:pt x="531644" y="1992523"/>
                  <a:pt x="529756" y="1875932"/>
                  <a:pt x="541320" y="1760294"/>
                </a:cubicBezTo>
                <a:cubicBezTo>
                  <a:pt x="554366" y="1629839"/>
                  <a:pt x="609789" y="1677959"/>
                  <a:pt x="526806" y="1687722"/>
                </a:cubicBezTo>
                <a:cubicBezTo>
                  <a:pt x="459365" y="1695656"/>
                  <a:pt x="391339" y="1697399"/>
                  <a:pt x="323606" y="1702237"/>
                </a:cubicBezTo>
                <a:cubicBezTo>
                  <a:pt x="309092" y="1697399"/>
                  <a:pt x="294998" y="1691041"/>
                  <a:pt x="280063" y="1687722"/>
                </a:cubicBezTo>
                <a:cubicBezTo>
                  <a:pt x="251335" y="1681338"/>
                  <a:pt x="220897" y="1682514"/>
                  <a:pt x="192978" y="1673208"/>
                </a:cubicBezTo>
                <a:cubicBezTo>
                  <a:pt x="176429" y="1667692"/>
                  <a:pt x="162473" y="1655769"/>
                  <a:pt x="149435" y="1644180"/>
                </a:cubicBezTo>
                <a:cubicBezTo>
                  <a:pt x="68092" y="1571875"/>
                  <a:pt x="77440" y="1579730"/>
                  <a:pt x="33320" y="1513551"/>
                </a:cubicBezTo>
                <a:cubicBezTo>
                  <a:pt x="0" y="1413588"/>
                  <a:pt x="5878" y="1449754"/>
                  <a:pt x="33320" y="1266808"/>
                </a:cubicBezTo>
                <a:cubicBezTo>
                  <a:pt x="37859" y="1236548"/>
                  <a:pt x="62349" y="1179722"/>
                  <a:pt x="62349" y="1179722"/>
                </a:cubicBezTo>
                <a:cubicBezTo>
                  <a:pt x="128893" y="1279538"/>
                  <a:pt x="87308" y="1277840"/>
                  <a:pt x="163949" y="1252294"/>
                </a:cubicBezTo>
                <a:cubicBezTo>
                  <a:pt x="173625" y="1184561"/>
                  <a:pt x="184491" y="1116987"/>
                  <a:pt x="192978" y="1049094"/>
                </a:cubicBezTo>
                <a:cubicBezTo>
                  <a:pt x="199009" y="1000847"/>
                  <a:pt x="178319" y="942849"/>
                  <a:pt x="207492" y="903951"/>
                </a:cubicBezTo>
                <a:cubicBezTo>
                  <a:pt x="225851" y="879472"/>
                  <a:pt x="226844" y="962008"/>
                  <a:pt x="236520" y="991037"/>
                </a:cubicBezTo>
                <a:lnTo>
                  <a:pt x="251035" y="1034580"/>
                </a:lnTo>
                <a:cubicBezTo>
                  <a:pt x="260711" y="1020066"/>
                  <a:pt x="272262" y="1006639"/>
                  <a:pt x="280063" y="991037"/>
                </a:cubicBezTo>
                <a:cubicBezTo>
                  <a:pt x="294942" y="961279"/>
                  <a:pt x="303570" y="902532"/>
                  <a:pt x="309092" y="874922"/>
                </a:cubicBezTo>
                <a:cubicBezTo>
                  <a:pt x="313930" y="816865"/>
                  <a:pt x="315907" y="758498"/>
                  <a:pt x="323606" y="700751"/>
                </a:cubicBezTo>
                <a:cubicBezTo>
                  <a:pt x="325628" y="685586"/>
                  <a:pt x="322821" y="657208"/>
                  <a:pt x="338120" y="657208"/>
                </a:cubicBezTo>
                <a:cubicBezTo>
                  <a:pt x="355564" y="657208"/>
                  <a:pt x="357473" y="686237"/>
                  <a:pt x="367149" y="700751"/>
                </a:cubicBezTo>
                <a:cubicBezTo>
                  <a:pt x="371987" y="729780"/>
                  <a:pt x="358120" y="770179"/>
                  <a:pt x="381663" y="787837"/>
                </a:cubicBezTo>
                <a:cubicBezTo>
                  <a:pt x="398084" y="800153"/>
                  <a:pt x="415237" y="762237"/>
                  <a:pt x="425206" y="744294"/>
                </a:cubicBezTo>
                <a:cubicBezTo>
                  <a:pt x="440066" y="717546"/>
                  <a:pt x="444559" y="686237"/>
                  <a:pt x="454235" y="657208"/>
                </a:cubicBezTo>
                <a:lnTo>
                  <a:pt x="483263" y="570122"/>
                </a:lnTo>
                <a:cubicBezTo>
                  <a:pt x="488101" y="555608"/>
                  <a:pt x="486960" y="537398"/>
                  <a:pt x="497778" y="526580"/>
                </a:cubicBezTo>
                <a:lnTo>
                  <a:pt x="541320" y="483037"/>
                </a:lnTo>
                <a:cubicBezTo>
                  <a:pt x="550996" y="497551"/>
                  <a:pt x="562548" y="510978"/>
                  <a:pt x="570349" y="526580"/>
                </a:cubicBezTo>
                <a:cubicBezTo>
                  <a:pt x="577191" y="540264"/>
                  <a:pt x="574045" y="559304"/>
                  <a:pt x="584863" y="570122"/>
                </a:cubicBezTo>
                <a:cubicBezTo>
                  <a:pt x="595681" y="580940"/>
                  <a:pt x="613892" y="579799"/>
                  <a:pt x="628406" y="584637"/>
                </a:cubicBezTo>
                <a:cubicBezTo>
                  <a:pt x="710655" y="461265"/>
                  <a:pt x="575186" y="652371"/>
                  <a:pt x="744520" y="483037"/>
                </a:cubicBezTo>
                <a:cubicBezTo>
                  <a:pt x="843941" y="383616"/>
                  <a:pt x="808834" y="430109"/>
                  <a:pt x="860635" y="352408"/>
                </a:cubicBezTo>
                <a:cubicBezTo>
                  <a:pt x="879987" y="381437"/>
                  <a:pt x="894022" y="464164"/>
                  <a:pt x="918692" y="439494"/>
                </a:cubicBezTo>
                <a:cubicBezTo>
                  <a:pt x="933206" y="424980"/>
                  <a:pt x="946032" y="408553"/>
                  <a:pt x="962235" y="395951"/>
                </a:cubicBezTo>
                <a:cubicBezTo>
                  <a:pt x="989774" y="374532"/>
                  <a:pt x="1020292" y="357246"/>
                  <a:pt x="1049320" y="337894"/>
                </a:cubicBezTo>
                <a:cubicBezTo>
                  <a:pt x="1063834" y="328218"/>
                  <a:pt x="1080528" y="321200"/>
                  <a:pt x="1092863" y="308865"/>
                </a:cubicBezTo>
                <a:cubicBezTo>
                  <a:pt x="1153511" y="248217"/>
                  <a:pt x="1119985" y="277638"/>
                  <a:pt x="1194463" y="221780"/>
                </a:cubicBezTo>
                <a:cubicBezTo>
                  <a:pt x="1224673" y="100945"/>
                  <a:pt x="1187888" y="220417"/>
                  <a:pt x="1238006" y="120180"/>
                </a:cubicBezTo>
                <a:cubicBezTo>
                  <a:pt x="1298095" y="0"/>
                  <a:pt x="1198359" y="157878"/>
                  <a:pt x="1281549" y="33094"/>
                </a:cubicBezTo>
                <a:cubicBezTo>
                  <a:pt x="1286387" y="255646"/>
                  <a:pt x="1277577" y="478915"/>
                  <a:pt x="1296063" y="700751"/>
                </a:cubicBezTo>
                <a:cubicBezTo>
                  <a:pt x="1297512" y="718135"/>
                  <a:pt x="1323057" y="724264"/>
                  <a:pt x="1339606" y="729780"/>
                </a:cubicBezTo>
                <a:cubicBezTo>
                  <a:pt x="1367525" y="739086"/>
                  <a:pt x="1397663" y="739456"/>
                  <a:pt x="1426692" y="744294"/>
                </a:cubicBezTo>
                <a:cubicBezTo>
                  <a:pt x="1421854" y="758808"/>
                  <a:pt x="1420665" y="775107"/>
                  <a:pt x="1412178" y="787837"/>
                </a:cubicBezTo>
                <a:cubicBezTo>
                  <a:pt x="1400792" y="804916"/>
                  <a:pt x="1381776" y="815611"/>
                  <a:pt x="1368635" y="831380"/>
                </a:cubicBezTo>
                <a:cubicBezTo>
                  <a:pt x="1357468" y="844781"/>
                  <a:pt x="1349282" y="860408"/>
                  <a:pt x="1339606" y="874922"/>
                </a:cubicBezTo>
                <a:cubicBezTo>
                  <a:pt x="1344444" y="899113"/>
                  <a:pt x="1336676" y="930050"/>
                  <a:pt x="1354120" y="947494"/>
                </a:cubicBezTo>
                <a:cubicBezTo>
                  <a:pt x="1364938" y="958312"/>
                  <a:pt x="1382952" y="937183"/>
                  <a:pt x="1397663" y="932980"/>
                </a:cubicBezTo>
                <a:cubicBezTo>
                  <a:pt x="1416843" y="927500"/>
                  <a:pt x="1436368" y="923303"/>
                  <a:pt x="1455720" y="918465"/>
                </a:cubicBezTo>
                <a:cubicBezTo>
                  <a:pt x="1481065" y="994497"/>
                  <a:pt x="1492819" y="1010366"/>
                  <a:pt x="1455720" y="1121665"/>
                </a:cubicBezTo>
                <a:cubicBezTo>
                  <a:pt x="1450882" y="1136179"/>
                  <a:pt x="1425862" y="1129338"/>
                  <a:pt x="1412178" y="1136180"/>
                </a:cubicBezTo>
                <a:cubicBezTo>
                  <a:pt x="1299644" y="1192448"/>
                  <a:pt x="1434529" y="1143244"/>
                  <a:pt x="1325092" y="1179722"/>
                </a:cubicBezTo>
                <a:cubicBezTo>
                  <a:pt x="1310578" y="1189398"/>
                  <a:pt x="1297151" y="1200950"/>
                  <a:pt x="1281549" y="1208751"/>
                </a:cubicBezTo>
                <a:cubicBezTo>
                  <a:pt x="1248374" y="1225339"/>
                  <a:pt x="1208286" y="1211515"/>
                  <a:pt x="1252520" y="1266808"/>
                </a:cubicBezTo>
                <a:cubicBezTo>
                  <a:pt x="1263417" y="1280430"/>
                  <a:pt x="1280122" y="1288752"/>
                  <a:pt x="1296063" y="1295837"/>
                </a:cubicBezTo>
                <a:cubicBezTo>
                  <a:pt x="1324025" y="1308264"/>
                  <a:pt x="1383149" y="1324865"/>
                  <a:pt x="1383149" y="1324865"/>
                </a:cubicBezTo>
                <a:cubicBezTo>
                  <a:pt x="1378311" y="1378084"/>
                  <a:pt x="1375698" y="1431552"/>
                  <a:pt x="1368635" y="1484522"/>
                </a:cubicBezTo>
                <a:cubicBezTo>
                  <a:pt x="1362387" y="1531380"/>
                  <a:pt x="1348949" y="1568661"/>
                  <a:pt x="1310578" y="1600637"/>
                </a:cubicBezTo>
                <a:cubicBezTo>
                  <a:pt x="1298825" y="1610431"/>
                  <a:pt x="1281549" y="1610313"/>
                  <a:pt x="1267035" y="1615151"/>
                </a:cubicBezTo>
                <a:cubicBezTo>
                  <a:pt x="1252521" y="1624827"/>
                  <a:pt x="1239094" y="1636379"/>
                  <a:pt x="1223492" y="1644180"/>
                </a:cubicBezTo>
                <a:cubicBezTo>
                  <a:pt x="1193739" y="1659056"/>
                  <a:pt x="1134978" y="1667688"/>
                  <a:pt x="1107378" y="1673208"/>
                </a:cubicBezTo>
                <a:cubicBezTo>
                  <a:pt x="1039645" y="1668370"/>
                  <a:pt x="971333" y="1668767"/>
                  <a:pt x="904178" y="1658694"/>
                </a:cubicBezTo>
                <a:cubicBezTo>
                  <a:pt x="873918" y="1654155"/>
                  <a:pt x="817092" y="1629665"/>
                  <a:pt x="817092" y="1629665"/>
                </a:cubicBezTo>
                <a:cubicBezTo>
                  <a:pt x="783225" y="1634503"/>
                  <a:pt x="749038" y="1637471"/>
                  <a:pt x="715492" y="1644180"/>
                </a:cubicBezTo>
                <a:cubicBezTo>
                  <a:pt x="700490" y="1647181"/>
                  <a:pt x="682767" y="1647876"/>
                  <a:pt x="671949" y="1658694"/>
                </a:cubicBezTo>
                <a:cubicBezTo>
                  <a:pt x="661131" y="1669512"/>
                  <a:pt x="664277" y="1688553"/>
                  <a:pt x="657435" y="1702237"/>
                </a:cubicBezTo>
                <a:cubicBezTo>
                  <a:pt x="649634" y="1717839"/>
                  <a:pt x="638082" y="1731266"/>
                  <a:pt x="628406" y="1745780"/>
                </a:cubicBezTo>
                <a:cubicBezTo>
                  <a:pt x="623568" y="1760294"/>
                  <a:pt x="621322" y="1775948"/>
                  <a:pt x="613892" y="1789322"/>
                </a:cubicBezTo>
                <a:cubicBezTo>
                  <a:pt x="570490" y="1867446"/>
                  <a:pt x="565184" y="1867059"/>
                  <a:pt x="512292" y="1919951"/>
                </a:cubicBezTo>
                <a:cubicBezTo>
                  <a:pt x="495378" y="2055268"/>
                  <a:pt x="497778" y="1997059"/>
                  <a:pt x="497778" y="2094122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0" y="4419600"/>
            <a:ext cx="1050464" cy="1356728"/>
          </a:xfrm>
          <a:custGeom>
            <a:avLst/>
            <a:gdLst>
              <a:gd name="connsiteX0" fmla="*/ 410017 w 1050464"/>
              <a:gd name="connsiteY0" fmla="*/ 1347548 h 1356728"/>
              <a:gd name="connsiteX1" fmla="*/ 482588 w 1050464"/>
              <a:gd name="connsiteY1" fmla="*/ 1202405 h 1356728"/>
              <a:gd name="connsiteX2" fmla="*/ 497102 w 1050464"/>
              <a:gd name="connsiteY2" fmla="*/ 1158862 h 1356728"/>
              <a:gd name="connsiteX3" fmla="*/ 468074 w 1050464"/>
              <a:gd name="connsiteY3" fmla="*/ 752462 h 1356728"/>
              <a:gd name="connsiteX4" fmla="*/ 453560 w 1050464"/>
              <a:gd name="connsiteY4" fmla="*/ 708919 h 1356728"/>
              <a:gd name="connsiteX5" fmla="*/ 424531 w 1050464"/>
              <a:gd name="connsiteY5" fmla="*/ 607319 h 1356728"/>
              <a:gd name="connsiteX6" fmla="*/ 366474 w 1050464"/>
              <a:gd name="connsiteY6" fmla="*/ 520233 h 1356728"/>
              <a:gd name="connsiteX7" fmla="*/ 322931 w 1050464"/>
              <a:gd name="connsiteY7" fmla="*/ 433148 h 1356728"/>
              <a:gd name="connsiteX8" fmla="*/ 279388 w 1050464"/>
              <a:gd name="connsiteY8" fmla="*/ 404119 h 1356728"/>
              <a:gd name="connsiteX9" fmla="*/ 206817 w 1050464"/>
              <a:gd name="connsiteY9" fmla="*/ 317033 h 1356728"/>
              <a:gd name="connsiteX10" fmla="*/ 105217 w 1050464"/>
              <a:gd name="connsiteY10" fmla="*/ 273490 h 1356728"/>
              <a:gd name="connsiteX11" fmla="*/ 3617 w 1050464"/>
              <a:gd name="connsiteY11" fmla="*/ 200919 h 1356728"/>
              <a:gd name="connsiteX12" fmla="*/ 18131 w 1050464"/>
              <a:gd name="connsiteY12" fmla="*/ 99319 h 1356728"/>
              <a:gd name="connsiteX13" fmla="*/ 76188 w 1050464"/>
              <a:gd name="connsiteY13" fmla="*/ 84805 h 1356728"/>
              <a:gd name="connsiteX14" fmla="*/ 264874 w 1050464"/>
              <a:gd name="connsiteY14" fmla="*/ 99319 h 1356728"/>
              <a:gd name="connsiteX15" fmla="*/ 322931 w 1050464"/>
              <a:gd name="connsiteY15" fmla="*/ 113833 h 1356728"/>
              <a:gd name="connsiteX16" fmla="*/ 366474 w 1050464"/>
              <a:gd name="connsiteY16" fmla="*/ 229948 h 1356728"/>
              <a:gd name="connsiteX17" fmla="*/ 395502 w 1050464"/>
              <a:gd name="connsiteY17" fmla="*/ 186405 h 1356728"/>
              <a:gd name="connsiteX18" fmla="*/ 380988 w 1050464"/>
              <a:gd name="connsiteY18" fmla="*/ 26748 h 1356728"/>
              <a:gd name="connsiteX19" fmla="*/ 468074 w 1050464"/>
              <a:gd name="connsiteY19" fmla="*/ 55776 h 1356728"/>
              <a:gd name="connsiteX20" fmla="*/ 526131 w 1050464"/>
              <a:gd name="connsiteY20" fmla="*/ 142862 h 1356728"/>
              <a:gd name="connsiteX21" fmla="*/ 555160 w 1050464"/>
              <a:gd name="connsiteY21" fmla="*/ 244462 h 1356728"/>
              <a:gd name="connsiteX22" fmla="*/ 569674 w 1050464"/>
              <a:gd name="connsiteY22" fmla="*/ 331548 h 1356728"/>
              <a:gd name="connsiteX23" fmla="*/ 613217 w 1050464"/>
              <a:gd name="connsiteY23" fmla="*/ 317033 h 1356728"/>
              <a:gd name="connsiteX24" fmla="*/ 642245 w 1050464"/>
              <a:gd name="connsiteY24" fmla="*/ 273490 h 1356728"/>
              <a:gd name="connsiteX25" fmla="*/ 700302 w 1050464"/>
              <a:gd name="connsiteY25" fmla="*/ 331548 h 1356728"/>
              <a:gd name="connsiteX26" fmla="*/ 729331 w 1050464"/>
              <a:gd name="connsiteY26" fmla="*/ 549262 h 1356728"/>
              <a:gd name="connsiteX27" fmla="*/ 758360 w 1050464"/>
              <a:gd name="connsiteY27" fmla="*/ 505719 h 1356728"/>
              <a:gd name="connsiteX28" fmla="*/ 729331 w 1050464"/>
              <a:gd name="connsiteY28" fmla="*/ 752462 h 1356728"/>
              <a:gd name="connsiteX29" fmla="*/ 700302 w 1050464"/>
              <a:gd name="connsiteY29" fmla="*/ 796005 h 1356728"/>
              <a:gd name="connsiteX30" fmla="*/ 743845 w 1050464"/>
              <a:gd name="connsiteY30" fmla="*/ 810519 h 1356728"/>
              <a:gd name="connsiteX31" fmla="*/ 801902 w 1050464"/>
              <a:gd name="connsiteY31" fmla="*/ 723433 h 1356728"/>
              <a:gd name="connsiteX32" fmla="*/ 845445 w 1050464"/>
              <a:gd name="connsiteY32" fmla="*/ 694405 h 1356728"/>
              <a:gd name="connsiteX33" fmla="*/ 845445 w 1050464"/>
              <a:gd name="connsiteY33" fmla="*/ 926633 h 1356728"/>
              <a:gd name="connsiteX34" fmla="*/ 830931 w 1050464"/>
              <a:gd name="connsiteY34" fmla="*/ 970176 h 1356728"/>
              <a:gd name="connsiteX35" fmla="*/ 787388 w 1050464"/>
              <a:gd name="connsiteY35" fmla="*/ 999205 h 1356728"/>
              <a:gd name="connsiteX36" fmla="*/ 918017 w 1050464"/>
              <a:gd name="connsiteY36" fmla="*/ 970176 h 1356728"/>
              <a:gd name="connsiteX37" fmla="*/ 990588 w 1050464"/>
              <a:gd name="connsiteY37" fmla="*/ 984690 h 1356728"/>
              <a:gd name="connsiteX38" fmla="*/ 1034131 w 1050464"/>
              <a:gd name="connsiteY38" fmla="*/ 1013719 h 1356728"/>
              <a:gd name="connsiteX39" fmla="*/ 874474 w 1050464"/>
              <a:gd name="connsiteY39" fmla="*/ 1028233 h 1356728"/>
              <a:gd name="connsiteX40" fmla="*/ 830931 w 1050464"/>
              <a:gd name="connsiteY40" fmla="*/ 1057262 h 1356728"/>
              <a:gd name="connsiteX41" fmla="*/ 729331 w 1050464"/>
              <a:gd name="connsiteY41" fmla="*/ 1115319 h 1356728"/>
              <a:gd name="connsiteX42" fmla="*/ 656760 w 1050464"/>
              <a:gd name="connsiteY42" fmla="*/ 1202405 h 1356728"/>
              <a:gd name="connsiteX43" fmla="*/ 613217 w 1050464"/>
              <a:gd name="connsiteY43" fmla="*/ 1245948 h 1356728"/>
              <a:gd name="connsiteX44" fmla="*/ 540645 w 1050464"/>
              <a:gd name="connsiteY44" fmla="*/ 1333033 h 1356728"/>
              <a:gd name="connsiteX45" fmla="*/ 410017 w 1050464"/>
              <a:gd name="connsiteY45" fmla="*/ 1347548 h 135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50464" h="1356728">
                <a:moveTo>
                  <a:pt x="410017" y="1347548"/>
                </a:moveTo>
                <a:cubicBezTo>
                  <a:pt x="471919" y="1265011"/>
                  <a:pt x="445911" y="1312439"/>
                  <a:pt x="482588" y="1202405"/>
                </a:cubicBezTo>
                <a:lnTo>
                  <a:pt x="497102" y="1158862"/>
                </a:lnTo>
                <a:cubicBezTo>
                  <a:pt x="490156" y="999098"/>
                  <a:pt x="502518" y="890240"/>
                  <a:pt x="468074" y="752462"/>
                </a:cubicBezTo>
                <a:cubicBezTo>
                  <a:pt x="464363" y="737619"/>
                  <a:pt x="457763" y="723630"/>
                  <a:pt x="453560" y="708919"/>
                </a:cubicBezTo>
                <a:cubicBezTo>
                  <a:pt x="449140" y="693450"/>
                  <a:pt x="434764" y="625739"/>
                  <a:pt x="424531" y="607319"/>
                </a:cubicBezTo>
                <a:cubicBezTo>
                  <a:pt x="407588" y="576821"/>
                  <a:pt x="377506" y="553331"/>
                  <a:pt x="366474" y="520233"/>
                </a:cubicBezTo>
                <a:cubicBezTo>
                  <a:pt x="354669" y="484817"/>
                  <a:pt x="351069" y="461286"/>
                  <a:pt x="322931" y="433148"/>
                </a:cubicBezTo>
                <a:cubicBezTo>
                  <a:pt x="310596" y="420813"/>
                  <a:pt x="293902" y="413795"/>
                  <a:pt x="279388" y="404119"/>
                </a:cubicBezTo>
                <a:cubicBezTo>
                  <a:pt x="256241" y="369398"/>
                  <a:pt x="242376" y="342432"/>
                  <a:pt x="206817" y="317033"/>
                </a:cubicBezTo>
                <a:cubicBezTo>
                  <a:pt x="136354" y="266702"/>
                  <a:pt x="168382" y="305073"/>
                  <a:pt x="105217" y="273490"/>
                </a:cubicBezTo>
                <a:cubicBezTo>
                  <a:pt x="83989" y="262876"/>
                  <a:pt x="16772" y="210785"/>
                  <a:pt x="3617" y="200919"/>
                </a:cubicBezTo>
                <a:cubicBezTo>
                  <a:pt x="8455" y="167052"/>
                  <a:pt x="0" y="128329"/>
                  <a:pt x="18131" y="99319"/>
                </a:cubicBezTo>
                <a:cubicBezTo>
                  <a:pt x="28703" y="82403"/>
                  <a:pt x="56240" y="84805"/>
                  <a:pt x="76188" y="84805"/>
                </a:cubicBezTo>
                <a:cubicBezTo>
                  <a:pt x="139269" y="84805"/>
                  <a:pt x="201979" y="94481"/>
                  <a:pt x="264874" y="99319"/>
                </a:cubicBezTo>
                <a:cubicBezTo>
                  <a:pt x="284226" y="104157"/>
                  <a:pt x="306333" y="102768"/>
                  <a:pt x="322931" y="113833"/>
                </a:cubicBezTo>
                <a:cubicBezTo>
                  <a:pt x="357431" y="136833"/>
                  <a:pt x="360155" y="198352"/>
                  <a:pt x="366474" y="229948"/>
                </a:cubicBezTo>
                <a:cubicBezTo>
                  <a:pt x="376150" y="215434"/>
                  <a:pt x="394259" y="203805"/>
                  <a:pt x="395502" y="186405"/>
                </a:cubicBezTo>
                <a:cubicBezTo>
                  <a:pt x="399309" y="133102"/>
                  <a:pt x="355036" y="73462"/>
                  <a:pt x="380988" y="26748"/>
                </a:cubicBezTo>
                <a:cubicBezTo>
                  <a:pt x="395848" y="0"/>
                  <a:pt x="468074" y="55776"/>
                  <a:pt x="468074" y="55776"/>
                </a:cubicBezTo>
                <a:cubicBezTo>
                  <a:pt x="487426" y="84805"/>
                  <a:pt x="517670" y="109016"/>
                  <a:pt x="526131" y="142862"/>
                </a:cubicBezTo>
                <a:cubicBezTo>
                  <a:pt x="544356" y="215762"/>
                  <a:pt x="534337" y="181995"/>
                  <a:pt x="555160" y="244462"/>
                </a:cubicBezTo>
                <a:cubicBezTo>
                  <a:pt x="559998" y="273491"/>
                  <a:pt x="551290" y="308568"/>
                  <a:pt x="569674" y="331548"/>
                </a:cubicBezTo>
                <a:cubicBezTo>
                  <a:pt x="579232" y="343495"/>
                  <a:pt x="601270" y="326591"/>
                  <a:pt x="613217" y="317033"/>
                </a:cubicBezTo>
                <a:cubicBezTo>
                  <a:pt x="626838" y="306136"/>
                  <a:pt x="632569" y="288004"/>
                  <a:pt x="642245" y="273490"/>
                </a:cubicBezTo>
                <a:cubicBezTo>
                  <a:pt x="680950" y="286392"/>
                  <a:pt x="700302" y="279942"/>
                  <a:pt x="700302" y="331548"/>
                </a:cubicBezTo>
                <a:cubicBezTo>
                  <a:pt x="700302" y="505102"/>
                  <a:pt x="620431" y="679942"/>
                  <a:pt x="729331" y="549262"/>
                </a:cubicBezTo>
                <a:cubicBezTo>
                  <a:pt x="740498" y="535861"/>
                  <a:pt x="748684" y="520233"/>
                  <a:pt x="758360" y="505719"/>
                </a:cubicBezTo>
                <a:cubicBezTo>
                  <a:pt x="756067" y="537815"/>
                  <a:pt x="762319" y="686486"/>
                  <a:pt x="729331" y="752462"/>
                </a:cubicBezTo>
                <a:cubicBezTo>
                  <a:pt x="721530" y="768064"/>
                  <a:pt x="709978" y="781491"/>
                  <a:pt x="700302" y="796005"/>
                </a:cubicBezTo>
                <a:cubicBezTo>
                  <a:pt x="714816" y="800843"/>
                  <a:pt x="731395" y="819412"/>
                  <a:pt x="743845" y="810519"/>
                </a:cubicBezTo>
                <a:cubicBezTo>
                  <a:pt x="772235" y="790241"/>
                  <a:pt x="772873" y="742785"/>
                  <a:pt x="801902" y="723433"/>
                </a:cubicBezTo>
                <a:lnTo>
                  <a:pt x="845445" y="694405"/>
                </a:lnTo>
                <a:cubicBezTo>
                  <a:pt x="871924" y="800315"/>
                  <a:pt x="867944" y="757892"/>
                  <a:pt x="845445" y="926633"/>
                </a:cubicBezTo>
                <a:cubicBezTo>
                  <a:pt x="843423" y="941798"/>
                  <a:pt x="840488" y="958229"/>
                  <a:pt x="830931" y="970176"/>
                </a:cubicBezTo>
                <a:cubicBezTo>
                  <a:pt x="820034" y="983798"/>
                  <a:pt x="770839" y="993689"/>
                  <a:pt x="787388" y="999205"/>
                </a:cubicBezTo>
                <a:cubicBezTo>
                  <a:pt x="812931" y="1007719"/>
                  <a:pt x="886395" y="980716"/>
                  <a:pt x="918017" y="970176"/>
                </a:cubicBezTo>
                <a:cubicBezTo>
                  <a:pt x="942207" y="975014"/>
                  <a:pt x="967489" y="976028"/>
                  <a:pt x="990588" y="984690"/>
                </a:cubicBezTo>
                <a:cubicBezTo>
                  <a:pt x="1006921" y="990815"/>
                  <a:pt x="1050464" y="1007594"/>
                  <a:pt x="1034131" y="1013719"/>
                </a:cubicBezTo>
                <a:cubicBezTo>
                  <a:pt x="984095" y="1032483"/>
                  <a:pt x="927693" y="1023395"/>
                  <a:pt x="874474" y="1028233"/>
                </a:cubicBezTo>
                <a:cubicBezTo>
                  <a:pt x="859960" y="1037909"/>
                  <a:pt x="846077" y="1048607"/>
                  <a:pt x="830931" y="1057262"/>
                </a:cubicBezTo>
                <a:cubicBezTo>
                  <a:pt x="785757" y="1083076"/>
                  <a:pt x="767911" y="1083169"/>
                  <a:pt x="729331" y="1115319"/>
                </a:cubicBezTo>
                <a:cubicBezTo>
                  <a:pt x="659940" y="1173145"/>
                  <a:pt x="708658" y="1140127"/>
                  <a:pt x="656760" y="1202405"/>
                </a:cubicBezTo>
                <a:cubicBezTo>
                  <a:pt x="643619" y="1218174"/>
                  <a:pt x="626358" y="1230179"/>
                  <a:pt x="613217" y="1245948"/>
                </a:cubicBezTo>
                <a:cubicBezTo>
                  <a:pt x="579749" y="1286109"/>
                  <a:pt x="588347" y="1301231"/>
                  <a:pt x="540645" y="1333033"/>
                </a:cubicBezTo>
                <a:cubicBezTo>
                  <a:pt x="505103" y="1356728"/>
                  <a:pt x="444971" y="1347548"/>
                  <a:pt x="410017" y="1347548"/>
                </a:cubicBezTo>
                <a:close/>
              </a:path>
            </a:pathLst>
          </a:cu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0" y="3048000"/>
            <a:ext cx="1050464" cy="1356728"/>
          </a:xfrm>
          <a:custGeom>
            <a:avLst/>
            <a:gdLst>
              <a:gd name="connsiteX0" fmla="*/ 410017 w 1050464"/>
              <a:gd name="connsiteY0" fmla="*/ 1347548 h 1356728"/>
              <a:gd name="connsiteX1" fmla="*/ 482588 w 1050464"/>
              <a:gd name="connsiteY1" fmla="*/ 1202405 h 1356728"/>
              <a:gd name="connsiteX2" fmla="*/ 497102 w 1050464"/>
              <a:gd name="connsiteY2" fmla="*/ 1158862 h 1356728"/>
              <a:gd name="connsiteX3" fmla="*/ 468074 w 1050464"/>
              <a:gd name="connsiteY3" fmla="*/ 752462 h 1356728"/>
              <a:gd name="connsiteX4" fmla="*/ 453560 w 1050464"/>
              <a:gd name="connsiteY4" fmla="*/ 708919 h 1356728"/>
              <a:gd name="connsiteX5" fmla="*/ 424531 w 1050464"/>
              <a:gd name="connsiteY5" fmla="*/ 607319 h 1356728"/>
              <a:gd name="connsiteX6" fmla="*/ 366474 w 1050464"/>
              <a:gd name="connsiteY6" fmla="*/ 520233 h 1356728"/>
              <a:gd name="connsiteX7" fmla="*/ 322931 w 1050464"/>
              <a:gd name="connsiteY7" fmla="*/ 433148 h 1356728"/>
              <a:gd name="connsiteX8" fmla="*/ 279388 w 1050464"/>
              <a:gd name="connsiteY8" fmla="*/ 404119 h 1356728"/>
              <a:gd name="connsiteX9" fmla="*/ 206817 w 1050464"/>
              <a:gd name="connsiteY9" fmla="*/ 317033 h 1356728"/>
              <a:gd name="connsiteX10" fmla="*/ 105217 w 1050464"/>
              <a:gd name="connsiteY10" fmla="*/ 273490 h 1356728"/>
              <a:gd name="connsiteX11" fmla="*/ 3617 w 1050464"/>
              <a:gd name="connsiteY11" fmla="*/ 200919 h 1356728"/>
              <a:gd name="connsiteX12" fmla="*/ 18131 w 1050464"/>
              <a:gd name="connsiteY12" fmla="*/ 99319 h 1356728"/>
              <a:gd name="connsiteX13" fmla="*/ 76188 w 1050464"/>
              <a:gd name="connsiteY13" fmla="*/ 84805 h 1356728"/>
              <a:gd name="connsiteX14" fmla="*/ 264874 w 1050464"/>
              <a:gd name="connsiteY14" fmla="*/ 99319 h 1356728"/>
              <a:gd name="connsiteX15" fmla="*/ 322931 w 1050464"/>
              <a:gd name="connsiteY15" fmla="*/ 113833 h 1356728"/>
              <a:gd name="connsiteX16" fmla="*/ 366474 w 1050464"/>
              <a:gd name="connsiteY16" fmla="*/ 229948 h 1356728"/>
              <a:gd name="connsiteX17" fmla="*/ 395502 w 1050464"/>
              <a:gd name="connsiteY17" fmla="*/ 186405 h 1356728"/>
              <a:gd name="connsiteX18" fmla="*/ 380988 w 1050464"/>
              <a:gd name="connsiteY18" fmla="*/ 26748 h 1356728"/>
              <a:gd name="connsiteX19" fmla="*/ 468074 w 1050464"/>
              <a:gd name="connsiteY19" fmla="*/ 55776 h 1356728"/>
              <a:gd name="connsiteX20" fmla="*/ 526131 w 1050464"/>
              <a:gd name="connsiteY20" fmla="*/ 142862 h 1356728"/>
              <a:gd name="connsiteX21" fmla="*/ 555160 w 1050464"/>
              <a:gd name="connsiteY21" fmla="*/ 244462 h 1356728"/>
              <a:gd name="connsiteX22" fmla="*/ 569674 w 1050464"/>
              <a:gd name="connsiteY22" fmla="*/ 331548 h 1356728"/>
              <a:gd name="connsiteX23" fmla="*/ 613217 w 1050464"/>
              <a:gd name="connsiteY23" fmla="*/ 317033 h 1356728"/>
              <a:gd name="connsiteX24" fmla="*/ 642245 w 1050464"/>
              <a:gd name="connsiteY24" fmla="*/ 273490 h 1356728"/>
              <a:gd name="connsiteX25" fmla="*/ 700302 w 1050464"/>
              <a:gd name="connsiteY25" fmla="*/ 331548 h 1356728"/>
              <a:gd name="connsiteX26" fmla="*/ 729331 w 1050464"/>
              <a:gd name="connsiteY26" fmla="*/ 549262 h 1356728"/>
              <a:gd name="connsiteX27" fmla="*/ 758360 w 1050464"/>
              <a:gd name="connsiteY27" fmla="*/ 505719 h 1356728"/>
              <a:gd name="connsiteX28" fmla="*/ 729331 w 1050464"/>
              <a:gd name="connsiteY28" fmla="*/ 752462 h 1356728"/>
              <a:gd name="connsiteX29" fmla="*/ 700302 w 1050464"/>
              <a:gd name="connsiteY29" fmla="*/ 796005 h 1356728"/>
              <a:gd name="connsiteX30" fmla="*/ 743845 w 1050464"/>
              <a:gd name="connsiteY30" fmla="*/ 810519 h 1356728"/>
              <a:gd name="connsiteX31" fmla="*/ 801902 w 1050464"/>
              <a:gd name="connsiteY31" fmla="*/ 723433 h 1356728"/>
              <a:gd name="connsiteX32" fmla="*/ 845445 w 1050464"/>
              <a:gd name="connsiteY32" fmla="*/ 694405 h 1356728"/>
              <a:gd name="connsiteX33" fmla="*/ 845445 w 1050464"/>
              <a:gd name="connsiteY33" fmla="*/ 926633 h 1356728"/>
              <a:gd name="connsiteX34" fmla="*/ 830931 w 1050464"/>
              <a:gd name="connsiteY34" fmla="*/ 970176 h 1356728"/>
              <a:gd name="connsiteX35" fmla="*/ 787388 w 1050464"/>
              <a:gd name="connsiteY35" fmla="*/ 999205 h 1356728"/>
              <a:gd name="connsiteX36" fmla="*/ 918017 w 1050464"/>
              <a:gd name="connsiteY36" fmla="*/ 970176 h 1356728"/>
              <a:gd name="connsiteX37" fmla="*/ 990588 w 1050464"/>
              <a:gd name="connsiteY37" fmla="*/ 984690 h 1356728"/>
              <a:gd name="connsiteX38" fmla="*/ 1034131 w 1050464"/>
              <a:gd name="connsiteY38" fmla="*/ 1013719 h 1356728"/>
              <a:gd name="connsiteX39" fmla="*/ 874474 w 1050464"/>
              <a:gd name="connsiteY39" fmla="*/ 1028233 h 1356728"/>
              <a:gd name="connsiteX40" fmla="*/ 830931 w 1050464"/>
              <a:gd name="connsiteY40" fmla="*/ 1057262 h 1356728"/>
              <a:gd name="connsiteX41" fmla="*/ 729331 w 1050464"/>
              <a:gd name="connsiteY41" fmla="*/ 1115319 h 1356728"/>
              <a:gd name="connsiteX42" fmla="*/ 656760 w 1050464"/>
              <a:gd name="connsiteY42" fmla="*/ 1202405 h 1356728"/>
              <a:gd name="connsiteX43" fmla="*/ 613217 w 1050464"/>
              <a:gd name="connsiteY43" fmla="*/ 1245948 h 1356728"/>
              <a:gd name="connsiteX44" fmla="*/ 540645 w 1050464"/>
              <a:gd name="connsiteY44" fmla="*/ 1333033 h 1356728"/>
              <a:gd name="connsiteX45" fmla="*/ 410017 w 1050464"/>
              <a:gd name="connsiteY45" fmla="*/ 1347548 h 135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50464" h="1356728">
                <a:moveTo>
                  <a:pt x="410017" y="1347548"/>
                </a:moveTo>
                <a:cubicBezTo>
                  <a:pt x="471919" y="1265011"/>
                  <a:pt x="445911" y="1312439"/>
                  <a:pt x="482588" y="1202405"/>
                </a:cubicBezTo>
                <a:lnTo>
                  <a:pt x="497102" y="1158862"/>
                </a:lnTo>
                <a:cubicBezTo>
                  <a:pt x="490156" y="999098"/>
                  <a:pt x="502518" y="890240"/>
                  <a:pt x="468074" y="752462"/>
                </a:cubicBezTo>
                <a:cubicBezTo>
                  <a:pt x="464363" y="737619"/>
                  <a:pt x="457763" y="723630"/>
                  <a:pt x="453560" y="708919"/>
                </a:cubicBezTo>
                <a:cubicBezTo>
                  <a:pt x="449140" y="693450"/>
                  <a:pt x="434764" y="625739"/>
                  <a:pt x="424531" y="607319"/>
                </a:cubicBezTo>
                <a:cubicBezTo>
                  <a:pt x="407588" y="576821"/>
                  <a:pt x="377506" y="553331"/>
                  <a:pt x="366474" y="520233"/>
                </a:cubicBezTo>
                <a:cubicBezTo>
                  <a:pt x="354669" y="484817"/>
                  <a:pt x="351069" y="461286"/>
                  <a:pt x="322931" y="433148"/>
                </a:cubicBezTo>
                <a:cubicBezTo>
                  <a:pt x="310596" y="420813"/>
                  <a:pt x="293902" y="413795"/>
                  <a:pt x="279388" y="404119"/>
                </a:cubicBezTo>
                <a:cubicBezTo>
                  <a:pt x="256241" y="369398"/>
                  <a:pt x="242376" y="342432"/>
                  <a:pt x="206817" y="317033"/>
                </a:cubicBezTo>
                <a:cubicBezTo>
                  <a:pt x="136354" y="266702"/>
                  <a:pt x="168382" y="305073"/>
                  <a:pt x="105217" y="273490"/>
                </a:cubicBezTo>
                <a:cubicBezTo>
                  <a:pt x="83989" y="262876"/>
                  <a:pt x="16772" y="210785"/>
                  <a:pt x="3617" y="200919"/>
                </a:cubicBezTo>
                <a:cubicBezTo>
                  <a:pt x="8455" y="167052"/>
                  <a:pt x="0" y="128329"/>
                  <a:pt x="18131" y="99319"/>
                </a:cubicBezTo>
                <a:cubicBezTo>
                  <a:pt x="28703" y="82403"/>
                  <a:pt x="56240" y="84805"/>
                  <a:pt x="76188" y="84805"/>
                </a:cubicBezTo>
                <a:cubicBezTo>
                  <a:pt x="139269" y="84805"/>
                  <a:pt x="201979" y="94481"/>
                  <a:pt x="264874" y="99319"/>
                </a:cubicBezTo>
                <a:cubicBezTo>
                  <a:pt x="284226" y="104157"/>
                  <a:pt x="306333" y="102768"/>
                  <a:pt x="322931" y="113833"/>
                </a:cubicBezTo>
                <a:cubicBezTo>
                  <a:pt x="357431" y="136833"/>
                  <a:pt x="360155" y="198352"/>
                  <a:pt x="366474" y="229948"/>
                </a:cubicBezTo>
                <a:cubicBezTo>
                  <a:pt x="376150" y="215434"/>
                  <a:pt x="394259" y="203805"/>
                  <a:pt x="395502" y="186405"/>
                </a:cubicBezTo>
                <a:cubicBezTo>
                  <a:pt x="399309" y="133102"/>
                  <a:pt x="355036" y="73462"/>
                  <a:pt x="380988" y="26748"/>
                </a:cubicBezTo>
                <a:cubicBezTo>
                  <a:pt x="395848" y="0"/>
                  <a:pt x="468074" y="55776"/>
                  <a:pt x="468074" y="55776"/>
                </a:cubicBezTo>
                <a:cubicBezTo>
                  <a:pt x="487426" y="84805"/>
                  <a:pt x="517670" y="109016"/>
                  <a:pt x="526131" y="142862"/>
                </a:cubicBezTo>
                <a:cubicBezTo>
                  <a:pt x="544356" y="215762"/>
                  <a:pt x="534337" y="181995"/>
                  <a:pt x="555160" y="244462"/>
                </a:cubicBezTo>
                <a:cubicBezTo>
                  <a:pt x="559998" y="273491"/>
                  <a:pt x="551290" y="308568"/>
                  <a:pt x="569674" y="331548"/>
                </a:cubicBezTo>
                <a:cubicBezTo>
                  <a:pt x="579232" y="343495"/>
                  <a:pt x="601270" y="326591"/>
                  <a:pt x="613217" y="317033"/>
                </a:cubicBezTo>
                <a:cubicBezTo>
                  <a:pt x="626838" y="306136"/>
                  <a:pt x="632569" y="288004"/>
                  <a:pt x="642245" y="273490"/>
                </a:cubicBezTo>
                <a:cubicBezTo>
                  <a:pt x="680950" y="286392"/>
                  <a:pt x="700302" y="279942"/>
                  <a:pt x="700302" y="331548"/>
                </a:cubicBezTo>
                <a:cubicBezTo>
                  <a:pt x="700302" y="505102"/>
                  <a:pt x="620431" y="679942"/>
                  <a:pt x="729331" y="549262"/>
                </a:cubicBezTo>
                <a:cubicBezTo>
                  <a:pt x="740498" y="535861"/>
                  <a:pt x="748684" y="520233"/>
                  <a:pt x="758360" y="505719"/>
                </a:cubicBezTo>
                <a:cubicBezTo>
                  <a:pt x="756067" y="537815"/>
                  <a:pt x="762319" y="686486"/>
                  <a:pt x="729331" y="752462"/>
                </a:cubicBezTo>
                <a:cubicBezTo>
                  <a:pt x="721530" y="768064"/>
                  <a:pt x="709978" y="781491"/>
                  <a:pt x="700302" y="796005"/>
                </a:cubicBezTo>
                <a:cubicBezTo>
                  <a:pt x="714816" y="800843"/>
                  <a:pt x="731395" y="819412"/>
                  <a:pt x="743845" y="810519"/>
                </a:cubicBezTo>
                <a:cubicBezTo>
                  <a:pt x="772235" y="790241"/>
                  <a:pt x="772873" y="742785"/>
                  <a:pt x="801902" y="723433"/>
                </a:cubicBezTo>
                <a:lnTo>
                  <a:pt x="845445" y="694405"/>
                </a:lnTo>
                <a:cubicBezTo>
                  <a:pt x="871924" y="800315"/>
                  <a:pt x="867944" y="757892"/>
                  <a:pt x="845445" y="926633"/>
                </a:cubicBezTo>
                <a:cubicBezTo>
                  <a:pt x="843423" y="941798"/>
                  <a:pt x="840488" y="958229"/>
                  <a:pt x="830931" y="970176"/>
                </a:cubicBezTo>
                <a:cubicBezTo>
                  <a:pt x="820034" y="983798"/>
                  <a:pt x="770839" y="993689"/>
                  <a:pt x="787388" y="999205"/>
                </a:cubicBezTo>
                <a:cubicBezTo>
                  <a:pt x="812931" y="1007719"/>
                  <a:pt x="886395" y="980716"/>
                  <a:pt x="918017" y="970176"/>
                </a:cubicBezTo>
                <a:cubicBezTo>
                  <a:pt x="942207" y="975014"/>
                  <a:pt x="967489" y="976028"/>
                  <a:pt x="990588" y="984690"/>
                </a:cubicBezTo>
                <a:cubicBezTo>
                  <a:pt x="1006921" y="990815"/>
                  <a:pt x="1050464" y="1007594"/>
                  <a:pt x="1034131" y="1013719"/>
                </a:cubicBezTo>
                <a:cubicBezTo>
                  <a:pt x="984095" y="1032483"/>
                  <a:pt x="927693" y="1023395"/>
                  <a:pt x="874474" y="1028233"/>
                </a:cubicBezTo>
                <a:cubicBezTo>
                  <a:pt x="859960" y="1037909"/>
                  <a:pt x="846077" y="1048607"/>
                  <a:pt x="830931" y="1057262"/>
                </a:cubicBezTo>
                <a:cubicBezTo>
                  <a:pt x="785757" y="1083076"/>
                  <a:pt x="767911" y="1083169"/>
                  <a:pt x="729331" y="1115319"/>
                </a:cubicBezTo>
                <a:cubicBezTo>
                  <a:pt x="659940" y="1173145"/>
                  <a:pt x="708658" y="1140127"/>
                  <a:pt x="656760" y="1202405"/>
                </a:cubicBezTo>
                <a:cubicBezTo>
                  <a:pt x="643619" y="1218174"/>
                  <a:pt x="626358" y="1230179"/>
                  <a:pt x="613217" y="1245948"/>
                </a:cubicBezTo>
                <a:cubicBezTo>
                  <a:pt x="579749" y="1286109"/>
                  <a:pt x="588347" y="1301231"/>
                  <a:pt x="540645" y="1333033"/>
                </a:cubicBezTo>
                <a:cubicBezTo>
                  <a:pt x="505103" y="1356728"/>
                  <a:pt x="444971" y="1347548"/>
                  <a:pt x="410017" y="1347548"/>
                </a:cubicBezTo>
                <a:close/>
              </a:path>
            </a:pathLst>
          </a:cu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0" y="1676400"/>
            <a:ext cx="1050464" cy="1356728"/>
          </a:xfrm>
          <a:custGeom>
            <a:avLst/>
            <a:gdLst>
              <a:gd name="connsiteX0" fmla="*/ 410017 w 1050464"/>
              <a:gd name="connsiteY0" fmla="*/ 1347548 h 1356728"/>
              <a:gd name="connsiteX1" fmla="*/ 482588 w 1050464"/>
              <a:gd name="connsiteY1" fmla="*/ 1202405 h 1356728"/>
              <a:gd name="connsiteX2" fmla="*/ 497102 w 1050464"/>
              <a:gd name="connsiteY2" fmla="*/ 1158862 h 1356728"/>
              <a:gd name="connsiteX3" fmla="*/ 468074 w 1050464"/>
              <a:gd name="connsiteY3" fmla="*/ 752462 h 1356728"/>
              <a:gd name="connsiteX4" fmla="*/ 453560 w 1050464"/>
              <a:gd name="connsiteY4" fmla="*/ 708919 h 1356728"/>
              <a:gd name="connsiteX5" fmla="*/ 424531 w 1050464"/>
              <a:gd name="connsiteY5" fmla="*/ 607319 h 1356728"/>
              <a:gd name="connsiteX6" fmla="*/ 366474 w 1050464"/>
              <a:gd name="connsiteY6" fmla="*/ 520233 h 1356728"/>
              <a:gd name="connsiteX7" fmla="*/ 322931 w 1050464"/>
              <a:gd name="connsiteY7" fmla="*/ 433148 h 1356728"/>
              <a:gd name="connsiteX8" fmla="*/ 279388 w 1050464"/>
              <a:gd name="connsiteY8" fmla="*/ 404119 h 1356728"/>
              <a:gd name="connsiteX9" fmla="*/ 206817 w 1050464"/>
              <a:gd name="connsiteY9" fmla="*/ 317033 h 1356728"/>
              <a:gd name="connsiteX10" fmla="*/ 105217 w 1050464"/>
              <a:gd name="connsiteY10" fmla="*/ 273490 h 1356728"/>
              <a:gd name="connsiteX11" fmla="*/ 3617 w 1050464"/>
              <a:gd name="connsiteY11" fmla="*/ 200919 h 1356728"/>
              <a:gd name="connsiteX12" fmla="*/ 18131 w 1050464"/>
              <a:gd name="connsiteY12" fmla="*/ 99319 h 1356728"/>
              <a:gd name="connsiteX13" fmla="*/ 76188 w 1050464"/>
              <a:gd name="connsiteY13" fmla="*/ 84805 h 1356728"/>
              <a:gd name="connsiteX14" fmla="*/ 264874 w 1050464"/>
              <a:gd name="connsiteY14" fmla="*/ 99319 h 1356728"/>
              <a:gd name="connsiteX15" fmla="*/ 322931 w 1050464"/>
              <a:gd name="connsiteY15" fmla="*/ 113833 h 1356728"/>
              <a:gd name="connsiteX16" fmla="*/ 366474 w 1050464"/>
              <a:gd name="connsiteY16" fmla="*/ 229948 h 1356728"/>
              <a:gd name="connsiteX17" fmla="*/ 395502 w 1050464"/>
              <a:gd name="connsiteY17" fmla="*/ 186405 h 1356728"/>
              <a:gd name="connsiteX18" fmla="*/ 380988 w 1050464"/>
              <a:gd name="connsiteY18" fmla="*/ 26748 h 1356728"/>
              <a:gd name="connsiteX19" fmla="*/ 468074 w 1050464"/>
              <a:gd name="connsiteY19" fmla="*/ 55776 h 1356728"/>
              <a:gd name="connsiteX20" fmla="*/ 526131 w 1050464"/>
              <a:gd name="connsiteY20" fmla="*/ 142862 h 1356728"/>
              <a:gd name="connsiteX21" fmla="*/ 555160 w 1050464"/>
              <a:gd name="connsiteY21" fmla="*/ 244462 h 1356728"/>
              <a:gd name="connsiteX22" fmla="*/ 569674 w 1050464"/>
              <a:gd name="connsiteY22" fmla="*/ 331548 h 1356728"/>
              <a:gd name="connsiteX23" fmla="*/ 613217 w 1050464"/>
              <a:gd name="connsiteY23" fmla="*/ 317033 h 1356728"/>
              <a:gd name="connsiteX24" fmla="*/ 642245 w 1050464"/>
              <a:gd name="connsiteY24" fmla="*/ 273490 h 1356728"/>
              <a:gd name="connsiteX25" fmla="*/ 700302 w 1050464"/>
              <a:gd name="connsiteY25" fmla="*/ 331548 h 1356728"/>
              <a:gd name="connsiteX26" fmla="*/ 729331 w 1050464"/>
              <a:gd name="connsiteY26" fmla="*/ 549262 h 1356728"/>
              <a:gd name="connsiteX27" fmla="*/ 758360 w 1050464"/>
              <a:gd name="connsiteY27" fmla="*/ 505719 h 1356728"/>
              <a:gd name="connsiteX28" fmla="*/ 729331 w 1050464"/>
              <a:gd name="connsiteY28" fmla="*/ 752462 h 1356728"/>
              <a:gd name="connsiteX29" fmla="*/ 700302 w 1050464"/>
              <a:gd name="connsiteY29" fmla="*/ 796005 h 1356728"/>
              <a:gd name="connsiteX30" fmla="*/ 743845 w 1050464"/>
              <a:gd name="connsiteY30" fmla="*/ 810519 h 1356728"/>
              <a:gd name="connsiteX31" fmla="*/ 801902 w 1050464"/>
              <a:gd name="connsiteY31" fmla="*/ 723433 h 1356728"/>
              <a:gd name="connsiteX32" fmla="*/ 845445 w 1050464"/>
              <a:gd name="connsiteY32" fmla="*/ 694405 h 1356728"/>
              <a:gd name="connsiteX33" fmla="*/ 845445 w 1050464"/>
              <a:gd name="connsiteY33" fmla="*/ 926633 h 1356728"/>
              <a:gd name="connsiteX34" fmla="*/ 830931 w 1050464"/>
              <a:gd name="connsiteY34" fmla="*/ 970176 h 1356728"/>
              <a:gd name="connsiteX35" fmla="*/ 787388 w 1050464"/>
              <a:gd name="connsiteY35" fmla="*/ 999205 h 1356728"/>
              <a:gd name="connsiteX36" fmla="*/ 918017 w 1050464"/>
              <a:gd name="connsiteY36" fmla="*/ 970176 h 1356728"/>
              <a:gd name="connsiteX37" fmla="*/ 990588 w 1050464"/>
              <a:gd name="connsiteY37" fmla="*/ 984690 h 1356728"/>
              <a:gd name="connsiteX38" fmla="*/ 1034131 w 1050464"/>
              <a:gd name="connsiteY38" fmla="*/ 1013719 h 1356728"/>
              <a:gd name="connsiteX39" fmla="*/ 874474 w 1050464"/>
              <a:gd name="connsiteY39" fmla="*/ 1028233 h 1356728"/>
              <a:gd name="connsiteX40" fmla="*/ 830931 w 1050464"/>
              <a:gd name="connsiteY40" fmla="*/ 1057262 h 1356728"/>
              <a:gd name="connsiteX41" fmla="*/ 729331 w 1050464"/>
              <a:gd name="connsiteY41" fmla="*/ 1115319 h 1356728"/>
              <a:gd name="connsiteX42" fmla="*/ 656760 w 1050464"/>
              <a:gd name="connsiteY42" fmla="*/ 1202405 h 1356728"/>
              <a:gd name="connsiteX43" fmla="*/ 613217 w 1050464"/>
              <a:gd name="connsiteY43" fmla="*/ 1245948 h 1356728"/>
              <a:gd name="connsiteX44" fmla="*/ 540645 w 1050464"/>
              <a:gd name="connsiteY44" fmla="*/ 1333033 h 1356728"/>
              <a:gd name="connsiteX45" fmla="*/ 410017 w 1050464"/>
              <a:gd name="connsiteY45" fmla="*/ 1347548 h 135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50464" h="1356728">
                <a:moveTo>
                  <a:pt x="410017" y="1347548"/>
                </a:moveTo>
                <a:cubicBezTo>
                  <a:pt x="471919" y="1265011"/>
                  <a:pt x="445911" y="1312439"/>
                  <a:pt x="482588" y="1202405"/>
                </a:cubicBezTo>
                <a:lnTo>
                  <a:pt x="497102" y="1158862"/>
                </a:lnTo>
                <a:cubicBezTo>
                  <a:pt x="490156" y="999098"/>
                  <a:pt x="502518" y="890240"/>
                  <a:pt x="468074" y="752462"/>
                </a:cubicBezTo>
                <a:cubicBezTo>
                  <a:pt x="464363" y="737619"/>
                  <a:pt x="457763" y="723630"/>
                  <a:pt x="453560" y="708919"/>
                </a:cubicBezTo>
                <a:cubicBezTo>
                  <a:pt x="449140" y="693450"/>
                  <a:pt x="434764" y="625739"/>
                  <a:pt x="424531" y="607319"/>
                </a:cubicBezTo>
                <a:cubicBezTo>
                  <a:pt x="407588" y="576821"/>
                  <a:pt x="377506" y="553331"/>
                  <a:pt x="366474" y="520233"/>
                </a:cubicBezTo>
                <a:cubicBezTo>
                  <a:pt x="354669" y="484817"/>
                  <a:pt x="351069" y="461286"/>
                  <a:pt x="322931" y="433148"/>
                </a:cubicBezTo>
                <a:cubicBezTo>
                  <a:pt x="310596" y="420813"/>
                  <a:pt x="293902" y="413795"/>
                  <a:pt x="279388" y="404119"/>
                </a:cubicBezTo>
                <a:cubicBezTo>
                  <a:pt x="256241" y="369398"/>
                  <a:pt x="242376" y="342432"/>
                  <a:pt x="206817" y="317033"/>
                </a:cubicBezTo>
                <a:cubicBezTo>
                  <a:pt x="136354" y="266702"/>
                  <a:pt x="168382" y="305073"/>
                  <a:pt x="105217" y="273490"/>
                </a:cubicBezTo>
                <a:cubicBezTo>
                  <a:pt x="83989" y="262876"/>
                  <a:pt x="16772" y="210785"/>
                  <a:pt x="3617" y="200919"/>
                </a:cubicBezTo>
                <a:cubicBezTo>
                  <a:pt x="8455" y="167052"/>
                  <a:pt x="0" y="128329"/>
                  <a:pt x="18131" y="99319"/>
                </a:cubicBezTo>
                <a:cubicBezTo>
                  <a:pt x="28703" y="82403"/>
                  <a:pt x="56240" y="84805"/>
                  <a:pt x="76188" y="84805"/>
                </a:cubicBezTo>
                <a:cubicBezTo>
                  <a:pt x="139269" y="84805"/>
                  <a:pt x="201979" y="94481"/>
                  <a:pt x="264874" y="99319"/>
                </a:cubicBezTo>
                <a:cubicBezTo>
                  <a:pt x="284226" y="104157"/>
                  <a:pt x="306333" y="102768"/>
                  <a:pt x="322931" y="113833"/>
                </a:cubicBezTo>
                <a:cubicBezTo>
                  <a:pt x="357431" y="136833"/>
                  <a:pt x="360155" y="198352"/>
                  <a:pt x="366474" y="229948"/>
                </a:cubicBezTo>
                <a:cubicBezTo>
                  <a:pt x="376150" y="215434"/>
                  <a:pt x="394259" y="203805"/>
                  <a:pt x="395502" y="186405"/>
                </a:cubicBezTo>
                <a:cubicBezTo>
                  <a:pt x="399309" y="133102"/>
                  <a:pt x="355036" y="73462"/>
                  <a:pt x="380988" y="26748"/>
                </a:cubicBezTo>
                <a:cubicBezTo>
                  <a:pt x="395848" y="0"/>
                  <a:pt x="468074" y="55776"/>
                  <a:pt x="468074" y="55776"/>
                </a:cubicBezTo>
                <a:cubicBezTo>
                  <a:pt x="487426" y="84805"/>
                  <a:pt x="517670" y="109016"/>
                  <a:pt x="526131" y="142862"/>
                </a:cubicBezTo>
                <a:cubicBezTo>
                  <a:pt x="544356" y="215762"/>
                  <a:pt x="534337" y="181995"/>
                  <a:pt x="555160" y="244462"/>
                </a:cubicBezTo>
                <a:cubicBezTo>
                  <a:pt x="559998" y="273491"/>
                  <a:pt x="551290" y="308568"/>
                  <a:pt x="569674" y="331548"/>
                </a:cubicBezTo>
                <a:cubicBezTo>
                  <a:pt x="579232" y="343495"/>
                  <a:pt x="601270" y="326591"/>
                  <a:pt x="613217" y="317033"/>
                </a:cubicBezTo>
                <a:cubicBezTo>
                  <a:pt x="626838" y="306136"/>
                  <a:pt x="632569" y="288004"/>
                  <a:pt x="642245" y="273490"/>
                </a:cubicBezTo>
                <a:cubicBezTo>
                  <a:pt x="680950" y="286392"/>
                  <a:pt x="700302" y="279942"/>
                  <a:pt x="700302" y="331548"/>
                </a:cubicBezTo>
                <a:cubicBezTo>
                  <a:pt x="700302" y="505102"/>
                  <a:pt x="620431" y="679942"/>
                  <a:pt x="729331" y="549262"/>
                </a:cubicBezTo>
                <a:cubicBezTo>
                  <a:pt x="740498" y="535861"/>
                  <a:pt x="748684" y="520233"/>
                  <a:pt x="758360" y="505719"/>
                </a:cubicBezTo>
                <a:cubicBezTo>
                  <a:pt x="756067" y="537815"/>
                  <a:pt x="762319" y="686486"/>
                  <a:pt x="729331" y="752462"/>
                </a:cubicBezTo>
                <a:cubicBezTo>
                  <a:pt x="721530" y="768064"/>
                  <a:pt x="709978" y="781491"/>
                  <a:pt x="700302" y="796005"/>
                </a:cubicBezTo>
                <a:cubicBezTo>
                  <a:pt x="714816" y="800843"/>
                  <a:pt x="731395" y="819412"/>
                  <a:pt x="743845" y="810519"/>
                </a:cubicBezTo>
                <a:cubicBezTo>
                  <a:pt x="772235" y="790241"/>
                  <a:pt x="772873" y="742785"/>
                  <a:pt x="801902" y="723433"/>
                </a:cubicBezTo>
                <a:lnTo>
                  <a:pt x="845445" y="694405"/>
                </a:lnTo>
                <a:cubicBezTo>
                  <a:pt x="871924" y="800315"/>
                  <a:pt x="867944" y="757892"/>
                  <a:pt x="845445" y="926633"/>
                </a:cubicBezTo>
                <a:cubicBezTo>
                  <a:pt x="843423" y="941798"/>
                  <a:pt x="840488" y="958229"/>
                  <a:pt x="830931" y="970176"/>
                </a:cubicBezTo>
                <a:cubicBezTo>
                  <a:pt x="820034" y="983798"/>
                  <a:pt x="770839" y="993689"/>
                  <a:pt x="787388" y="999205"/>
                </a:cubicBezTo>
                <a:cubicBezTo>
                  <a:pt x="812931" y="1007719"/>
                  <a:pt x="886395" y="980716"/>
                  <a:pt x="918017" y="970176"/>
                </a:cubicBezTo>
                <a:cubicBezTo>
                  <a:pt x="942207" y="975014"/>
                  <a:pt x="967489" y="976028"/>
                  <a:pt x="990588" y="984690"/>
                </a:cubicBezTo>
                <a:cubicBezTo>
                  <a:pt x="1006921" y="990815"/>
                  <a:pt x="1050464" y="1007594"/>
                  <a:pt x="1034131" y="1013719"/>
                </a:cubicBezTo>
                <a:cubicBezTo>
                  <a:pt x="984095" y="1032483"/>
                  <a:pt x="927693" y="1023395"/>
                  <a:pt x="874474" y="1028233"/>
                </a:cubicBezTo>
                <a:cubicBezTo>
                  <a:pt x="859960" y="1037909"/>
                  <a:pt x="846077" y="1048607"/>
                  <a:pt x="830931" y="1057262"/>
                </a:cubicBezTo>
                <a:cubicBezTo>
                  <a:pt x="785757" y="1083076"/>
                  <a:pt x="767911" y="1083169"/>
                  <a:pt x="729331" y="1115319"/>
                </a:cubicBezTo>
                <a:cubicBezTo>
                  <a:pt x="659940" y="1173145"/>
                  <a:pt x="708658" y="1140127"/>
                  <a:pt x="656760" y="1202405"/>
                </a:cubicBezTo>
                <a:cubicBezTo>
                  <a:pt x="643619" y="1218174"/>
                  <a:pt x="626358" y="1230179"/>
                  <a:pt x="613217" y="1245948"/>
                </a:cubicBezTo>
                <a:cubicBezTo>
                  <a:pt x="579749" y="1286109"/>
                  <a:pt x="588347" y="1301231"/>
                  <a:pt x="540645" y="1333033"/>
                </a:cubicBezTo>
                <a:cubicBezTo>
                  <a:pt x="505103" y="1356728"/>
                  <a:pt x="444971" y="1347548"/>
                  <a:pt x="410017" y="1347548"/>
                </a:cubicBezTo>
                <a:close/>
              </a:path>
            </a:pathLst>
          </a:cu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0" y="304800"/>
            <a:ext cx="1050464" cy="1356728"/>
          </a:xfrm>
          <a:custGeom>
            <a:avLst/>
            <a:gdLst>
              <a:gd name="connsiteX0" fmla="*/ 410017 w 1050464"/>
              <a:gd name="connsiteY0" fmla="*/ 1347548 h 1356728"/>
              <a:gd name="connsiteX1" fmla="*/ 482588 w 1050464"/>
              <a:gd name="connsiteY1" fmla="*/ 1202405 h 1356728"/>
              <a:gd name="connsiteX2" fmla="*/ 497102 w 1050464"/>
              <a:gd name="connsiteY2" fmla="*/ 1158862 h 1356728"/>
              <a:gd name="connsiteX3" fmla="*/ 468074 w 1050464"/>
              <a:gd name="connsiteY3" fmla="*/ 752462 h 1356728"/>
              <a:gd name="connsiteX4" fmla="*/ 453560 w 1050464"/>
              <a:gd name="connsiteY4" fmla="*/ 708919 h 1356728"/>
              <a:gd name="connsiteX5" fmla="*/ 424531 w 1050464"/>
              <a:gd name="connsiteY5" fmla="*/ 607319 h 1356728"/>
              <a:gd name="connsiteX6" fmla="*/ 366474 w 1050464"/>
              <a:gd name="connsiteY6" fmla="*/ 520233 h 1356728"/>
              <a:gd name="connsiteX7" fmla="*/ 322931 w 1050464"/>
              <a:gd name="connsiteY7" fmla="*/ 433148 h 1356728"/>
              <a:gd name="connsiteX8" fmla="*/ 279388 w 1050464"/>
              <a:gd name="connsiteY8" fmla="*/ 404119 h 1356728"/>
              <a:gd name="connsiteX9" fmla="*/ 206817 w 1050464"/>
              <a:gd name="connsiteY9" fmla="*/ 317033 h 1356728"/>
              <a:gd name="connsiteX10" fmla="*/ 105217 w 1050464"/>
              <a:gd name="connsiteY10" fmla="*/ 273490 h 1356728"/>
              <a:gd name="connsiteX11" fmla="*/ 3617 w 1050464"/>
              <a:gd name="connsiteY11" fmla="*/ 200919 h 1356728"/>
              <a:gd name="connsiteX12" fmla="*/ 18131 w 1050464"/>
              <a:gd name="connsiteY12" fmla="*/ 99319 h 1356728"/>
              <a:gd name="connsiteX13" fmla="*/ 76188 w 1050464"/>
              <a:gd name="connsiteY13" fmla="*/ 84805 h 1356728"/>
              <a:gd name="connsiteX14" fmla="*/ 264874 w 1050464"/>
              <a:gd name="connsiteY14" fmla="*/ 99319 h 1356728"/>
              <a:gd name="connsiteX15" fmla="*/ 322931 w 1050464"/>
              <a:gd name="connsiteY15" fmla="*/ 113833 h 1356728"/>
              <a:gd name="connsiteX16" fmla="*/ 366474 w 1050464"/>
              <a:gd name="connsiteY16" fmla="*/ 229948 h 1356728"/>
              <a:gd name="connsiteX17" fmla="*/ 395502 w 1050464"/>
              <a:gd name="connsiteY17" fmla="*/ 186405 h 1356728"/>
              <a:gd name="connsiteX18" fmla="*/ 380988 w 1050464"/>
              <a:gd name="connsiteY18" fmla="*/ 26748 h 1356728"/>
              <a:gd name="connsiteX19" fmla="*/ 468074 w 1050464"/>
              <a:gd name="connsiteY19" fmla="*/ 55776 h 1356728"/>
              <a:gd name="connsiteX20" fmla="*/ 526131 w 1050464"/>
              <a:gd name="connsiteY20" fmla="*/ 142862 h 1356728"/>
              <a:gd name="connsiteX21" fmla="*/ 555160 w 1050464"/>
              <a:gd name="connsiteY21" fmla="*/ 244462 h 1356728"/>
              <a:gd name="connsiteX22" fmla="*/ 569674 w 1050464"/>
              <a:gd name="connsiteY22" fmla="*/ 331548 h 1356728"/>
              <a:gd name="connsiteX23" fmla="*/ 613217 w 1050464"/>
              <a:gd name="connsiteY23" fmla="*/ 317033 h 1356728"/>
              <a:gd name="connsiteX24" fmla="*/ 642245 w 1050464"/>
              <a:gd name="connsiteY24" fmla="*/ 273490 h 1356728"/>
              <a:gd name="connsiteX25" fmla="*/ 700302 w 1050464"/>
              <a:gd name="connsiteY25" fmla="*/ 331548 h 1356728"/>
              <a:gd name="connsiteX26" fmla="*/ 729331 w 1050464"/>
              <a:gd name="connsiteY26" fmla="*/ 549262 h 1356728"/>
              <a:gd name="connsiteX27" fmla="*/ 758360 w 1050464"/>
              <a:gd name="connsiteY27" fmla="*/ 505719 h 1356728"/>
              <a:gd name="connsiteX28" fmla="*/ 729331 w 1050464"/>
              <a:gd name="connsiteY28" fmla="*/ 752462 h 1356728"/>
              <a:gd name="connsiteX29" fmla="*/ 700302 w 1050464"/>
              <a:gd name="connsiteY29" fmla="*/ 796005 h 1356728"/>
              <a:gd name="connsiteX30" fmla="*/ 743845 w 1050464"/>
              <a:gd name="connsiteY30" fmla="*/ 810519 h 1356728"/>
              <a:gd name="connsiteX31" fmla="*/ 801902 w 1050464"/>
              <a:gd name="connsiteY31" fmla="*/ 723433 h 1356728"/>
              <a:gd name="connsiteX32" fmla="*/ 845445 w 1050464"/>
              <a:gd name="connsiteY32" fmla="*/ 694405 h 1356728"/>
              <a:gd name="connsiteX33" fmla="*/ 845445 w 1050464"/>
              <a:gd name="connsiteY33" fmla="*/ 926633 h 1356728"/>
              <a:gd name="connsiteX34" fmla="*/ 830931 w 1050464"/>
              <a:gd name="connsiteY34" fmla="*/ 970176 h 1356728"/>
              <a:gd name="connsiteX35" fmla="*/ 787388 w 1050464"/>
              <a:gd name="connsiteY35" fmla="*/ 999205 h 1356728"/>
              <a:gd name="connsiteX36" fmla="*/ 918017 w 1050464"/>
              <a:gd name="connsiteY36" fmla="*/ 970176 h 1356728"/>
              <a:gd name="connsiteX37" fmla="*/ 990588 w 1050464"/>
              <a:gd name="connsiteY37" fmla="*/ 984690 h 1356728"/>
              <a:gd name="connsiteX38" fmla="*/ 1034131 w 1050464"/>
              <a:gd name="connsiteY38" fmla="*/ 1013719 h 1356728"/>
              <a:gd name="connsiteX39" fmla="*/ 874474 w 1050464"/>
              <a:gd name="connsiteY39" fmla="*/ 1028233 h 1356728"/>
              <a:gd name="connsiteX40" fmla="*/ 830931 w 1050464"/>
              <a:gd name="connsiteY40" fmla="*/ 1057262 h 1356728"/>
              <a:gd name="connsiteX41" fmla="*/ 729331 w 1050464"/>
              <a:gd name="connsiteY41" fmla="*/ 1115319 h 1356728"/>
              <a:gd name="connsiteX42" fmla="*/ 656760 w 1050464"/>
              <a:gd name="connsiteY42" fmla="*/ 1202405 h 1356728"/>
              <a:gd name="connsiteX43" fmla="*/ 613217 w 1050464"/>
              <a:gd name="connsiteY43" fmla="*/ 1245948 h 1356728"/>
              <a:gd name="connsiteX44" fmla="*/ 540645 w 1050464"/>
              <a:gd name="connsiteY44" fmla="*/ 1333033 h 1356728"/>
              <a:gd name="connsiteX45" fmla="*/ 410017 w 1050464"/>
              <a:gd name="connsiteY45" fmla="*/ 1347548 h 135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50464" h="1356728">
                <a:moveTo>
                  <a:pt x="410017" y="1347548"/>
                </a:moveTo>
                <a:cubicBezTo>
                  <a:pt x="471919" y="1265011"/>
                  <a:pt x="445911" y="1312439"/>
                  <a:pt x="482588" y="1202405"/>
                </a:cubicBezTo>
                <a:lnTo>
                  <a:pt x="497102" y="1158862"/>
                </a:lnTo>
                <a:cubicBezTo>
                  <a:pt x="490156" y="999098"/>
                  <a:pt x="502518" y="890240"/>
                  <a:pt x="468074" y="752462"/>
                </a:cubicBezTo>
                <a:cubicBezTo>
                  <a:pt x="464363" y="737619"/>
                  <a:pt x="457763" y="723630"/>
                  <a:pt x="453560" y="708919"/>
                </a:cubicBezTo>
                <a:cubicBezTo>
                  <a:pt x="449140" y="693450"/>
                  <a:pt x="434764" y="625739"/>
                  <a:pt x="424531" y="607319"/>
                </a:cubicBezTo>
                <a:cubicBezTo>
                  <a:pt x="407588" y="576821"/>
                  <a:pt x="377506" y="553331"/>
                  <a:pt x="366474" y="520233"/>
                </a:cubicBezTo>
                <a:cubicBezTo>
                  <a:pt x="354669" y="484817"/>
                  <a:pt x="351069" y="461286"/>
                  <a:pt x="322931" y="433148"/>
                </a:cubicBezTo>
                <a:cubicBezTo>
                  <a:pt x="310596" y="420813"/>
                  <a:pt x="293902" y="413795"/>
                  <a:pt x="279388" y="404119"/>
                </a:cubicBezTo>
                <a:cubicBezTo>
                  <a:pt x="256241" y="369398"/>
                  <a:pt x="242376" y="342432"/>
                  <a:pt x="206817" y="317033"/>
                </a:cubicBezTo>
                <a:cubicBezTo>
                  <a:pt x="136354" y="266702"/>
                  <a:pt x="168382" y="305073"/>
                  <a:pt x="105217" y="273490"/>
                </a:cubicBezTo>
                <a:cubicBezTo>
                  <a:pt x="83989" y="262876"/>
                  <a:pt x="16772" y="210785"/>
                  <a:pt x="3617" y="200919"/>
                </a:cubicBezTo>
                <a:cubicBezTo>
                  <a:pt x="8455" y="167052"/>
                  <a:pt x="0" y="128329"/>
                  <a:pt x="18131" y="99319"/>
                </a:cubicBezTo>
                <a:cubicBezTo>
                  <a:pt x="28703" y="82403"/>
                  <a:pt x="56240" y="84805"/>
                  <a:pt x="76188" y="84805"/>
                </a:cubicBezTo>
                <a:cubicBezTo>
                  <a:pt x="139269" y="84805"/>
                  <a:pt x="201979" y="94481"/>
                  <a:pt x="264874" y="99319"/>
                </a:cubicBezTo>
                <a:cubicBezTo>
                  <a:pt x="284226" y="104157"/>
                  <a:pt x="306333" y="102768"/>
                  <a:pt x="322931" y="113833"/>
                </a:cubicBezTo>
                <a:cubicBezTo>
                  <a:pt x="357431" y="136833"/>
                  <a:pt x="360155" y="198352"/>
                  <a:pt x="366474" y="229948"/>
                </a:cubicBezTo>
                <a:cubicBezTo>
                  <a:pt x="376150" y="215434"/>
                  <a:pt x="394259" y="203805"/>
                  <a:pt x="395502" y="186405"/>
                </a:cubicBezTo>
                <a:cubicBezTo>
                  <a:pt x="399309" y="133102"/>
                  <a:pt x="355036" y="73462"/>
                  <a:pt x="380988" y="26748"/>
                </a:cubicBezTo>
                <a:cubicBezTo>
                  <a:pt x="395848" y="0"/>
                  <a:pt x="468074" y="55776"/>
                  <a:pt x="468074" y="55776"/>
                </a:cubicBezTo>
                <a:cubicBezTo>
                  <a:pt x="487426" y="84805"/>
                  <a:pt x="517670" y="109016"/>
                  <a:pt x="526131" y="142862"/>
                </a:cubicBezTo>
                <a:cubicBezTo>
                  <a:pt x="544356" y="215762"/>
                  <a:pt x="534337" y="181995"/>
                  <a:pt x="555160" y="244462"/>
                </a:cubicBezTo>
                <a:cubicBezTo>
                  <a:pt x="559998" y="273491"/>
                  <a:pt x="551290" y="308568"/>
                  <a:pt x="569674" y="331548"/>
                </a:cubicBezTo>
                <a:cubicBezTo>
                  <a:pt x="579232" y="343495"/>
                  <a:pt x="601270" y="326591"/>
                  <a:pt x="613217" y="317033"/>
                </a:cubicBezTo>
                <a:cubicBezTo>
                  <a:pt x="626838" y="306136"/>
                  <a:pt x="632569" y="288004"/>
                  <a:pt x="642245" y="273490"/>
                </a:cubicBezTo>
                <a:cubicBezTo>
                  <a:pt x="680950" y="286392"/>
                  <a:pt x="700302" y="279942"/>
                  <a:pt x="700302" y="331548"/>
                </a:cubicBezTo>
                <a:cubicBezTo>
                  <a:pt x="700302" y="505102"/>
                  <a:pt x="620431" y="679942"/>
                  <a:pt x="729331" y="549262"/>
                </a:cubicBezTo>
                <a:cubicBezTo>
                  <a:pt x="740498" y="535861"/>
                  <a:pt x="748684" y="520233"/>
                  <a:pt x="758360" y="505719"/>
                </a:cubicBezTo>
                <a:cubicBezTo>
                  <a:pt x="756067" y="537815"/>
                  <a:pt x="762319" y="686486"/>
                  <a:pt x="729331" y="752462"/>
                </a:cubicBezTo>
                <a:cubicBezTo>
                  <a:pt x="721530" y="768064"/>
                  <a:pt x="709978" y="781491"/>
                  <a:pt x="700302" y="796005"/>
                </a:cubicBezTo>
                <a:cubicBezTo>
                  <a:pt x="714816" y="800843"/>
                  <a:pt x="731395" y="819412"/>
                  <a:pt x="743845" y="810519"/>
                </a:cubicBezTo>
                <a:cubicBezTo>
                  <a:pt x="772235" y="790241"/>
                  <a:pt x="772873" y="742785"/>
                  <a:pt x="801902" y="723433"/>
                </a:cubicBezTo>
                <a:lnTo>
                  <a:pt x="845445" y="694405"/>
                </a:lnTo>
                <a:cubicBezTo>
                  <a:pt x="871924" y="800315"/>
                  <a:pt x="867944" y="757892"/>
                  <a:pt x="845445" y="926633"/>
                </a:cubicBezTo>
                <a:cubicBezTo>
                  <a:pt x="843423" y="941798"/>
                  <a:pt x="840488" y="958229"/>
                  <a:pt x="830931" y="970176"/>
                </a:cubicBezTo>
                <a:cubicBezTo>
                  <a:pt x="820034" y="983798"/>
                  <a:pt x="770839" y="993689"/>
                  <a:pt x="787388" y="999205"/>
                </a:cubicBezTo>
                <a:cubicBezTo>
                  <a:pt x="812931" y="1007719"/>
                  <a:pt x="886395" y="980716"/>
                  <a:pt x="918017" y="970176"/>
                </a:cubicBezTo>
                <a:cubicBezTo>
                  <a:pt x="942207" y="975014"/>
                  <a:pt x="967489" y="976028"/>
                  <a:pt x="990588" y="984690"/>
                </a:cubicBezTo>
                <a:cubicBezTo>
                  <a:pt x="1006921" y="990815"/>
                  <a:pt x="1050464" y="1007594"/>
                  <a:pt x="1034131" y="1013719"/>
                </a:cubicBezTo>
                <a:cubicBezTo>
                  <a:pt x="984095" y="1032483"/>
                  <a:pt x="927693" y="1023395"/>
                  <a:pt x="874474" y="1028233"/>
                </a:cubicBezTo>
                <a:cubicBezTo>
                  <a:pt x="859960" y="1037909"/>
                  <a:pt x="846077" y="1048607"/>
                  <a:pt x="830931" y="1057262"/>
                </a:cubicBezTo>
                <a:cubicBezTo>
                  <a:pt x="785757" y="1083076"/>
                  <a:pt x="767911" y="1083169"/>
                  <a:pt x="729331" y="1115319"/>
                </a:cubicBezTo>
                <a:cubicBezTo>
                  <a:pt x="659940" y="1173145"/>
                  <a:pt x="708658" y="1140127"/>
                  <a:pt x="656760" y="1202405"/>
                </a:cubicBezTo>
                <a:cubicBezTo>
                  <a:pt x="643619" y="1218174"/>
                  <a:pt x="626358" y="1230179"/>
                  <a:pt x="613217" y="1245948"/>
                </a:cubicBezTo>
                <a:cubicBezTo>
                  <a:pt x="579749" y="1286109"/>
                  <a:pt x="588347" y="1301231"/>
                  <a:pt x="540645" y="1333033"/>
                </a:cubicBezTo>
                <a:cubicBezTo>
                  <a:pt x="505103" y="1356728"/>
                  <a:pt x="444971" y="1347548"/>
                  <a:pt x="410017" y="1347548"/>
                </a:cubicBezTo>
                <a:close/>
              </a:path>
            </a:pathLst>
          </a:cu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 rot="10800000">
            <a:off x="8093536" y="304800"/>
            <a:ext cx="1050464" cy="1356728"/>
          </a:xfrm>
          <a:custGeom>
            <a:avLst/>
            <a:gdLst>
              <a:gd name="connsiteX0" fmla="*/ 410017 w 1050464"/>
              <a:gd name="connsiteY0" fmla="*/ 1347548 h 1356728"/>
              <a:gd name="connsiteX1" fmla="*/ 482588 w 1050464"/>
              <a:gd name="connsiteY1" fmla="*/ 1202405 h 1356728"/>
              <a:gd name="connsiteX2" fmla="*/ 497102 w 1050464"/>
              <a:gd name="connsiteY2" fmla="*/ 1158862 h 1356728"/>
              <a:gd name="connsiteX3" fmla="*/ 468074 w 1050464"/>
              <a:gd name="connsiteY3" fmla="*/ 752462 h 1356728"/>
              <a:gd name="connsiteX4" fmla="*/ 453560 w 1050464"/>
              <a:gd name="connsiteY4" fmla="*/ 708919 h 1356728"/>
              <a:gd name="connsiteX5" fmla="*/ 424531 w 1050464"/>
              <a:gd name="connsiteY5" fmla="*/ 607319 h 1356728"/>
              <a:gd name="connsiteX6" fmla="*/ 366474 w 1050464"/>
              <a:gd name="connsiteY6" fmla="*/ 520233 h 1356728"/>
              <a:gd name="connsiteX7" fmla="*/ 322931 w 1050464"/>
              <a:gd name="connsiteY7" fmla="*/ 433148 h 1356728"/>
              <a:gd name="connsiteX8" fmla="*/ 279388 w 1050464"/>
              <a:gd name="connsiteY8" fmla="*/ 404119 h 1356728"/>
              <a:gd name="connsiteX9" fmla="*/ 206817 w 1050464"/>
              <a:gd name="connsiteY9" fmla="*/ 317033 h 1356728"/>
              <a:gd name="connsiteX10" fmla="*/ 105217 w 1050464"/>
              <a:gd name="connsiteY10" fmla="*/ 273490 h 1356728"/>
              <a:gd name="connsiteX11" fmla="*/ 3617 w 1050464"/>
              <a:gd name="connsiteY11" fmla="*/ 200919 h 1356728"/>
              <a:gd name="connsiteX12" fmla="*/ 18131 w 1050464"/>
              <a:gd name="connsiteY12" fmla="*/ 99319 h 1356728"/>
              <a:gd name="connsiteX13" fmla="*/ 76188 w 1050464"/>
              <a:gd name="connsiteY13" fmla="*/ 84805 h 1356728"/>
              <a:gd name="connsiteX14" fmla="*/ 264874 w 1050464"/>
              <a:gd name="connsiteY14" fmla="*/ 99319 h 1356728"/>
              <a:gd name="connsiteX15" fmla="*/ 322931 w 1050464"/>
              <a:gd name="connsiteY15" fmla="*/ 113833 h 1356728"/>
              <a:gd name="connsiteX16" fmla="*/ 366474 w 1050464"/>
              <a:gd name="connsiteY16" fmla="*/ 229948 h 1356728"/>
              <a:gd name="connsiteX17" fmla="*/ 395502 w 1050464"/>
              <a:gd name="connsiteY17" fmla="*/ 186405 h 1356728"/>
              <a:gd name="connsiteX18" fmla="*/ 380988 w 1050464"/>
              <a:gd name="connsiteY18" fmla="*/ 26748 h 1356728"/>
              <a:gd name="connsiteX19" fmla="*/ 468074 w 1050464"/>
              <a:gd name="connsiteY19" fmla="*/ 55776 h 1356728"/>
              <a:gd name="connsiteX20" fmla="*/ 526131 w 1050464"/>
              <a:gd name="connsiteY20" fmla="*/ 142862 h 1356728"/>
              <a:gd name="connsiteX21" fmla="*/ 555160 w 1050464"/>
              <a:gd name="connsiteY21" fmla="*/ 244462 h 1356728"/>
              <a:gd name="connsiteX22" fmla="*/ 569674 w 1050464"/>
              <a:gd name="connsiteY22" fmla="*/ 331548 h 1356728"/>
              <a:gd name="connsiteX23" fmla="*/ 613217 w 1050464"/>
              <a:gd name="connsiteY23" fmla="*/ 317033 h 1356728"/>
              <a:gd name="connsiteX24" fmla="*/ 642245 w 1050464"/>
              <a:gd name="connsiteY24" fmla="*/ 273490 h 1356728"/>
              <a:gd name="connsiteX25" fmla="*/ 700302 w 1050464"/>
              <a:gd name="connsiteY25" fmla="*/ 331548 h 1356728"/>
              <a:gd name="connsiteX26" fmla="*/ 729331 w 1050464"/>
              <a:gd name="connsiteY26" fmla="*/ 549262 h 1356728"/>
              <a:gd name="connsiteX27" fmla="*/ 758360 w 1050464"/>
              <a:gd name="connsiteY27" fmla="*/ 505719 h 1356728"/>
              <a:gd name="connsiteX28" fmla="*/ 729331 w 1050464"/>
              <a:gd name="connsiteY28" fmla="*/ 752462 h 1356728"/>
              <a:gd name="connsiteX29" fmla="*/ 700302 w 1050464"/>
              <a:gd name="connsiteY29" fmla="*/ 796005 h 1356728"/>
              <a:gd name="connsiteX30" fmla="*/ 743845 w 1050464"/>
              <a:gd name="connsiteY30" fmla="*/ 810519 h 1356728"/>
              <a:gd name="connsiteX31" fmla="*/ 801902 w 1050464"/>
              <a:gd name="connsiteY31" fmla="*/ 723433 h 1356728"/>
              <a:gd name="connsiteX32" fmla="*/ 845445 w 1050464"/>
              <a:gd name="connsiteY32" fmla="*/ 694405 h 1356728"/>
              <a:gd name="connsiteX33" fmla="*/ 845445 w 1050464"/>
              <a:gd name="connsiteY33" fmla="*/ 926633 h 1356728"/>
              <a:gd name="connsiteX34" fmla="*/ 830931 w 1050464"/>
              <a:gd name="connsiteY34" fmla="*/ 970176 h 1356728"/>
              <a:gd name="connsiteX35" fmla="*/ 787388 w 1050464"/>
              <a:gd name="connsiteY35" fmla="*/ 999205 h 1356728"/>
              <a:gd name="connsiteX36" fmla="*/ 918017 w 1050464"/>
              <a:gd name="connsiteY36" fmla="*/ 970176 h 1356728"/>
              <a:gd name="connsiteX37" fmla="*/ 990588 w 1050464"/>
              <a:gd name="connsiteY37" fmla="*/ 984690 h 1356728"/>
              <a:gd name="connsiteX38" fmla="*/ 1034131 w 1050464"/>
              <a:gd name="connsiteY38" fmla="*/ 1013719 h 1356728"/>
              <a:gd name="connsiteX39" fmla="*/ 874474 w 1050464"/>
              <a:gd name="connsiteY39" fmla="*/ 1028233 h 1356728"/>
              <a:gd name="connsiteX40" fmla="*/ 830931 w 1050464"/>
              <a:gd name="connsiteY40" fmla="*/ 1057262 h 1356728"/>
              <a:gd name="connsiteX41" fmla="*/ 729331 w 1050464"/>
              <a:gd name="connsiteY41" fmla="*/ 1115319 h 1356728"/>
              <a:gd name="connsiteX42" fmla="*/ 656760 w 1050464"/>
              <a:gd name="connsiteY42" fmla="*/ 1202405 h 1356728"/>
              <a:gd name="connsiteX43" fmla="*/ 613217 w 1050464"/>
              <a:gd name="connsiteY43" fmla="*/ 1245948 h 1356728"/>
              <a:gd name="connsiteX44" fmla="*/ 540645 w 1050464"/>
              <a:gd name="connsiteY44" fmla="*/ 1333033 h 1356728"/>
              <a:gd name="connsiteX45" fmla="*/ 410017 w 1050464"/>
              <a:gd name="connsiteY45" fmla="*/ 1347548 h 135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50464" h="1356728">
                <a:moveTo>
                  <a:pt x="410017" y="1347548"/>
                </a:moveTo>
                <a:cubicBezTo>
                  <a:pt x="471919" y="1265011"/>
                  <a:pt x="445911" y="1312439"/>
                  <a:pt x="482588" y="1202405"/>
                </a:cubicBezTo>
                <a:lnTo>
                  <a:pt x="497102" y="1158862"/>
                </a:lnTo>
                <a:cubicBezTo>
                  <a:pt x="490156" y="999098"/>
                  <a:pt x="502518" y="890240"/>
                  <a:pt x="468074" y="752462"/>
                </a:cubicBezTo>
                <a:cubicBezTo>
                  <a:pt x="464363" y="737619"/>
                  <a:pt x="457763" y="723630"/>
                  <a:pt x="453560" y="708919"/>
                </a:cubicBezTo>
                <a:cubicBezTo>
                  <a:pt x="449140" y="693450"/>
                  <a:pt x="434764" y="625739"/>
                  <a:pt x="424531" y="607319"/>
                </a:cubicBezTo>
                <a:cubicBezTo>
                  <a:pt x="407588" y="576821"/>
                  <a:pt x="377506" y="553331"/>
                  <a:pt x="366474" y="520233"/>
                </a:cubicBezTo>
                <a:cubicBezTo>
                  <a:pt x="354669" y="484817"/>
                  <a:pt x="351069" y="461286"/>
                  <a:pt x="322931" y="433148"/>
                </a:cubicBezTo>
                <a:cubicBezTo>
                  <a:pt x="310596" y="420813"/>
                  <a:pt x="293902" y="413795"/>
                  <a:pt x="279388" y="404119"/>
                </a:cubicBezTo>
                <a:cubicBezTo>
                  <a:pt x="256241" y="369398"/>
                  <a:pt x="242376" y="342432"/>
                  <a:pt x="206817" y="317033"/>
                </a:cubicBezTo>
                <a:cubicBezTo>
                  <a:pt x="136354" y="266702"/>
                  <a:pt x="168382" y="305073"/>
                  <a:pt x="105217" y="273490"/>
                </a:cubicBezTo>
                <a:cubicBezTo>
                  <a:pt x="83989" y="262876"/>
                  <a:pt x="16772" y="210785"/>
                  <a:pt x="3617" y="200919"/>
                </a:cubicBezTo>
                <a:cubicBezTo>
                  <a:pt x="8455" y="167052"/>
                  <a:pt x="0" y="128329"/>
                  <a:pt x="18131" y="99319"/>
                </a:cubicBezTo>
                <a:cubicBezTo>
                  <a:pt x="28703" y="82403"/>
                  <a:pt x="56240" y="84805"/>
                  <a:pt x="76188" y="84805"/>
                </a:cubicBezTo>
                <a:cubicBezTo>
                  <a:pt x="139269" y="84805"/>
                  <a:pt x="201979" y="94481"/>
                  <a:pt x="264874" y="99319"/>
                </a:cubicBezTo>
                <a:cubicBezTo>
                  <a:pt x="284226" y="104157"/>
                  <a:pt x="306333" y="102768"/>
                  <a:pt x="322931" y="113833"/>
                </a:cubicBezTo>
                <a:cubicBezTo>
                  <a:pt x="357431" y="136833"/>
                  <a:pt x="360155" y="198352"/>
                  <a:pt x="366474" y="229948"/>
                </a:cubicBezTo>
                <a:cubicBezTo>
                  <a:pt x="376150" y="215434"/>
                  <a:pt x="394259" y="203805"/>
                  <a:pt x="395502" y="186405"/>
                </a:cubicBezTo>
                <a:cubicBezTo>
                  <a:pt x="399309" y="133102"/>
                  <a:pt x="355036" y="73462"/>
                  <a:pt x="380988" y="26748"/>
                </a:cubicBezTo>
                <a:cubicBezTo>
                  <a:pt x="395848" y="0"/>
                  <a:pt x="468074" y="55776"/>
                  <a:pt x="468074" y="55776"/>
                </a:cubicBezTo>
                <a:cubicBezTo>
                  <a:pt x="487426" y="84805"/>
                  <a:pt x="517670" y="109016"/>
                  <a:pt x="526131" y="142862"/>
                </a:cubicBezTo>
                <a:cubicBezTo>
                  <a:pt x="544356" y="215762"/>
                  <a:pt x="534337" y="181995"/>
                  <a:pt x="555160" y="244462"/>
                </a:cubicBezTo>
                <a:cubicBezTo>
                  <a:pt x="559998" y="273491"/>
                  <a:pt x="551290" y="308568"/>
                  <a:pt x="569674" y="331548"/>
                </a:cubicBezTo>
                <a:cubicBezTo>
                  <a:pt x="579232" y="343495"/>
                  <a:pt x="601270" y="326591"/>
                  <a:pt x="613217" y="317033"/>
                </a:cubicBezTo>
                <a:cubicBezTo>
                  <a:pt x="626838" y="306136"/>
                  <a:pt x="632569" y="288004"/>
                  <a:pt x="642245" y="273490"/>
                </a:cubicBezTo>
                <a:cubicBezTo>
                  <a:pt x="680950" y="286392"/>
                  <a:pt x="700302" y="279942"/>
                  <a:pt x="700302" y="331548"/>
                </a:cubicBezTo>
                <a:cubicBezTo>
                  <a:pt x="700302" y="505102"/>
                  <a:pt x="620431" y="679942"/>
                  <a:pt x="729331" y="549262"/>
                </a:cubicBezTo>
                <a:cubicBezTo>
                  <a:pt x="740498" y="535861"/>
                  <a:pt x="748684" y="520233"/>
                  <a:pt x="758360" y="505719"/>
                </a:cubicBezTo>
                <a:cubicBezTo>
                  <a:pt x="756067" y="537815"/>
                  <a:pt x="762319" y="686486"/>
                  <a:pt x="729331" y="752462"/>
                </a:cubicBezTo>
                <a:cubicBezTo>
                  <a:pt x="721530" y="768064"/>
                  <a:pt x="709978" y="781491"/>
                  <a:pt x="700302" y="796005"/>
                </a:cubicBezTo>
                <a:cubicBezTo>
                  <a:pt x="714816" y="800843"/>
                  <a:pt x="731395" y="819412"/>
                  <a:pt x="743845" y="810519"/>
                </a:cubicBezTo>
                <a:cubicBezTo>
                  <a:pt x="772235" y="790241"/>
                  <a:pt x="772873" y="742785"/>
                  <a:pt x="801902" y="723433"/>
                </a:cubicBezTo>
                <a:lnTo>
                  <a:pt x="845445" y="694405"/>
                </a:lnTo>
                <a:cubicBezTo>
                  <a:pt x="871924" y="800315"/>
                  <a:pt x="867944" y="757892"/>
                  <a:pt x="845445" y="926633"/>
                </a:cubicBezTo>
                <a:cubicBezTo>
                  <a:pt x="843423" y="941798"/>
                  <a:pt x="840488" y="958229"/>
                  <a:pt x="830931" y="970176"/>
                </a:cubicBezTo>
                <a:cubicBezTo>
                  <a:pt x="820034" y="983798"/>
                  <a:pt x="770839" y="993689"/>
                  <a:pt x="787388" y="999205"/>
                </a:cubicBezTo>
                <a:cubicBezTo>
                  <a:pt x="812931" y="1007719"/>
                  <a:pt x="886395" y="980716"/>
                  <a:pt x="918017" y="970176"/>
                </a:cubicBezTo>
                <a:cubicBezTo>
                  <a:pt x="942207" y="975014"/>
                  <a:pt x="967489" y="976028"/>
                  <a:pt x="990588" y="984690"/>
                </a:cubicBezTo>
                <a:cubicBezTo>
                  <a:pt x="1006921" y="990815"/>
                  <a:pt x="1050464" y="1007594"/>
                  <a:pt x="1034131" y="1013719"/>
                </a:cubicBezTo>
                <a:cubicBezTo>
                  <a:pt x="984095" y="1032483"/>
                  <a:pt x="927693" y="1023395"/>
                  <a:pt x="874474" y="1028233"/>
                </a:cubicBezTo>
                <a:cubicBezTo>
                  <a:pt x="859960" y="1037909"/>
                  <a:pt x="846077" y="1048607"/>
                  <a:pt x="830931" y="1057262"/>
                </a:cubicBezTo>
                <a:cubicBezTo>
                  <a:pt x="785757" y="1083076"/>
                  <a:pt x="767911" y="1083169"/>
                  <a:pt x="729331" y="1115319"/>
                </a:cubicBezTo>
                <a:cubicBezTo>
                  <a:pt x="659940" y="1173145"/>
                  <a:pt x="708658" y="1140127"/>
                  <a:pt x="656760" y="1202405"/>
                </a:cubicBezTo>
                <a:cubicBezTo>
                  <a:pt x="643619" y="1218174"/>
                  <a:pt x="626358" y="1230179"/>
                  <a:pt x="613217" y="1245948"/>
                </a:cubicBezTo>
                <a:cubicBezTo>
                  <a:pt x="579749" y="1286109"/>
                  <a:pt x="588347" y="1301231"/>
                  <a:pt x="540645" y="1333033"/>
                </a:cubicBezTo>
                <a:cubicBezTo>
                  <a:pt x="505103" y="1356728"/>
                  <a:pt x="444971" y="1347548"/>
                  <a:pt x="410017" y="1347548"/>
                </a:cubicBezTo>
                <a:close/>
              </a:path>
            </a:pathLst>
          </a:cu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 rot="10800000">
            <a:off x="8093536" y="1676400"/>
            <a:ext cx="1050464" cy="1356728"/>
          </a:xfrm>
          <a:custGeom>
            <a:avLst/>
            <a:gdLst>
              <a:gd name="connsiteX0" fmla="*/ 410017 w 1050464"/>
              <a:gd name="connsiteY0" fmla="*/ 1347548 h 1356728"/>
              <a:gd name="connsiteX1" fmla="*/ 482588 w 1050464"/>
              <a:gd name="connsiteY1" fmla="*/ 1202405 h 1356728"/>
              <a:gd name="connsiteX2" fmla="*/ 497102 w 1050464"/>
              <a:gd name="connsiteY2" fmla="*/ 1158862 h 1356728"/>
              <a:gd name="connsiteX3" fmla="*/ 468074 w 1050464"/>
              <a:gd name="connsiteY3" fmla="*/ 752462 h 1356728"/>
              <a:gd name="connsiteX4" fmla="*/ 453560 w 1050464"/>
              <a:gd name="connsiteY4" fmla="*/ 708919 h 1356728"/>
              <a:gd name="connsiteX5" fmla="*/ 424531 w 1050464"/>
              <a:gd name="connsiteY5" fmla="*/ 607319 h 1356728"/>
              <a:gd name="connsiteX6" fmla="*/ 366474 w 1050464"/>
              <a:gd name="connsiteY6" fmla="*/ 520233 h 1356728"/>
              <a:gd name="connsiteX7" fmla="*/ 322931 w 1050464"/>
              <a:gd name="connsiteY7" fmla="*/ 433148 h 1356728"/>
              <a:gd name="connsiteX8" fmla="*/ 279388 w 1050464"/>
              <a:gd name="connsiteY8" fmla="*/ 404119 h 1356728"/>
              <a:gd name="connsiteX9" fmla="*/ 206817 w 1050464"/>
              <a:gd name="connsiteY9" fmla="*/ 317033 h 1356728"/>
              <a:gd name="connsiteX10" fmla="*/ 105217 w 1050464"/>
              <a:gd name="connsiteY10" fmla="*/ 273490 h 1356728"/>
              <a:gd name="connsiteX11" fmla="*/ 3617 w 1050464"/>
              <a:gd name="connsiteY11" fmla="*/ 200919 h 1356728"/>
              <a:gd name="connsiteX12" fmla="*/ 18131 w 1050464"/>
              <a:gd name="connsiteY12" fmla="*/ 99319 h 1356728"/>
              <a:gd name="connsiteX13" fmla="*/ 76188 w 1050464"/>
              <a:gd name="connsiteY13" fmla="*/ 84805 h 1356728"/>
              <a:gd name="connsiteX14" fmla="*/ 264874 w 1050464"/>
              <a:gd name="connsiteY14" fmla="*/ 99319 h 1356728"/>
              <a:gd name="connsiteX15" fmla="*/ 322931 w 1050464"/>
              <a:gd name="connsiteY15" fmla="*/ 113833 h 1356728"/>
              <a:gd name="connsiteX16" fmla="*/ 366474 w 1050464"/>
              <a:gd name="connsiteY16" fmla="*/ 229948 h 1356728"/>
              <a:gd name="connsiteX17" fmla="*/ 395502 w 1050464"/>
              <a:gd name="connsiteY17" fmla="*/ 186405 h 1356728"/>
              <a:gd name="connsiteX18" fmla="*/ 380988 w 1050464"/>
              <a:gd name="connsiteY18" fmla="*/ 26748 h 1356728"/>
              <a:gd name="connsiteX19" fmla="*/ 468074 w 1050464"/>
              <a:gd name="connsiteY19" fmla="*/ 55776 h 1356728"/>
              <a:gd name="connsiteX20" fmla="*/ 526131 w 1050464"/>
              <a:gd name="connsiteY20" fmla="*/ 142862 h 1356728"/>
              <a:gd name="connsiteX21" fmla="*/ 555160 w 1050464"/>
              <a:gd name="connsiteY21" fmla="*/ 244462 h 1356728"/>
              <a:gd name="connsiteX22" fmla="*/ 569674 w 1050464"/>
              <a:gd name="connsiteY22" fmla="*/ 331548 h 1356728"/>
              <a:gd name="connsiteX23" fmla="*/ 613217 w 1050464"/>
              <a:gd name="connsiteY23" fmla="*/ 317033 h 1356728"/>
              <a:gd name="connsiteX24" fmla="*/ 642245 w 1050464"/>
              <a:gd name="connsiteY24" fmla="*/ 273490 h 1356728"/>
              <a:gd name="connsiteX25" fmla="*/ 700302 w 1050464"/>
              <a:gd name="connsiteY25" fmla="*/ 331548 h 1356728"/>
              <a:gd name="connsiteX26" fmla="*/ 729331 w 1050464"/>
              <a:gd name="connsiteY26" fmla="*/ 549262 h 1356728"/>
              <a:gd name="connsiteX27" fmla="*/ 758360 w 1050464"/>
              <a:gd name="connsiteY27" fmla="*/ 505719 h 1356728"/>
              <a:gd name="connsiteX28" fmla="*/ 729331 w 1050464"/>
              <a:gd name="connsiteY28" fmla="*/ 752462 h 1356728"/>
              <a:gd name="connsiteX29" fmla="*/ 700302 w 1050464"/>
              <a:gd name="connsiteY29" fmla="*/ 796005 h 1356728"/>
              <a:gd name="connsiteX30" fmla="*/ 743845 w 1050464"/>
              <a:gd name="connsiteY30" fmla="*/ 810519 h 1356728"/>
              <a:gd name="connsiteX31" fmla="*/ 801902 w 1050464"/>
              <a:gd name="connsiteY31" fmla="*/ 723433 h 1356728"/>
              <a:gd name="connsiteX32" fmla="*/ 845445 w 1050464"/>
              <a:gd name="connsiteY32" fmla="*/ 694405 h 1356728"/>
              <a:gd name="connsiteX33" fmla="*/ 845445 w 1050464"/>
              <a:gd name="connsiteY33" fmla="*/ 926633 h 1356728"/>
              <a:gd name="connsiteX34" fmla="*/ 830931 w 1050464"/>
              <a:gd name="connsiteY34" fmla="*/ 970176 h 1356728"/>
              <a:gd name="connsiteX35" fmla="*/ 787388 w 1050464"/>
              <a:gd name="connsiteY35" fmla="*/ 999205 h 1356728"/>
              <a:gd name="connsiteX36" fmla="*/ 918017 w 1050464"/>
              <a:gd name="connsiteY36" fmla="*/ 970176 h 1356728"/>
              <a:gd name="connsiteX37" fmla="*/ 990588 w 1050464"/>
              <a:gd name="connsiteY37" fmla="*/ 984690 h 1356728"/>
              <a:gd name="connsiteX38" fmla="*/ 1034131 w 1050464"/>
              <a:gd name="connsiteY38" fmla="*/ 1013719 h 1356728"/>
              <a:gd name="connsiteX39" fmla="*/ 874474 w 1050464"/>
              <a:gd name="connsiteY39" fmla="*/ 1028233 h 1356728"/>
              <a:gd name="connsiteX40" fmla="*/ 830931 w 1050464"/>
              <a:gd name="connsiteY40" fmla="*/ 1057262 h 1356728"/>
              <a:gd name="connsiteX41" fmla="*/ 729331 w 1050464"/>
              <a:gd name="connsiteY41" fmla="*/ 1115319 h 1356728"/>
              <a:gd name="connsiteX42" fmla="*/ 656760 w 1050464"/>
              <a:gd name="connsiteY42" fmla="*/ 1202405 h 1356728"/>
              <a:gd name="connsiteX43" fmla="*/ 613217 w 1050464"/>
              <a:gd name="connsiteY43" fmla="*/ 1245948 h 1356728"/>
              <a:gd name="connsiteX44" fmla="*/ 540645 w 1050464"/>
              <a:gd name="connsiteY44" fmla="*/ 1333033 h 1356728"/>
              <a:gd name="connsiteX45" fmla="*/ 410017 w 1050464"/>
              <a:gd name="connsiteY45" fmla="*/ 1347548 h 135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50464" h="1356728">
                <a:moveTo>
                  <a:pt x="410017" y="1347548"/>
                </a:moveTo>
                <a:cubicBezTo>
                  <a:pt x="471919" y="1265011"/>
                  <a:pt x="445911" y="1312439"/>
                  <a:pt x="482588" y="1202405"/>
                </a:cubicBezTo>
                <a:lnTo>
                  <a:pt x="497102" y="1158862"/>
                </a:lnTo>
                <a:cubicBezTo>
                  <a:pt x="490156" y="999098"/>
                  <a:pt x="502518" y="890240"/>
                  <a:pt x="468074" y="752462"/>
                </a:cubicBezTo>
                <a:cubicBezTo>
                  <a:pt x="464363" y="737619"/>
                  <a:pt x="457763" y="723630"/>
                  <a:pt x="453560" y="708919"/>
                </a:cubicBezTo>
                <a:cubicBezTo>
                  <a:pt x="449140" y="693450"/>
                  <a:pt x="434764" y="625739"/>
                  <a:pt x="424531" y="607319"/>
                </a:cubicBezTo>
                <a:cubicBezTo>
                  <a:pt x="407588" y="576821"/>
                  <a:pt x="377506" y="553331"/>
                  <a:pt x="366474" y="520233"/>
                </a:cubicBezTo>
                <a:cubicBezTo>
                  <a:pt x="354669" y="484817"/>
                  <a:pt x="351069" y="461286"/>
                  <a:pt x="322931" y="433148"/>
                </a:cubicBezTo>
                <a:cubicBezTo>
                  <a:pt x="310596" y="420813"/>
                  <a:pt x="293902" y="413795"/>
                  <a:pt x="279388" y="404119"/>
                </a:cubicBezTo>
                <a:cubicBezTo>
                  <a:pt x="256241" y="369398"/>
                  <a:pt x="242376" y="342432"/>
                  <a:pt x="206817" y="317033"/>
                </a:cubicBezTo>
                <a:cubicBezTo>
                  <a:pt x="136354" y="266702"/>
                  <a:pt x="168382" y="305073"/>
                  <a:pt x="105217" y="273490"/>
                </a:cubicBezTo>
                <a:cubicBezTo>
                  <a:pt x="83989" y="262876"/>
                  <a:pt x="16772" y="210785"/>
                  <a:pt x="3617" y="200919"/>
                </a:cubicBezTo>
                <a:cubicBezTo>
                  <a:pt x="8455" y="167052"/>
                  <a:pt x="0" y="128329"/>
                  <a:pt x="18131" y="99319"/>
                </a:cubicBezTo>
                <a:cubicBezTo>
                  <a:pt x="28703" y="82403"/>
                  <a:pt x="56240" y="84805"/>
                  <a:pt x="76188" y="84805"/>
                </a:cubicBezTo>
                <a:cubicBezTo>
                  <a:pt x="139269" y="84805"/>
                  <a:pt x="201979" y="94481"/>
                  <a:pt x="264874" y="99319"/>
                </a:cubicBezTo>
                <a:cubicBezTo>
                  <a:pt x="284226" y="104157"/>
                  <a:pt x="306333" y="102768"/>
                  <a:pt x="322931" y="113833"/>
                </a:cubicBezTo>
                <a:cubicBezTo>
                  <a:pt x="357431" y="136833"/>
                  <a:pt x="360155" y="198352"/>
                  <a:pt x="366474" y="229948"/>
                </a:cubicBezTo>
                <a:cubicBezTo>
                  <a:pt x="376150" y="215434"/>
                  <a:pt x="394259" y="203805"/>
                  <a:pt x="395502" y="186405"/>
                </a:cubicBezTo>
                <a:cubicBezTo>
                  <a:pt x="399309" y="133102"/>
                  <a:pt x="355036" y="73462"/>
                  <a:pt x="380988" y="26748"/>
                </a:cubicBezTo>
                <a:cubicBezTo>
                  <a:pt x="395848" y="0"/>
                  <a:pt x="468074" y="55776"/>
                  <a:pt x="468074" y="55776"/>
                </a:cubicBezTo>
                <a:cubicBezTo>
                  <a:pt x="487426" y="84805"/>
                  <a:pt x="517670" y="109016"/>
                  <a:pt x="526131" y="142862"/>
                </a:cubicBezTo>
                <a:cubicBezTo>
                  <a:pt x="544356" y="215762"/>
                  <a:pt x="534337" y="181995"/>
                  <a:pt x="555160" y="244462"/>
                </a:cubicBezTo>
                <a:cubicBezTo>
                  <a:pt x="559998" y="273491"/>
                  <a:pt x="551290" y="308568"/>
                  <a:pt x="569674" y="331548"/>
                </a:cubicBezTo>
                <a:cubicBezTo>
                  <a:pt x="579232" y="343495"/>
                  <a:pt x="601270" y="326591"/>
                  <a:pt x="613217" y="317033"/>
                </a:cubicBezTo>
                <a:cubicBezTo>
                  <a:pt x="626838" y="306136"/>
                  <a:pt x="632569" y="288004"/>
                  <a:pt x="642245" y="273490"/>
                </a:cubicBezTo>
                <a:cubicBezTo>
                  <a:pt x="680950" y="286392"/>
                  <a:pt x="700302" y="279942"/>
                  <a:pt x="700302" y="331548"/>
                </a:cubicBezTo>
                <a:cubicBezTo>
                  <a:pt x="700302" y="505102"/>
                  <a:pt x="620431" y="679942"/>
                  <a:pt x="729331" y="549262"/>
                </a:cubicBezTo>
                <a:cubicBezTo>
                  <a:pt x="740498" y="535861"/>
                  <a:pt x="748684" y="520233"/>
                  <a:pt x="758360" y="505719"/>
                </a:cubicBezTo>
                <a:cubicBezTo>
                  <a:pt x="756067" y="537815"/>
                  <a:pt x="762319" y="686486"/>
                  <a:pt x="729331" y="752462"/>
                </a:cubicBezTo>
                <a:cubicBezTo>
                  <a:pt x="721530" y="768064"/>
                  <a:pt x="709978" y="781491"/>
                  <a:pt x="700302" y="796005"/>
                </a:cubicBezTo>
                <a:cubicBezTo>
                  <a:pt x="714816" y="800843"/>
                  <a:pt x="731395" y="819412"/>
                  <a:pt x="743845" y="810519"/>
                </a:cubicBezTo>
                <a:cubicBezTo>
                  <a:pt x="772235" y="790241"/>
                  <a:pt x="772873" y="742785"/>
                  <a:pt x="801902" y="723433"/>
                </a:cubicBezTo>
                <a:lnTo>
                  <a:pt x="845445" y="694405"/>
                </a:lnTo>
                <a:cubicBezTo>
                  <a:pt x="871924" y="800315"/>
                  <a:pt x="867944" y="757892"/>
                  <a:pt x="845445" y="926633"/>
                </a:cubicBezTo>
                <a:cubicBezTo>
                  <a:pt x="843423" y="941798"/>
                  <a:pt x="840488" y="958229"/>
                  <a:pt x="830931" y="970176"/>
                </a:cubicBezTo>
                <a:cubicBezTo>
                  <a:pt x="820034" y="983798"/>
                  <a:pt x="770839" y="993689"/>
                  <a:pt x="787388" y="999205"/>
                </a:cubicBezTo>
                <a:cubicBezTo>
                  <a:pt x="812931" y="1007719"/>
                  <a:pt x="886395" y="980716"/>
                  <a:pt x="918017" y="970176"/>
                </a:cubicBezTo>
                <a:cubicBezTo>
                  <a:pt x="942207" y="975014"/>
                  <a:pt x="967489" y="976028"/>
                  <a:pt x="990588" y="984690"/>
                </a:cubicBezTo>
                <a:cubicBezTo>
                  <a:pt x="1006921" y="990815"/>
                  <a:pt x="1050464" y="1007594"/>
                  <a:pt x="1034131" y="1013719"/>
                </a:cubicBezTo>
                <a:cubicBezTo>
                  <a:pt x="984095" y="1032483"/>
                  <a:pt x="927693" y="1023395"/>
                  <a:pt x="874474" y="1028233"/>
                </a:cubicBezTo>
                <a:cubicBezTo>
                  <a:pt x="859960" y="1037909"/>
                  <a:pt x="846077" y="1048607"/>
                  <a:pt x="830931" y="1057262"/>
                </a:cubicBezTo>
                <a:cubicBezTo>
                  <a:pt x="785757" y="1083076"/>
                  <a:pt x="767911" y="1083169"/>
                  <a:pt x="729331" y="1115319"/>
                </a:cubicBezTo>
                <a:cubicBezTo>
                  <a:pt x="659940" y="1173145"/>
                  <a:pt x="708658" y="1140127"/>
                  <a:pt x="656760" y="1202405"/>
                </a:cubicBezTo>
                <a:cubicBezTo>
                  <a:pt x="643619" y="1218174"/>
                  <a:pt x="626358" y="1230179"/>
                  <a:pt x="613217" y="1245948"/>
                </a:cubicBezTo>
                <a:cubicBezTo>
                  <a:pt x="579749" y="1286109"/>
                  <a:pt x="588347" y="1301231"/>
                  <a:pt x="540645" y="1333033"/>
                </a:cubicBezTo>
                <a:cubicBezTo>
                  <a:pt x="505103" y="1356728"/>
                  <a:pt x="444971" y="1347548"/>
                  <a:pt x="410017" y="1347548"/>
                </a:cubicBezTo>
                <a:close/>
              </a:path>
            </a:pathLst>
          </a:cu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 rot="10800000">
            <a:off x="8093536" y="3048000"/>
            <a:ext cx="1050464" cy="1356728"/>
          </a:xfrm>
          <a:custGeom>
            <a:avLst/>
            <a:gdLst>
              <a:gd name="connsiteX0" fmla="*/ 410017 w 1050464"/>
              <a:gd name="connsiteY0" fmla="*/ 1347548 h 1356728"/>
              <a:gd name="connsiteX1" fmla="*/ 482588 w 1050464"/>
              <a:gd name="connsiteY1" fmla="*/ 1202405 h 1356728"/>
              <a:gd name="connsiteX2" fmla="*/ 497102 w 1050464"/>
              <a:gd name="connsiteY2" fmla="*/ 1158862 h 1356728"/>
              <a:gd name="connsiteX3" fmla="*/ 468074 w 1050464"/>
              <a:gd name="connsiteY3" fmla="*/ 752462 h 1356728"/>
              <a:gd name="connsiteX4" fmla="*/ 453560 w 1050464"/>
              <a:gd name="connsiteY4" fmla="*/ 708919 h 1356728"/>
              <a:gd name="connsiteX5" fmla="*/ 424531 w 1050464"/>
              <a:gd name="connsiteY5" fmla="*/ 607319 h 1356728"/>
              <a:gd name="connsiteX6" fmla="*/ 366474 w 1050464"/>
              <a:gd name="connsiteY6" fmla="*/ 520233 h 1356728"/>
              <a:gd name="connsiteX7" fmla="*/ 322931 w 1050464"/>
              <a:gd name="connsiteY7" fmla="*/ 433148 h 1356728"/>
              <a:gd name="connsiteX8" fmla="*/ 279388 w 1050464"/>
              <a:gd name="connsiteY8" fmla="*/ 404119 h 1356728"/>
              <a:gd name="connsiteX9" fmla="*/ 206817 w 1050464"/>
              <a:gd name="connsiteY9" fmla="*/ 317033 h 1356728"/>
              <a:gd name="connsiteX10" fmla="*/ 105217 w 1050464"/>
              <a:gd name="connsiteY10" fmla="*/ 273490 h 1356728"/>
              <a:gd name="connsiteX11" fmla="*/ 3617 w 1050464"/>
              <a:gd name="connsiteY11" fmla="*/ 200919 h 1356728"/>
              <a:gd name="connsiteX12" fmla="*/ 18131 w 1050464"/>
              <a:gd name="connsiteY12" fmla="*/ 99319 h 1356728"/>
              <a:gd name="connsiteX13" fmla="*/ 76188 w 1050464"/>
              <a:gd name="connsiteY13" fmla="*/ 84805 h 1356728"/>
              <a:gd name="connsiteX14" fmla="*/ 264874 w 1050464"/>
              <a:gd name="connsiteY14" fmla="*/ 99319 h 1356728"/>
              <a:gd name="connsiteX15" fmla="*/ 322931 w 1050464"/>
              <a:gd name="connsiteY15" fmla="*/ 113833 h 1356728"/>
              <a:gd name="connsiteX16" fmla="*/ 366474 w 1050464"/>
              <a:gd name="connsiteY16" fmla="*/ 229948 h 1356728"/>
              <a:gd name="connsiteX17" fmla="*/ 395502 w 1050464"/>
              <a:gd name="connsiteY17" fmla="*/ 186405 h 1356728"/>
              <a:gd name="connsiteX18" fmla="*/ 380988 w 1050464"/>
              <a:gd name="connsiteY18" fmla="*/ 26748 h 1356728"/>
              <a:gd name="connsiteX19" fmla="*/ 468074 w 1050464"/>
              <a:gd name="connsiteY19" fmla="*/ 55776 h 1356728"/>
              <a:gd name="connsiteX20" fmla="*/ 526131 w 1050464"/>
              <a:gd name="connsiteY20" fmla="*/ 142862 h 1356728"/>
              <a:gd name="connsiteX21" fmla="*/ 555160 w 1050464"/>
              <a:gd name="connsiteY21" fmla="*/ 244462 h 1356728"/>
              <a:gd name="connsiteX22" fmla="*/ 569674 w 1050464"/>
              <a:gd name="connsiteY22" fmla="*/ 331548 h 1356728"/>
              <a:gd name="connsiteX23" fmla="*/ 613217 w 1050464"/>
              <a:gd name="connsiteY23" fmla="*/ 317033 h 1356728"/>
              <a:gd name="connsiteX24" fmla="*/ 642245 w 1050464"/>
              <a:gd name="connsiteY24" fmla="*/ 273490 h 1356728"/>
              <a:gd name="connsiteX25" fmla="*/ 700302 w 1050464"/>
              <a:gd name="connsiteY25" fmla="*/ 331548 h 1356728"/>
              <a:gd name="connsiteX26" fmla="*/ 729331 w 1050464"/>
              <a:gd name="connsiteY26" fmla="*/ 549262 h 1356728"/>
              <a:gd name="connsiteX27" fmla="*/ 758360 w 1050464"/>
              <a:gd name="connsiteY27" fmla="*/ 505719 h 1356728"/>
              <a:gd name="connsiteX28" fmla="*/ 729331 w 1050464"/>
              <a:gd name="connsiteY28" fmla="*/ 752462 h 1356728"/>
              <a:gd name="connsiteX29" fmla="*/ 700302 w 1050464"/>
              <a:gd name="connsiteY29" fmla="*/ 796005 h 1356728"/>
              <a:gd name="connsiteX30" fmla="*/ 743845 w 1050464"/>
              <a:gd name="connsiteY30" fmla="*/ 810519 h 1356728"/>
              <a:gd name="connsiteX31" fmla="*/ 801902 w 1050464"/>
              <a:gd name="connsiteY31" fmla="*/ 723433 h 1356728"/>
              <a:gd name="connsiteX32" fmla="*/ 845445 w 1050464"/>
              <a:gd name="connsiteY32" fmla="*/ 694405 h 1356728"/>
              <a:gd name="connsiteX33" fmla="*/ 845445 w 1050464"/>
              <a:gd name="connsiteY33" fmla="*/ 926633 h 1356728"/>
              <a:gd name="connsiteX34" fmla="*/ 830931 w 1050464"/>
              <a:gd name="connsiteY34" fmla="*/ 970176 h 1356728"/>
              <a:gd name="connsiteX35" fmla="*/ 787388 w 1050464"/>
              <a:gd name="connsiteY35" fmla="*/ 999205 h 1356728"/>
              <a:gd name="connsiteX36" fmla="*/ 918017 w 1050464"/>
              <a:gd name="connsiteY36" fmla="*/ 970176 h 1356728"/>
              <a:gd name="connsiteX37" fmla="*/ 990588 w 1050464"/>
              <a:gd name="connsiteY37" fmla="*/ 984690 h 1356728"/>
              <a:gd name="connsiteX38" fmla="*/ 1034131 w 1050464"/>
              <a:gd name="connsiteY38" fmla="*/ 1013719 h 1356728"/>
              <a:gd name="connsiteX39" fmla="*/ 874474 w 1050464"/>
              <a:gd name="connsiteY39" fmla="*/ 1028233 h 1356728"/>
              <a:gd name="connsiteX40" fmla="*/ 830931 w 1050464"/>
              <a:gd name="connsiteY40" fmla="*/ 1057262 h 1356728"/>
              <a:gd name="connsiteX41" fmla="*/ 729331 w 1050464"/>
              <a:gd name="connsiteY41" fmla="*/ 1115319 h 1356728"/>
              <a:gd name="connsiteX42" fmla="*/ 656760 w 1050464"/>
              <a:gd name="connsiteY42" fmla="*/ 1202405 h 1356728"/>
              <a:gd name="connsiteX43" fmla="*/ 613217 w 1050464"/>
              <a:gd name="connsiteY43" fmla="*/ 1245948 h 1356728"/>
              <a:gd name="connsiteX44" fmla="*/ 540645 w 1050464"/>
              <a:gd name="connsiteY44" fmla="*/ 1333033 h 1356728"/>
              <a:gd name="connsiteX45" fmla="*/ 410017 w 1050464"/>
              <a:gd name="connsiteY45" fmla="*/ 1347548 h 135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50464" h="1356728">
                <a:moveTo>
                  <a:pt x="410017" y="1347548"/>
                </a:moveTo>
                <a:cubicBezTo>
                  <a:pt x="471919" y="1265011"/>
                  <a:pt x="445911" y="1312439"/>
                  <a:pt x="482588" y="1202405"/>
                </a:cubicBezTo>
                <a:lnTo>
                  <a:pt x="497102" y="1158862"/>
                </a:lnTo>
                <a:cubicBezTo>
                  <a:pt x="490156" y="999098"/>
                  <a:pt x="502518" y="890240"/>
                  <a:pt x="468074" y="752462"/>
                </a:cubicBezTo>
                <a:cubicBezTo>
                  <a:pt x="464363" y="737619"/>
                  <a:pt x="457763" y="723630"/>
                  <a:pt x="453560" y="708919"/>
                </a:cubicBezTo>
                <a:cubicBezTo>
                  <a:pt x="449140" y="693450"/>
                  <a:pt x="434764" y="625739"/>
                  <a:pt x="424531" y="607319"/>
                </a:cubicBezTo>
                <a:cubicBezTo>
                  <a:pt x="407588" y="576821"/>
                  <a:pt x="377506" y="553331"/>
                  <a:pt x="366474" y="520233"/>
                </a:cubicBezTo>
                <a:cubicBezTo>
                  <a:pt x="354669" y="484817"/>
                  <a:pt x="351069" y="461286"/>
                  <a:pt x="322931" y="433148"/>
                </a:cubicBezTo>
                <a:cubicBezTo>
                  <a:pt x="310596" y="420813"/>
                  <a:pt x="293902" y="413795"/>
                  <a:pt x="279388" y="404119"/>
                </a:cubicBezTo>
                <a:cubicBezTo>
                  <a:pt x="256241" y="369398"/>
                  <a:pt x="242376" y="342432"/>
                  <a:pt x="206817" y="317033"/>
                </a:cubicBezTo>
                <a:cubicBezTo>
                  <a:pt x="136354" y="266702"/>
                  <a:pt x="168382" y="305073"/>
                  <a:pt x="105217" y="273490"/>
                </a:cubicBezTo>
                <a:cubicBezTo>
                  <a:pt x="83989" y="262876"/>
                  <a:pt x="16772" y="210785"/>
                  <a:pt x="3617" y="200919"/>
                </a:cubicBezTo>
                <a:cubicBezTo>
                  <a:pt x="8455" y="167052"/>
                  <a:pt x="0" y="128329"/>
                  <a:pt x="18131" y="99319"/>
                </a:cubicBezTo>
                <a:cubicBezTo>
                  <a:pt x="28703" y="82403"/>
                  <a:pt x="56240" y="84805"/>
                  <a:pt x="76188" y="84805"/>
                </a:cubicBezTo>
                <a:cubicBezTo>
                  <a:pt x="139269" y="84805"/>
                  <a:pt x="201979" y="94481"/>
                  <a:pt x="264874" y="99319"/>
                </a:cubicBezTo>
                <a:cubicBezTo>
                  <a:pt x="284226" y="104157"/>
                  <a:pt x="306333" y="102768"/>
                  <a:pt x="322931" y="113833"/>
                </a:cubicBezTo>
                <a:cubicBezTo>
                  <a:pt x="357431" y="136833"/>
                  <a:pt x="360155" y="198352"/>
                  <a:pt x="366474" y="229948"/>
                </a:cubicBezTo>
                <a:cubicBezTo>
                  <a:pt x="376150" y="215434"/>
                  <a:pt x="394259" y="203805"/>
                  <a:pt x="395502" y="186405"/>
                </a:cubicBezTo>
                <a:cubicBezTo>
                  <a:pt x="399309" y="133102"/>
                  <a:pt x="355036" y="73462"/>
                  <a:pt x="380988" y="26748"/>
                </a:cubicBezTo>
                <a:cubicBezTo>
                  <a:pt x="395848" y="0"/>
                  <a:pt x="468074" y="55776"/>
                  <a:pt x="468074" y="55776"/>
                </a:cubicBezTo>
                <a:cubicBezTo>
                  <a:pt x="487426" y="84805"/>
                  <a:pt x="517670" y="109016"/>
                  <a:pt x="526131" y="142862"/>
                </a:cubicBezTo>
                <a:cubicBezTo>
                  <a:pt x="544356" y="215762"/>
                  <a:pt x="534337" y="181995"/>
                  <a:pt x="555160" y="244462"/>
                </a:cubicBezTo>
                <a:cubicBezTo>
                  <a:pt x="559998" y="273491"/>
                  <a:pt x="551290" y="308568"/>
                  <a:pt x="569674" y="331548"/>
                </a:cubicBezTo>
                <a:cubicBezTo>
                  <a:pt x="579232" y="343495"/>
                  <a:pt x="601270" y="326591"/>
                  <a:pt x="613217" y="317033"/>
                </a:cubicBezTo>
                <a:cubicBezTo>
                  <a:pt x="626838" y="306136"/>
                  <a:pt x="632569" y="288004"/>
                  <a:pt x="642245" y="273490"/>
                </a:cubicBezTo>
                <a:cubicBezTo>
                  <a:pt x="680950" y="286392"/>
                  <a:pt x="700302" y="279942"/>
                  <a:pt x="700302" y="331548"/>
                </a:cubicBezTo>
                <a:cubicBezTo>
                  <a:pt x="700302" y="505102"/>
                  <a:pt x="620431" y="679942"/>
                  <a:pt x="729331" y="549262"/>
                </a:cubicBezTo>
                <a:cubicBezTo>
                  <a:pt x="740498" y="535861"/>
                  <a:pt x="748684" y="520233"/>
                  <a:pt x="758360" y="505719"/>
                </a:cubicBezTo>
                <a:cubicBezTo>
                  <a:pt x="756067" y="537815"/>
                  <a:pt x="762319" y="686486"/>
                  <a:pt x="729331" y="752462"/>
                </a:cubicBezTo>
                <a:cubicBezTo>
                  <a:pt x="721530" y="768064"/>
                  <a:pt x="709978" y="781491"/>
                  <a:pt x="700302" y="796005"/>
                </a:cubicBezTo>
                <a:cubicBezTo>
                  <a:pt x="714816" y="800843"/>
                  <a:pt x="731395" y="819412"/>
                  <a:pt x="743845" y="810519"/>
                </a:cubicBezTo>
                <a:cubicBezTo>
                  <a:pt x="772235" y="790241"/>
                  <a:pt x="772873" y="742785"/>
                  <a:pt x="801902" y="723433"/>
                </a:cubicBezTo>
                <a:lnTo>
                  <a:pt x="845445" y="694405"/>
                </a:lnTo>
                <a:cubicBezTo>
                  <a:pt x="871924" y="800315"/>
                  <a:pt x="867944" y="757892"/>
                  <a:pt x="845445" y="926633"/>
                </a:cubicBezTo>
                <a:cubicBezTo>
                  <a:pt x="843423" y="941798"/>
                  <a:pt x="840488" y="958229"/>
                  <a:pt x="830931" y="970176"/>
                </a:cubicBezTo>
                <a:cubicBezTo>
                  <a:pt x="820034" y="983798"/>
                  <a:pt x="770839" y="993689"/>
                  <a:pt x="787388" y="999205"/>
                </a:cubicBezTo>
                <a:cubicBezTo>
                  <a:pt x="812931" y="1007719"/>
                  <a:pt x="886395" y="980716"/>
                  <a:pt x="918017" y="970176"/>
                </a:cubicBezTo>
                <a:cubicBezTo>
                  <a:pt x="942207" y="975014"/>
                  <a:pt x="967489" y="976028"/>
                  <a:pt x="990588" y="984690"/>
                </a:cubicBezTo>
                <a:cubicBezTo>
                  <a:pt x="1006921" y="990815"/>
                  <a:pt x="1050464" y="1007594"/>
                  <a:pt x="1034131" y="1013719"/>
                </a:cubicBezTo>
                <a:cubicBezTo>
                  <a:pt x="984095" y="1032483"/>
                  <a:pt x="927693" y="1023395"/>
                  <a:pt x="874474" y="1028233"/>
                </a:cubicBezTo>
                <a:cubicBezTo>
                  <a:pt x="859960" y="1037909"/>
                  <a:pt x="846077" y="1048607"/>
                  <a:pt x="830931" y="1057262"/>
                </a:cubicBezTo>
                <a:cubicBezTo>
                  <a:pt x="785757" y="1083076"/>
                  <a:pt x="767911" y="1083169"/>
                  <a:pt x="729331" y="1115319"/>
                </a:cubicBezTo>
                <a:cubicBezTo>
                  <a:pt x="659940" y="1173145"/>
                  <a:pt x="708658" y="1140127"/>
                  <a:pt x="656760" y="1202405"/>
                </a:cubicBezTo>
                <a:cubicBezTo>
                  <a:pt x="643619" y="1218174"/>
                  <a:pt x="626358" y="1230179"/>
                  <a:pt x="613217" y="1245948"/>
                </a:cubicBezTo>
                <a:cubicBezTo>
                  <a:pt x="579749" y="1286109"/>
                  <a:pt x="588347" y="1301231"/>
                  <a:pt x="540645" y="1333033"/>
                </a:cubicBezTo>
                <a:cubicBezTo>
                  <a:pt x="505103" y="1356728"/>
                  <a:pt x="444971" y="1347548"/>
                  <a:pt x="410017" y="1347548"/>
                </a:cubicBezTo>
                <a:close/>
              </a:path>
            </a:pathLst>
          </a:cu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 rot="10800000">
            <a:off x="8093536" y="4419600"/>
            <a:ext cx="1050464" cy="1356728"/>
          </a:xfrm>
          <a:custGeom>
            <a:avLst/>
            <a:gdLst>
              <a:gd name="connsiteX0" fmla="*/ 410017 w 1050464"/>
              <a:gd name="connsiteY0" fmla="*/ 1347548 h 1356728"/>
              <a:gd name="connsiteX1" fmla="*/ 482588 w 1050464"/>
              <a:gd name="connsiteY1" fmla="*/ 1202405 h 1356728"/>
              <a:gd name="connsiteX2" fmla="*/ 497102 w 1050464"/>
              <a:gd name="connsiteY2" fmla="*/ 1158862 h 1356728"/>
              <a:gd name="connsiteX3" fmla="*/ 468074 w 1050464"/>
              <a:gd name="connsiteY3" fmla="*/ 752462 h 1356728"/>
              <a:gd name="connsiteX4" fmla="*/ 453560 w 1050464"/>
              <a:gd name="connsiteY4" fmla="*/ 708919 h 1356728"/>
              <a:gd name="connsiteX5" fmla="*/ 424531 w 1050464"/>
              <a:gd name="connsiteY5" fmla="*/ 607319 h 1356728"/>
              <a:gd name="connsiteX6" fmla="*/ 366474 w 1050464"/>
              <a:gd name="connsiteY6" fmla="*/ 520233 h 1356728"/>
              <a:gd name="connsiteX7" fmla="*/ 322931 w 1050464"/>
              <a:gd name="connsiteY7" fmla="*/ 433148 h 1356728"/>
              <a:gd name="connsiteX8" fmla="*/ 279388 w 1050464"/>
              <a:gd name="connsiteY8" fmla="*/ 404119 h 1356728"/>
              <a:gd name="connsiteX9" fmla="*/ 206817 w 1050464"/>
              <a:gd name="connsiteY9" fmla="*/ 317033 h 1356728"/>
              <a:gd name="connsiteX10" fmla="*/ 105217 w 1050464"/>
              <a:gd name="connsiteY10" fmla="*/ 273490 h 1356728"/>
              <a:gd name="connsiteX11" fmla="*/ 3617 w 1050464"/>
              <a:gd name="connsiteY11" fmla="*/ 200919 h 1356728"/>
              <a:gd name="connsiteX12" fmla="*/ 18131 w 1050464"/>
              <a:gd name="connsiteY12" fmla="*/ 99319 h 1356728"/>
              <a:gd name="connsiteX13" fmla="*/ 76188 w 1050464"/>
              <a:gd name="connsiteY13" fmla="*/ 84805 h 1356728"/>
              <a:gd name="connsiteX14" fmla="*/ 264874 w 1050464"/>
              <a:gd name="connsiteY14" fmla="*/ 99319 h 1356728"/>
              <a:gd name="connsiteX15" fmla="*/ 322931 w 1050464"/>
              <a:gd name="connsiteY15" fmla="*/ 113833 h 1356728"/>
              <a:gd name="connsiteX16" fmla="*/ 366474 w 1050464"/>
              <a:gd name="connsiteY16" fmla="*/ 229948 h 1356728"/>
              <a:gd name="connsiteX17" fmla="*/ 395502 w 1050464"/>
              <a:gd name="connsiteY17" fmla="*/ 186405 h 1356728"/>
              <a:gd name="connsiteX18" fmla="*/ 380988 w 1050464"/>
              <a:gd name="connsiteY18" fmla="*/ 26748 h 1356728"/>
              <a:gd name="connsiteX19" fmla="*/ 468074 w 1050464"/>
              <a:gd name="connsiteY19" fmla="*/ 55776 h 1356728"/>
              <a:gd name="connsiteX20" fmla="*/ 526131 w 1050464"/>
              <a:gd name="connsiteY20" fmla="*/ 142862 h 1356728"/>
              <a:gd name="connsiteX21" fmla="*/ 555160 w 1050464"/>
              <a:gd name="connsiteY21" fmla="*/ 244462 h 1356728"/>
              <a:gd name="connsiteX22" fmla="*/ 569674 w 1050464"/>
              <a:gd name="connsiteY22" fmla="*/ 331548 h 1356728"/>
              <a:gd name="connsiteX23" fmla="*/ 613217 w 1050464"/>
              <a:gd name="connsiteY23" fmla="*/ 317033 h 1356728"/>
              <a:gd name="connsiteX24" fmla="*/ 642245 w 1050464"/>
              <a:gd name="connsiteY24" fmla="*/ 273490 h 1356728"/>
              <a:gd name="connsiteX25" fmla="*/ 700302 w 1050464"/>
              <a:gd name="connsiteY25" fmla="*/ 331548 h 1356728"/>
              <a:gd name="connsiteX26" fmla="*/ 729331 w 1050464"/>
              <a:gd name="connsiteY26" fmla="*/ 549262 h 1356728"/>
              <a:gd name="connsiteX27" fmla="*/ 758360 w 1050464"/>
              <a:gd name="connsiteY27" fmla="*/ 505719 h 1356728"/>
              <a:gd name="connsiteX28" fmla="*/ 729331 w 1050464"/>
              <a:gd name="connsiteY28" fmla="*/ 752462 h 1356728"/>
              <a:gd name="connsiteX29" fmla="*/ 700302 w 1050464"/>
              <a:gd name="connsiteY29" fmla="*/ 796005 h 1356728"/>
              <a:gd name="connsiteX30" fmla="*/ 743845 w 1050464"/>
              <a:gd name="connsiteY30" fmla="*/ 810519 h 1356728"/>
              <a:gd name="connsiteX31" fmla="*/ 801902 w 1050464"/>
              <a:gd name="connsiteY31" fmla="*/ 723433 h 1356728"/>
              <a:gd name="connsiteX32" fmla="*/ 845445 w 1050464"/>
              <a:gd name="connsiteY32" fmla="*/ 694405 h 1356728"/>
              <a:gd name="connsiteX33" fmla="*/ 845445 w 1050464"/>
              <a:gd name="connsiteY33" fmla="*/ 926633 h 1356728"/>
              <a:gd name="connsiteX34" fmla="*/ 830931 w 1050464"/>
              <a:gd name="connsiteY34" fmla="*/ 970176 h 1356728"/>
              <a:gd name="connsiteX35" fmla="*/ 787388 w 1050464"/>
              <a:gd name="connsiteY35" fmla="*/ 999205 h 1356728"/>
              <a:gd name="connsiteX36" fmla="*/ 918017 w 1050464"/>
              <a:gd name="connsiteY36" fmla="*/ 970176 h 1356728"/>
              <a:gd name="connsiteX37" fmla="*/ 990588 w 1050464"/>
              <a:gd name="connsiteY37" fmla="*/ 984690 h 1356728"/>
              <a:gd name="connsiteX38" fmla="*/ 1034131 w 1050464"/>
              <a:gd name="connsiteY38" fmla="*/ 1013719 h 1356728"/>
              <a:gd name="connsiteX39" fmla="*/ 874474 w 1050464"/>
              <a:gd name="connsiteY39" fmla="*/ 1028233 h 1356728"/>
              <a:gd name="connsiteX40" fmla="*/ 830931 w 1050464"/>
              <a:gd name="connsiteY40" fmla="*/ 1057262 h 1356728"/>
              <a:gd name="connsiteX41" fmla="*/ 729331 w 1050464"/>
              <a:gd name="connsiteY41" fmla="*/ 1115319 h 1356728"/>
              <a:gd name="connsiteX42" fmla="*/ 656760 w 1050464"/>
              <a:gd name="connsiteY42" fmla="*/ 1202405 h 1356728"/>
              <a:gd name="connsiteX43" fmla="*/ 613217 w 1050464"/>
              <a:gd name="connsiteY43" fmla="*/ 1245948 h 1356728"/>
              <a:gd name="connsiteX44" fmla="*/ 540645 w 1050464"/>
              <a:gd name="connsiteY44" fmla="*/ 1333033 h 1356728"/>
              <a:gd name="connsiteX45" fmla="*/ 410017 w 1050464"/>
              <a:gd name="connsiteY45" fmla="*/ 1347548 h 135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50464" h="1356728">
                <a:moveTo>
                  <a:pt x="410017" y="1347548"/>
                </a:moveTo>
                <a:cubicBezTo>
                  <a:pt x="471919" y="1265011"/>
                  <a:pt x="445911" y="1312439"/>
                  <a:pt x="482588" y="1202405"/>
                </a:cubicBezTo>
                <a:lnTo>
                  <a:pt x="497102" y="1158862"/>
                </a:lnTo>
                <a:cubicBezTo>
                  <a:pt x="490156" y="999098"/>
                  <a:pt x="502518" y="890240"/>
                  <a:pt x="468074" y="752462"/>
                </a:cubicBezTo>
                <a:cubicBezTo>
                  <a:pt x="464363" y="737619"/>
                  <a:pt x="457763" y="723630"/>
                  <a:pt x="453560" y="708919"/>
                </a:cubicBezTo>
                <a:cubicBezTo>
                  <a:pt x="449140" y="693450"/>
                  <a:pt x="434764" y="625739"/>
                  <a:pt x="424531" y="607319"/>
                </a:cubicBezTo>
                <a:cubicBezTo>
                  <a:pt x="407588" y="576821"/>
                  <a:pt x="377506" y="553331"/>
                  <a:pt x="366474" y="520233"/>
                </a:cubicBezTo>
                <a:cubicBezTo>
                  <a:pt x="354669" y="484817"/>
                  <a:pt x="351069" y="461286"/>
                  <a:pt x="322931" y="433148"/>
                </a:cubicBezTo>
                <a:cubicBezTo>
                  <a:pt x="310596" y="420813"/>
                  <a:pt x="293902" y="413795"/>
                  <a:pt x="279388" y="404119"/>
                </a:cubicBezTo>
                <a:cubicBezTo>
                  <a:pt x="256241" y="369398"/>
                  <a:pt x="242376" y="342432"/>
                  <a:pt x="206817" y="317033"/>
                </a:cubicBezTo>
                <a:cubicBezTo>
                  <a:pt x="136354" y="266702"/>
                  <a:pt x="168382" y="305073"/>
                  <a:pt x="105217" y="273490"/>
                </a:cubicBezTo>
                <a:cubicBezTo>
                  <a:pt x="83989" y="262876"/>
                  <a:pt x="16772" y="210785"/>
                  <a:pt x="3617" y="200919"/>
                </a:cubicBezTo>
                <a:cubicBezTo>
                  <a:pt x="8455" y="167052"/>
                  <a:pt x="0" y="128329"/>
                  <a:pt x="18131" y="99319"/>
                </a:cubicBezTo>
                <a:cubicBezTo>
                  <a:pt x="28703" y="82403"/>
                  <a:pt x="56240" y="84805"/>
                  <a:pt x="76188" y="84805"/>
                </a:cubicBezTo>
                <a:cubicBezTo>
                  <a:pt x="139269" y="84805"/>
                  <a:pt x="201979" y="94481"/>
                  <a:pt x="264874" y="99319"/>
                </a:cubicBezTo>
                <a:cubicBezTo>
                  <a:pt x="284226" y="104157"/>
                  <a:pt x="306333" y="102768"/>
                  <a:pt x="322931" y="113833"/>
                </a:cubicBezTo>
                <a:cubicBezTo>
                  <a:pt x="357431" y="136833"/>
                  <a:pt x="360155" y="198352"/>
                  <a:pt x="366474" y="229948"/>
                </a:cubicBezTo>
                <a:cubicBezTo>
                  <a:pt x="376150" y="215434"/>
                  <a:pt x="394259" y="203805"/>
                  <a:pt x="395502" y="186405"/>
                </a:cubicBezTo>
                <a:cubicBezTo>
                  <a:pt x="399309" y="133102"/>
                  <a:pt x="355036" y="73462"/>
                  <a:pt x="380988" y="26748"/>
                </a:cubicBezTo>
                <a:cubicBezTo>
                  <a:pt x="395848" y="0"/>
                  <a:pt x="468074" y="55776"/>
                  <a:pt x="468074" y="55776"/>
                </a:cubicBezTo>
                <a:cubicBezTo>
                  <a:pt x="487426" y="84805"/>
                  <a:pt x="517670" y="109016"/>
                  <a:pt x="526131" y="142862"/>
                </a:cubicBezTo>
                <a:cubicBezTo>
                  <a:pt x="544356" y="215762"/>
                  <a:pt x="534337" y="181995"/>
                  <a:pt x="555160" y="244462"/>
                </a:cubicBezTo>
                <a:cubicBezTo>
                  <a:pt x="559998" y="273491"/>
                  <a:pt x="551290" y="308568"/>
                  <a:pt x="569674" y="331548"/>
                </a:cubicBezTo>
                <a:cubicBezTo>
                  <a:pt x="579232" y="343495"/>
                  <a:pt x="601270" y="326591"/>
                  <a:pt x="613217" y="317033"/>
                </a:cubicBezTo>
                <a:cubicBezTo>
                  <a:pt x="626838" y="306136"/>
                  <a:pt x="632569" y="288004"/>
                  <a:pt x="642245" y="273490"/>
                </a:cubicBezTo>
                <a:cubicBezTo>
                  <a:pt x="680950" y="286392"/>
                  <a:pt x="700302" y="279942"/>
                  <a:pt x="700302" y="331548"/>
                </a:cubicBezTo>
                <a:cubicBezTo>
                  <a:pt x="700302" y="505102"/>
                  <a:pt x="620431" y="679942"/>
                  <a:pt x="729331" y="549262"/>
                </a:cubicBezTo>
                <a:cubicBezTo>
                  <a:pt x="740498" y="535861"/>
                  <a:pt x="748684" y="520233"/>
                  <a:pt x="758360" y="505719"/>
                </a:cubicBezTo>
                <a:cubicBezTo>
                  <a:pt x="756067" y="537815"/>
                  <a:pt x="762319" y="686486"/>
                  <a:pt x="729331" y="752462"/>
                </a:cubicBezTo>
                <a:cubicBezTo>
                  <a:pt x="721530" y="768064"/>
                  <a:pt x="709978" y="781491"/>
                  <a:pt x="700302" y="796005"/>
                </a:cubicBezTo>
                <a:cubicBezTo>
                  <a:pt x="714816" y="800843"/>
                  <a:pt x="731395" y="819412"/>
                  <a:pt x="743845" y="810519"/>
                </a:cubicBezTo>
                <a:cubicBezTo>
                  <a:pt x="772235" y="790241"/>
                  <a:pt x="772873" y="742785"/>
                  <a:pt x="801902" y="723433"/>
                </a:cubicBezTo>
                <a:lnTo>
                  <a:pt x="845445" y="694405"/>
                </a:lnTo>
                <a:cubicBezTo>
                  <a:pt x="871924" y="800315"/>
                  <a:pt x="867944" y="757892"/>
                  <a:pt x="845445" y="926633"/>
                </a:cubicBezTo>
                <a:cubicBezTo>
                  <a:pt x="843423" y="941798"/>
                  <a:pt x="840488" y="958229"/>
                  <a:pt x="830931" y="970176"/>
                </a:cubicBezTo>
                <a:cubicBezTo>
                  <a:pt x="820034" y="983798"/>
                  <a:pt x="770839" y="993689"/>
                  <a:pt x="787388" y="999205"/>
                </a:cubicBezTo>
                <a:cubicBezTo>
                  <a:pt x="812931" y="1007719"/>
                  <a:pt x="886395" y="980716"/>
                  <a:pt x="918017" y="970176"/>
                </a:cubicBezTo>
                <a:cubicBezTo>
                  <a:pt x="942207" y="975014"/>
                  <a:pt x="967489" y="976028"/>
                  <a:pt x="990588" y="984690"/>
                </a:cubicBezTo>
                <a:cubicBezTo>
                  <a:pt x="1006921" y="990815"/>
                  <a:pt x="1050464" y="1007594"/>
                  <a:pt x="1034131" y="1013719"/>
                </a:cubicBezTo>
                <a:cubicBezTo>
                  <a:pt x="984095" y="1032483"/>
                  <a:pt x="927693" y="1023395"/>
                  <a:pt x="874474" y="1028233"/>
                </a:cubicBezTo>
                <a:cubicBezTo>
                  <a:pt x="859960" y="1037909"/>
                  <a:pt x="846077" y="1048607"/>
                  <a:pt x="830931" y="1057262"/>
                </a:cubicBezTo>
                <a:cubicBezTo>
                  <a:pt x="785757" y="1083076"/>
                  <a:pt x="767911" y="1083169"/>
                  <a:pt x="729331" y="1115319"/>
                </a:cubicBezTo>
                <a:cubicBezTo>
                  <a:pt x="659940" y="1173145"/>
                  <a:pt x="708658" y="1140127"/>
                  <a:pt x="656760" y="1202405"/>
                </a:cubicBezTo>
                <a:cubicBezTo>
                  <a:pt x="643619" y="1218174"/>
                  <a:pt x="626358" y="1230179"/>
                  <a:pt x="613217" y="1245948"/>
                </a:cubicBezTo>
                <a:cubicBezTo>
                  <a:pt x="579749" y="1286109"/>
                  <a:pt x="588347" y="1301231"/>
                  <a:pt x="540645" y="1333033"/>
                </a:cubicBezTo>
                <a:cubicBezTo>
                  <a:pt x="505103" y="1356728"/>
                  <a:pt x="444971" y="1347548"/>
                  <a:pt x="410017" y="1347548"/>
                </a:cubicBezTo>
                <a:close/>
              </a:path>
            </a:pathLst>
          </a:cu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 rot="10800000">
            <a:off x="8093536" y="5715000"/>
            <a:ext cx="1050464" cy="1356728"/>
          </a:xfrm>
          <a:custGeom>
            <a:avLst/>
            <a:gdLst>
              <a:gd name="connsiteX0" fmla="*/ 410017 w 1050464"/>
              <a:gd name="connsiteY0" fmla="*/ 1347548 h 1356728"/>
              <a:gd name="connsiteX1" fmla="*/ 482588 w 1050464"/>
              <a:gd name="connsiteY1" fmla="*/ 1202405 h 1356728"/>
              <a:gd name="connsiteX2" fmla="*/ 497102 w 1050464"/>
              <a:gd name="connsiteY2" fmla="*/ 1158862 h 1356728"/>
              <a:gd name="connsiteX3" fmla="*/ 468074 w 1050464"/>
              <a:gd name="connsiteY3" fmla="*/ 752462 h 1356728"/>
              <a:gd name="connsiteX4" fmla="*/ 453560 w 1050464"/>
              <a:gd name="connsiteY4" fmla="*/ 708919 h 1356728"/>
              <a:gd name="connsiteX5" fmla="*/ 424531 w 1050464"/>
              <a:gd name="connsiteY5" fmla="*/ 607319 h 1356728"/>
              <a:gd name="connsiteX6" fmla="*/ 366474 w 1050464"/>
              <a:gd name="connsiteY6" fmla="*/ 520233 h 1356728"/>
              <a:gd name="connsiteX7" fmla="*/ 322931 w 1050464"/>
              <a:gd name="connsiteY7" fmla="*/ 433148 h 1356728"/>
              <a:gd name="connsiteX8" fmla="*/ 279388 w 1050464"/>
              <a:gd name="connsiteY8" fmla="*/ 404119 h 1356728"/>
              <a:gd name="connsiteX9" fmla="*/ 206817 w 1050464"/>
              <a:gd name="connsiteY9" fmla="*/ 317033 h 1356728"/>
              <a:gd name="connsiteX10" fmla="*/ 105217 w 1050464"/>
              <a:gd name="connsiteY10" fmla="*/ 273490 h 1356728"/>
              <a:gd name="connsiteX11" fmla="*/ 3617 w 1050464"/>
              <a:gd name="connsiteY11" fmla="*/ 200919 h 1356728"/>
              <a:gd name="connsiteX12" fmla="*/ 18131 w 1050464"/>
              <a:gd name="connsiteY12" fmla="*/ 99319 h 1356728"/>
              <a:gd name="connsiteX13" fmla="*/ 76188 w 1050464"/>
              <a:gd name="connsiteY13" fmla="*/ 84805 h 1356728"/>
              <a:gd name="connsiteX14" fmla="*/ 264874 w 1050464"/>
              <a:gd name="connsiteY14" fmla="*/ 99319 h 1356728"/>
              <a:gd name="connsiteX15" fmla="*/ 322931 w 1050464"/>
              <a:gd name="connsiteY15" fmla="*/ 113833 h 1356728"/>
              <a:gd name="connsiteX16" fmla="*/ 366474 w 1050464"/>
              <a:gd name="connsiteY16" fmla="*/ 229948 h 1356728"/>
              <a:gd name="connsiteX17" fmla="*/ 395502 w 1050464"/>
              <a:gd name="connsiteY17" fmla="*/ 186405 h 1356728"/>
              <a:gd name="connsiteX18" fmla="*/ 380988 w 1050464"/>
              <a:gd name="connsiteY18" fmla="*/ 26748 h 1356728"/>
              <a:gd name="connsiteX19" fmla="*/ 468074 w 1050464"/>
              <a:gd name="connsiteY19" fmla="*/ 55776 h 1356728"/>
              <a:gd name="connsiteX20" fmla="*/ 526131 w 1050464"/>
              <a:gd name="connsiteY20" fmla="*/ 142862 h 1356728"/>
              <a:gd name="connsiteX21" fmla="*/ 555160 w 1050464"/>
              <a:gd name="connsiteY21" fmla="*/ 244462 h 1356728"/>
              <a:gd name="connsiteX22" fmla="*/ 569674 w 1050464"/>
              <a:gd name="connsiteY22" fmla="*/ 331548 h 1356728"/>
              <a:gd name="connsiteX23" fmla="*/ 613217 w 1050464"/>
              <a:gd name="connsiteY23" fmla="*/ 317033 h 1356728"/>
              <a:gd name="connsiteX24" fmla="*/ 642245 w 1050464"/>
              <a:gd name="connsiteY24" fmla="*/ 273490 h 1356728"/>
              <a:gd name="connsiteX25" fmla="*/ 700302 w 1050464"/>
              <a:gd name="connsiteY25" fmla="*/ 331548 h 1356728"/>
              <a:gd name="connsiteX26" fmla="*/ 729331 w 1050464"/>
              <a:gd name="connsiteY26" fmla="*/ 549262 h 1356728"/>
              <a:gd name="connsiteX27" fmla="*/ 758360 w 1050464"/>
              <a:gd name="connsiteY27" fmla="*/ 505719 h 1356728"/>
              <a:gd name="connsiteX28" fmla="*/ 729331 w 1050464"/>
              <a:gd name="connsiteY28" fmla="*/ 752462 h 1356728"/>
              <a:gd name="connsiteX29" fmla="*/ 700302 w 1050464"/>
              <a:gd name="connsiteY29" fmla="*/ 796005 h 1356728"/>
              <a:gd name="connsiteX30" fmla="*/ 743845 w 1050464"/>
              <a:gd name="connsiteY30" fmla="*/ 810519 h 1356728"/>
              <a:gd name="connsiteX31" fmla="*/ 801902 w 1050464"/>
              <a:gd name="connsiteY31" fmla="*/ 723433 h 1356728"/>
              <a:gd name="connsiteX32" fmla="*/ 845445 w 1050464"/>
              <a:gd name="connsiteY32" fmla="*/ 694405 h 1356728"/>
              <a:gd name="connsiteX33" fmla="*/ 845445 w 1050464"/>
              <a:gd name="connsiteY33" fmla="*/ 926633 h 1356728"/>
              <a:gd name="connsiteX34" fmla="*/ 830931 w 1050464"/>
              <a:gd name="connsiteY34" fmla="*/ 970176 h 1356728"/>
              <a:gd name="connsiteX35" fmla="*/ 787388 w 1050464"/>
              <a:gd name="connsiteY35" fmla="*/ 999205 h 1356728"/>
              <a:gd name="connsiteX36" fmla="*/ 918017 w 1050464"/>
              <a:gd name="connsiteY36" fmla="*/ 970176 h 1356728"/>
              <a:gd name="connsiteX37" fmla="*/ 990588 w 1050464"/>
              <a:gd name="connsiteY37" fmla="*/ 984690 h 1356728"/>
              <a:gd name="connsiteX38" fmla="*/ 1034131 w 1050464"/>
              <a:gd name="connsiteY38" fmla="*/ 1013719 h 1356728"/>
              <a:gd name="connsiteX39" fmla="*/ 874474 w 1050464"/>
              <a:gd name="connsiteY39" fmla="*/ 1028233 h 1356728"/>
              <a:gd name="connsiteX40" fmla="*/ 830931 w 1050464"/>
              <a:gd name="connsiteY40" fmla="*/ 1057262 h 1356728"/>
              <a:gd name="connsiteX41" fmla="*/ 729331 w 1050464"/>
              <a:gd name="connsiteY41" fmla="*/ 1115319 h 1356728"/>
              <a:gd name="connsiteX42" fmla="*/ 656760 w 1050464"/>
              <a:gd name="connsiteY42" fmla="*/ 1202405 h 1356728"/>
              <a:gd name="connsiteX43" fmla="*/ 613217 w 1050464"/>
              <a:gd name="connsiteY43" fmla="*/ 1245948 h 1356728"/>
              <a:gd name="connsiteX44" fmla="*/ 540645 w 1050464"/>
              <a:gd name="connsiteY44" fmla="*/ 1333033 h 1356728"/>
              <a:gd name="connsiteX45" fmla="*/ 410017 w 1050464"/>
              <a:gd name="connsiteY45" fmla="*/ 1347548 h 135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50464" h="1356728">
                <a:moveTo>
                  <a:pt x="410017" y="1347548"/>
                </a:moveTo>
                <a:cubicBezTo>
                  <a:pt x="471919" y="1265011"/>
                  <a:pt x="445911" y="1312439"/>
                  <a:pt x="482588" y="1202405"/>
                </a:cubicBezTo>
                <a:lnTo>
                  <a:pt x="497102" y="1158862"/>
                </a:lnTo>
                <a:cubicBezTo>
                  <a:pt x="490156" y="999098"/>
                  <a:pt x="502518" y="890240"/>
                  <a:pt x="468074" y="752462"/>
                </a:cubicBezTo>
                <a:cubicBezTo>
                  <a:pt x="464363" y="737619"/>
                  <a:pt x="457763" y="723630"/>
                  <a:pt x="453560" y="708919"/>
                </a:cubicBezTo>
                <a:cubicBezTo>
                  <a:pt x="449140" y="693450"/>
                  <a:pt x="434764" y="625739"/>
                  <a:pt x="424531" y="607319"/>
                </a:cubicBezTo>
                <a:cubicBezTo>
                  <a:pt x="407588" y="576821"/>
                  <a:pt x="377506" y="553331"/>
                  <a:pt x="366474" y="520233"/>
                </a:cubicBezTo>
                <a:cubicBezTo>
                  <a:pt x="354669" y="484817"/>
                  <a:pt x="351069" y="461286"/>
                  <a:pt x="322931" y="433148"/>
                </a:cubicBezTo>
                <a:cubicBezTo>
                  <a:pt x="310596" y="420813"/>
                  <a:pt x="293902" y="413795"/>
                  <a:pt x="279388" y="404119"/>
                </a:cubicBezTo>
                <a:cubicBezTo>
                  <a:pt x="256241" y="369398"/>
                  <a:pt x="242376" y="342432"/>
                  <a:pt x="206817" y="317033"/>
                </a:cubicBezTo>
                <a:cubicBezTo>
                  <a:pt x="136354" y="266702"/>
                  <a:pt x="168382" y="305073"/>
                  <a:pt x="105217" y="273490"/>
                </a:cubicBezTo>
                <a:cubicBezTo>
                  <a:pt x="83989" y="262876"/>
                  <a:pt x="16772" y="210785"/>
                  <a:pt x="3617" y="200919"/>
                </a:cubicBezTo>
                <a:cubicBezTo>
                  <a:pt x="8455" y="167052"/>
                  <a:pt x="0" y="128329"/>
                  <a:pt x="18131" y="99319"/>
                </a:cubicBezTo>
                <a:cubicBezTo>
                  <a:pt x="28703" y="82403"/>
                  <a:pt x="56240" y="84805"/>
                  <a:pt x="76188" y="84805"/>
                </a:cubicBezTo>
                <a:cubicBezTo>
                  <a:pt x="139269" y="84805"/>
                  <a:pt x="201979" y="94481"/>
                  <a:pt x="264874" y="99319"/>
                </a:cubicBezTo>
                <a:cubicBezTo>
                  <a:pt x="284226" y="104157"/>
                  <a:pt x="306333" y="102768"/>
                  <a:pt x="322931" y="113833"/>
                </a:cubicBezTo>
                <a:cubicBezTo>
                  <a:pt x="357431" y="136833"/>
                  <a:pt x="360155" y="198352"/>
                  <a:pt x="366474" y="229948"/>
                </a:cubicBezTo>
                <a:cubicBezTo>
                  <a:pt x="376150" y="215434"/>
                  <a:pt x="394259" y="203805"/>
                  <a:pt x="395502" y="186405"/>
                </a:cubicBezTo>
                <a:cubicBezTo>
                  <a:pt x="399309" y="133102"/>
                  <a:pt x="355036" y="73462"/>
                  <a:pt x="380988" y="26748"/>
                </a:cubicBezTo>
                <a:cubicBezTo>
                  <a:pt x="395848" y="0"/>
                  <a:pt x="468074" y="55776"/>
                  <a:pt x="468074" y="55776"/>
                </a:cubicBezTo>
                <a:cubicBezTo>
                  <a:pt x="487426" y="84805"/>
                  <a:pt x="517670" y="109016"/>
                  <a:pt x="526131" y="142862"/>
                </a:cubicBezTo>
                <a:cubicBezTo>
                  <a:pt x="544356" y="215762"/>
                  <a:pt x="534337" y="181995"/>
                  <a:pt x="555160" y="244462"/>
                </a:cubicBezTo>
                <a:cubicBezTo>
                  <a:pt x="559998" y="273491"/>
                  <a:pt x="551290" y="308568"/>
                  <a:pt x="569674" y="331548"/>
                </a:cubicBezTo>
                <a:cubicBezTo>
                  <a:pt x="579232" y="343495"/>
                  <a:pt x="601270" y="326591"/>
                  <a:pt x="613217" y="317033"/>
                </a:cubicBezTo>
                <a:cubicBezTo>
                  <a:pt x="626838" y="306136"/>
                  <a:pt x="632569" y="288004"/>
                  <a:pt x="642245" y="273490"/>
                </a:cubicBezTo>
                <a:cubicBezTo>
                  <a:pt x="680950" y="286392"/>
                  <a:pt x="700302" y="279942"/>
                  <a:pt x="700302" y="331548"/>
                </a:cubicBezTo>
                <a:cubicBezTo>
                  <a:pt x="700302" y="505102"/>
                  <a:pt x="620431" y="679942"/>
                  <a:pt x="729331" y="549262"/>
                </a:cubicBezTo>
                <a:cubicBezTo>
                  <a:pt x="740498" y="535861"/>
                  <a:pt x="748684" y="520233"/>
                  <a:pt x="758360" y="505719"/>
                </a:cubicBezTo>
                <a:cubicBezTo>
                  <a:pt x="756067" y="537815"/>
                  <a:pt x="762319" y="686486"/>
                  <a:pt x="729331" y="752462"/>
                </a:cubicBezTo>
                <a:cubicBezTo>
                  <a:pt x="721530" y="768064"/>
                  <a:pt x="709978" y="781491"/>
                  <a:pt x="700302" y="796005"/>
                </a:cubicBezTo>
                <a:cubicBezTo>
                  <a:pt x="714816" y="800843"/>
                  <a:pt x="731395" y="819412"/>
                  <a:pt x="743845" y="810519"/>
                </a:cubicBezTo>
                <a:cubicBezTo>
                  <a:pt x="772235" y="790241"/>
                  <a:pt x="772873" y="742785"/>
                  <a:pt x="801902" y="723433"/>
                </a:cubicBezTo>
                <a:lnTo>
                  <a:pt x="845445" y="694405"/>
                </a:lnTo>
                <a:cubicBezTo>
                  <a:pt x="871924" y="800315"/>
                  <a:pt x="867944" y="757892"/>
                  <a:pt x="845445" y="926633"/>
                </a:cubicBezTo>
                <a:cubicBezTo>
                  <a:pt x="843423" y="941798"/>
                  <a:pt x="840488" y="958229"/>
                  <a:pt x="830931" y="970176"/>
                </a:cubicBezTo>
                <a:cubicBezTo>
                  <a:pt x="820034" y="983798"/>
                  <a:pt x="770839" y="993689"/>
                  <a:pt x="787388" y="999205"/>
                </a:cubicBezTo>
                <a:cubicBezTo>
                  <a:pt x="812931" y="1007719"/>
                  <a:pt x="886395" y="980716"/>
                  <a:pt x="918017" y="970176"/>
                </a:cubicBezTo>
                <a:cubicBezTo>
                  <a:pt x="942207" y="975014"/>
                  <a:pt x="967489" y="976028"/>
                  <a:pt x="990588" y="984690"/>
                </a:cubicBezTo>
                <a:cubicBezTo>
                  <a:pt x="1006921" y="990815"/>
                  <a:pt x="1050464" y="1007594"/>
                  <a:pt x="1034131" y="1013719"/>
                </a:cubicBezTo>
                <a:cubicBezTo>
                  <a:pt x="984095" y="1032483"/>
                  <a:pt x="927693" y="1023395"/>
                  <a:pt x="874474" y="1028233"/>
                </a:cubicBezTo>
                <a:cubicBezTo>
                  <a:pt x="859960" y="1037909"/>
                  <a:pt x="846077" y="1048607"/>
                  <a:pt x="830931" y="1057262"/>
                </a:cubicBezTo>
                <a:cubicBezTo>
                  <a:pt x="785757" y="1083076"/>
                  <a:pt x="767911" y="1083169"/>
                  <a:pt x="729331" y="1115319"/>
                </a:cubicBezTo>
                <a:cubicBezTo>
                  <a:pt x="659940" y="1173145"/>
                  <a:pt x="708658" y="1140127"/>
                  <a:pt x="656760" y="1202405"/>
                </a:cubicBezTo>
                <a:cubicBezTo>
                  <a:pt x="643619" y="1218174"/>
                  <a:pt x="626358" y="1230179"/>
                  <a:pt x="613217" y="1245948"/>
                </a:cubicBezTo>
                <a:cubicBezTo>
                  <a:pt x="579749" y="1286109"/>
                  <a:pt x="588347" y="1301231"/>
                  <a:pt x="540645" y="1333033"/>
                </a:cubicBezTo>
                <a:cubicBezTo>
                  <a:pt x="505103" y="1356728"/>
                  <a:pt x="444971" y="1347548"/>
                  <a:pt x="410017" y="1347548"/>
                </a:cubicBezTo>
                <a:close/>
              </a:path>
            </a:pathLst>
          </a:cu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rot="5400000">
            <a:off x="686532" y="-153132"/>
            <a:ext cx="1050464" cy="1356728"/>
          </a:xfrm>
          <a:custGeom>
            <a:avLst/>
            <a:gdLst>
              <a:gd name="connsiteX0" fmla="*/ 410017 w 1050464"/>
              <a:gd name="connsiteY0" fmla="*/ 1347548 h 1356728"/>
              <a:gd name="connsiteX1" fmla="*/ 482588 w 1050464"/>
              <a:gd name="connsiteY1" fmla="*/ 1202405 h 1356728"/>
              <a:gd name="connsiteX2" fmla="*/ 497102 w 1050464"/>
              <a:gd name="connsiteY2" fmla="*/ 1158862 h 1356728"/>
              <a:gd name="connsiteX3" fmla="*/ 468074 w 1050464"/>
              <a:gd name="connsiteY3" fmla="*/ 752462 h 1356728"/>
              <a:gd name="connsiteX4" fmla="*/ 453560 w 1050464"/>
              <a:gd name="connsiteY4" fmla="*/ 708919 h 1356728"/>
              <a:gd name="connsiteX5" fmla="*/ 424531 w 1050464"/>
              <a:gd name="connsiteY5" fmla="*/ 607319 h 1356728"/>
              <a:gd name="connsiteX6" fmla="*/ 366474 w 1050464"/>
              <a:gd name="connsiteY6" fmla="*/ 520233 h 1356728"/>
              <a:gd name="connsiteX7" fmla="*/ 322931 w 1050464"/>
              <a:gd name="connsiteY7" fmla="*/ 433148 h 1356728"/>
              <a:gd name="connsiteX8" fmla="*/ 279388 w 1050464"/>
              <a:gd name="connsiteY8" fmla="*/ 404119 h 1356728"/>
              <a:gd name="connsiteX9" fmla="*/ 206817 w 1050464"/>
              <a:gd name="connsiteY9" fmla="*/ 317033 h 1356728"/>
              <a:gd name="connsiteX10" fmla="*/ 105217 w 1050464"/>
              <a:gd name="connsiteY10" fmla="*/ 273490 h 1356728"/>
              <a:gd name="connsiteX11" fmla="*/ 3617 w 1050464"/>
              <a:gd name="connsiteY11" fmla="*/ 200919 h 1356728"/>
              <a:gd name="connsiteX12" fmla="*/ 18131 w 1050464"/>
              <a:gd name="connsiteY12" fmla="*/ 99319 h 1356728"/>
              <a:gd name="connsiteX13" fmla="*/ 76188 w 1050464"/>
              <a:gd name="connsiteY13" fmla="*/ 84805 h 1356728"/>
              <a:gd name="connsiteX14" fmla="*/ 264874 w 1050464"/>
              <a:gd name="connsiteY14" fmla="*/ 99319 h 1356728"/>
              <a:gd name="connsiteX15" fmla="*/ 322931 w 1050464"/>
              <a:gd name="connsiteY15" fmla="*/ 113833 h 1356728"/>
              <a:gd name="connsiteX16" fmla="*/ 366474 w 1050464"/>
              <a:gd name="connsiteY16" fmla="*/ 229948 h 1356728"/>
              <a:gd name="connsiteX17" fmla="*/ 395502 w 1050464"/>
              <a:gd name="connsiteY17" fmla="*/ 186405 h 1356728"/>
              <a:gd name="connsiteX18" fmla="*/ 380988 w 1050464"/>
              <a:gd name="connsiteY18" fmla="*/ 26748 h 1356728"/>
              <a:gd name="connsiteX19" fmla="*/ 468074 w 1050464"/>
              <a:gd name="connsiteY19" fmla="*/ 55776 h 1356728"/>
              <a:gd name="connsiteX20" fmla="*/ 526131 w 1050464"/>
              <a:gd name="connsiteY20" fmla="*/ 142862 h 1356728"/>
              <a:gd name="connsiteX21" fmla="*/ 555160 w 1050464"/>
              <a:gd name="connsiteY21" fmla="*/ 244462 h 1356728"/>
              <a:gd name="connsiteX22" fmla="*/ 569674 w 1050464"/>
              <a:gd name="connsiteY22" fmla="*/ 331548 h 1356728"/>
              <a:gd name="connsiteX23" fmla="*/ 613217 w 1050464"/>
              <a:gd name="connsiteY23" fmla="*/ 317033 h 1356728"/>
              <a:gd name="connsiteX24" fmla="*/ 642245 w 1050464"/>
              <a:gd name="connsiteY24" fmla="*/ 273490 h 1356728"/>
              <a:gd name="connsiteX25" fmla="*/ 700302 w 1050464"/>
              <a:gd name="connsiteY25" fmla="*/ 331548 h 1356728"/>
              <a:gd name="connsiteX26" fmla="*/ 729331 w 1050464"/>
              <a:gd name="connsiteY26" fmla="*/ 549262 h 1356728"/>
              <a:gd name="connsiteX27" fmla="*/ 758360 w 1050464"/>
              <a:gd name="connsiteY27" fmla="*/ 505719 h 1356728"/>
              <a:gd name="connsiteX28" fmla="*/ 729331 w 1050464"/>
              <a:gd name="connsiteY28" fmla="*/ 752462 h 1356728"/>
              <a:gd name="connsiteX29" fmla="*/ 700302 w 1050464"/>
              <a:gd name="connsiteY29" fmla="*/ 796005 h 1356728"/>
              <a:gd name="connsiteX30" fmla="*/ 743845 w 1050464"/>
              <a:gd name="connsiteY30" fmla="*/ 810519 h 1356728"/>
              <a:gd name="connsiteX31" fmla="*/ 801902 w 1050464"/>
              <a:gd name="connsiteY31" fmla="*/ 723433 h 1356728"/>
              <a:gd name="connsiteX32" fmla="*/ 845445 w 1050464"/>
              <a:gd name="connsiteY32" fmla="*/ 694405 h 1356728"/>
              <a:gd name="connsiteX33" fmla="*/ 845445 w 1050464"/>
              <a:gd name="connsiteY33" fmla="*/ 926633 h 1356728"/>
              <a:gd name="connsiteX34" fmla="*/ 830931 w 1050464"/>
              <a:gd name="connsiteY34" fmla="*/ 970176 h 1356728"/>
              <a:gd name="connsiteX35" fmla="*/ 787388 w 1050464"/>
              <a:gd name="connsiteY35" fmla="*/ 999205 h 1356728"/>
              <a:gd name="connsiteX36" fmla="*/ 918017 w 1050464"/>
              <a:gd name="connsiteY36" fmla="*/ 970176 h 1356728"/>
              <a:gd name="connsiteX37" fmla="*/ 990588 w 1050464"/>
              <a:gd name="connsiteY37" fmla="*/ 984690 h 1356728"/>
              <a:gd name="connsiteX38" fmla="*/ 1034131 w 1050464"/>
              <a:gd name="connsiteY38" fmla="*/ 1013719 h 1356728"/>
              <a:gd name="connsiteX39" fmla="*/ 874474 w 1050464"/>
              <a:gd name="connsiteY39" fmla="*/ 1028233 h 1356728"/>
              <a:gd name="connsiteX40" fmla="*/ 830931 w 1050464"/>
              <a:gd name="connsiteY40" fmla="*/ 1057262 h 1356728"/>
              <a:gd name="connsiteX41" fmla="*/ 729331 w 1050464"/>
              <a:gd name="connsiteY41" fmla="*/ 1115319 h 1356728"/>
              <a:gd name="connsiteX42" fmla="*/ 656760 w 1050464"/>
              <a:gd name="connsiteY42" fmla="*/ 1202405 h 1356728"/>
              <a:gd name="connsiteX43" fmla="*/ 613217 w 1050464"/>
              <a:gd name="connsiteY43" fmla="*/ 1245948 h 1356728"/>
              <a:gd name="connsiteX44" fmla="*/ 540645 w 1050464"/>
              <a:gd name="connsiteY44" fmla="*/ 1333033 h 1356728"/>
              <a:gd name="connsiteX45" fmla="*/ 410017 w 1050464"/>
              <a:gd name="connsiteY45" fmla="*/ 1347548 h 135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50464" h="1356728">
                <a:moveTo>
                  <a:pt x="410017" y="1347548"/>
                </a:moveTo>
                <a:cubicBezTo>
                  <a:pt x="471919" y="1265011"/>
                  <a:pt x="445911" y="1312439"/>
                  <a:pt x="482588" y="1202405"/>
                </a:cubicBezTo>
                <a:lnTo>
                  <a:pt x="497102" y="1158862"/>
                </a:lnTo>
                <a:cubicBezTo>
                  <a:pt x="490156" y="999098"/>
                  <a:pt x="502518" y="890240"/>
                  <a:pt x="468074" y="752462"/>
                </a:cubicBezTo>
                <a:cubicBezTo>
                  <a:pt x="464363" y="737619"/>
                  <a:pt x="457763" y="723630"/>
                  <a:pt x="453560" y="708919"/>
                </a:cubicBezTo>
                <a:cubicBezTo>
                  <a:pt x="449140" y="693450"/>
                  <a:pt x="434764" y="625739"/>
                  <a:pt x="424531" y="607319"/>
                </a:cubicBezTo>
                <a:cubicBezTo>
                  <a:pt x="407588" y="576821"/>
                  <a:pt x="377506" y="553331"/>
                  <a:pt x="366474" y="520233"/>
                </a:cubicBezTo>
                <a:cubicBezTo>
                  <a:pt x="354669" y="484817"/>
                  <a:pt x="351069" y="461286"/>
                  <a:pt x="322931" y="433148"/>
                </a:cubicBezTo>
                <a:cubicBezTo>
                  <a:pt x="310596" y="420813"/>
                  <a:pt x="293902" y="413795"/>
                  <a:pt x="279388" y="404119"/>
                </a:cubicBezTo>
                <a:cubicBezTo>
                  <a:pt x="256241" y="369398"/>
                  <a:pt x="242376" y="342432"/>
                  <a:pt x="206817" y="317033"/>
                </a:cubicBezTo>
                <a:cubicBezTo>
                  <a:pt x="136354" y="266702"/>
                  <a:pt x="168382" y="305073"/>
                  <a:pt x="105217" y="273490"/>
                </a:cubicBezTo>
                <a:cubicBezTo>
                  <a:pt x="83989" y="262876"/>
                  <a:pt x="16772" y="210785"/>
                  <a:pt x="3617" y="200919"/>
                </a:cubicBezTo>
                <a:cubicBezTo>
                  <a:pt x="8455" y="167052"/>
                  <a:pt x="0" y="128329"/>
                  <a:pt x="18131" y="99319"/>
                </a:cubicBezTo>
                <a:cubicBezTo>
                  <a:pt x="28703" y="82403"/>
                  <a:pt x="56240" y="84805"/>
                  <a:pt x="76188" y="84805"/>
                </a:cubicBezTo>
                <a:cubicBezTo>
                  <a:pt x="139269" y="84805"/>
                  <a:pt x="201979" y="94481"/>
                  <a:pt x="264874" y="99319"/>
                </a:cubicBezTo>
                <a:cubicBezTo>
                  <a:pt x="284226" y="104157"/>
                  <a:pt x="306333" y="102768"/>
                  <a:pt x="322931" y="113833"/>
                </a:cubicBezTo>
                <a:cubicBezTo>
                  <a:pt x="357431" y="136833"/>
                  <a:pt x="360155" y="198352"/>
                  <a:pt x="366474" y="229948"/>
                </a:cubicBezTo>
                <a:cubicBezTo>
                  <a:pt x="376150" y="215434"/>
                  <a:pt x="394259" y="203805"/>
                  <a:pt x="395502" y="186405"/>
                </a:cubicBezTo>
                <a:cubicBezTo>
                  <a:pt x="399309" y="133102"/>
                  <a:pt x="355036" y="73462"/>
                  <a:pt x="380988" y="26748"/>
                </a:cubicBezTo>
                <a:cubicBezTo>
                  <a:pt x="395848" y="0"/>
                  <a:pt x="468074" y="55776"/>
                  <a:pt x="468074" y="55776"/>
                </a:cubicBezTo>
                <a:cubicBezTo>
                  <a:pt x="487426" y="84805"/>
                  <a:pt x="517670" y="109016"/>
                  <a:pt x="526131" y="142862"/>
                </a:cubicBezTo>
                <a:cubicBezTo>
                  <a:pt x="544356" y="215762"/>
                  <a:pt x="534337" y="181995"/>
                  <a:pt x="555160" y="244462"/>
                </a:cubicBezTo>
                <a:cubicBezTo>
                  <a:pt x="559998" y="273491"/>
                  <a:pt x="551290" y="308568"/>
                  <a:pt x="569674" y="331548"/>
                </a:cubicBezTo>
                <a:cubicBezTo>
                  <a:pt x="579232" y="343495"/>
                  <a:pt x="601270" y="326591"/>
                  <a:pt x="613217" y="317033"/>
                </a:cubicBezTo>
                <a:cubicBezTo>
                  <a:pt x="626838" y="306136"/>
                  <a:pt x="632569" y="288004"/>
                  <a:pt x="642245" y="273490"/>
                </a:cubicBezTo>
                <a:cubicBezTo>
                  <a:pt x="680950" y="286392"/>
                  <a:pt x="700302" y="279942"/>
                  <a:pt x="700302" y="331548"/>
                </a:cubicBezTo>
                <a:cubicBezTo>
                  <a:pt x="700302" y="505102"/>
                  <a:pt x="620431" y="679942"/>
                  <a:pt x="729331" y="549262"/>
                </a:cubicBezTo>
                <a:cubicBezTo>
                  <a:pt x="740498" y="535861"/>
                  <a:pt x="748684" y="520233"/>
                  <a:pt x="758360" y="505719"/>
                </a:cubicBezTo>
                <a:cubicBezTo>
                  <a:pt x="756067" y="537815"/>
                  <a:pt x="762319" y="686486"/>
                  <a:pt x="729331" y="752462"/>
                </a:cubicBezTo>
                <a:cubicBezTo>
                  <a:pt x="721530" y="768064"/>
                  <a:pt x="709978" y="781491"/>
                  <a:pt x="700302" y="796005"/>
                </a:cubicBezTo>
                <a:cubicBezTo>
                  <a:pt x="714816" y="800843"/>
                  <a:pt x="731395" y="819412"/>
                  <a:pt x="743845" y="810519"/>
                </a:cubicBezTo>
                <a:cubicBezTo>
                  <a:pt x="772235" y="790241"/>
                  <a:pt x="772873" y="742785"/>
                  <a:pt x="801902" y="723433"/>
                </a:cubicBezTo>
                <a:lnTo>
                  <a:pt x="845445" y="694405"/>
                </a:lnTo>
                <a:cubicBezTo>
                  <a:pt x="871924" y="800315"/>
                  <a:pt x="867944" y="757892"/>
                  <a:pt x="845445" y="926633"/>
                </a:cubicBezTo>
                <a:cubicBezTo>
                  <a:pt x="843423" y="941798"/>
                  <a:pt x="840488" y="958229"/>
                  <a:pt x="830931" y="970176"/>
                </a:cubicBezTo>
                <a:cubicBezTo>
                  <a:pt x="820034" y="983798"/>
                  <a:pt x="770839" y="993689"/>
                  <a:pt x="787388" y="999205"/>
                </a:cubicBezTo>
                <a:cubicBezTo>
                  <a:pt x="812931" y="1007719"/>
                  <a:pt x="886395" y="980716"/>
                  <a:pt x="918017" y="970176"/>
                </a:cubicBezTo>
                <a:cubicBezTo>
                  <a:pt x="942207" y="975014"/>
                  <a:pt x="967489" y="976028"/>
                  <a:pt x="990588" y="984690"/>
                </a:cubicBezTo>
                <a:cubicBezTo>
                  <a:pt x="1006921" y="990815"/>
                  <a:pt x="1050464" y="1007594"/>
                  <a:pt x="1034131" y="1013719"/>
                </a:cubicBezTo>
                <a:cubicBezTo>
                  <a:pt x="984095" y="1032483"/>
                  <a:pt x="927693" y="1023395"/>
                  <a:pt x="874474" y="1028233"/>
                </a:cubicBezTo>
                <a:cubicBezTo>
                  <a:pt x="859960" y="1037909"/>
                  <a:pt x="846077" y="1048607"/>
                  <a:pt x="830931" y="1057262"/>
                </a:cubicBezTo>
                <a:cubicBezTo>
                  <a:pt x="785757" y="1083076"/>
                  <a:pt x="767911" y="1083169"/>
                  <a:pt x="729331" y="1115319"/>
                </a:cubicBezTo>
                <a:cubicBezTo>
                  <a:pt x="659940" y="1173145"/>
                  <a:pt x="708658" y="1140127"/>
                  <a:pt x="656760" y="1202405"/>
                </a:cubicBezTo>
                <a:cubicBezTo>
                  <a:pt x="643619" y="1218174"/>
                  <a:pt x="626358" y="1230179"/>
                  <a:pt x="613217" y="1245948"/>
                </a:cubicBezTo>
                <a:cubicBezTo>
                  <a:pt x="579749" y="1286109"/>
                  <a:pt x="588347" y="1301231"/>
                  <a:pt x="540645" y="1333033"/>
                </a:cubicBezTo>
                <a:cubicBezTo>
                  <a:pt x="505103" y="1356728"/>
                  <a:pt x="444971" y="1347548"/>
                  <a:pt x="410017" y="1347548"/>
                </a:cubicBezTo>
                <a:close/>
              </a:path>
            </a:pathLst>
          </a:cu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 rot="5400000">
            <a:off x="2058132" y="-153132"/>
            <a:ext cx="1050464" cy="1356728"/>
          </a:xfrm>
          <a:custGeom>
            <a:avLst/>
            <a:gdLst>
              <a:gd name="connsiteX0" fmla="*/ 410017 w 1050464"/>
              <a:gd name="connsiteY0" fmla="*/ 1347548 h 1356728"/>
              <a:gd name="connsiteX1" fmla="*/ 482588 w 1050464"/>
              <a:gd name="connsiteY1" fmla="*/ 1202405 h 1356728"/>
              <a:gd name="connsiteX2" fmla="*/ 497102 w 1050464"/>
              <a:gd name="connsiteY2" fmla="*/ 1158862 h 1356728"/>
              <a:gd name="connsiteX3" fmla="*/ 468074 w 1050464"/>
              <a:gd name="connsiteY3" fmla="*/ 752462 h 1356728"/>
              <a:gd name="connsiteX4" fmla="*/ 453560 w 1050464"/>
              <a:gd name="connsiteY4" fmla="*/ 708919 h 1356728"/>
              <a:gd name="connsiteX5" fmla="*/ 424531 w 1050464"/>
              <a:gd name="connsiteY5" fmla="*/ 607319 h 1356728"/>
              <a:gd name="connsiteX6" fmla="*/ 366474 w 1050464"/>
              <a:gd name="connsiteY6" fmla="*/ 520233 h 1356728"/>
              <a:gd name="connsiteX7" fmla="*/ 322931 w 1050464"/>
              <a:gd name="connsiteY7" fmla="*/ 433148 h 1356728"/>
              <a:gd name="connsiteX8" fmla="*/ 279388 w 1050464"/>
              <a:gd name="connsiteY8" fmla="*/ 404119 h 1356728"/>
              <a:gd name="connsiteX9" fmla="*/ 206817 w 1050464"/>
              <a:gd name="connsiteY9" fmla="*/ 317033 h 1356728"/>
              <a:gd name="connsiteX10" fmla="*/ 105217 w 1050464"/>
              <a:gd name="connsiteY10" fmla="*/ 273490 h 1356728"/>
              <a:gd name="connsiteX11" fmla="*/ 3617 w 1050464"/>
              <a:gd name="connsiteY11" fmla="*/ 200919 h 1356728"/>
              <a:gd name="connsiteX12" fmla="*/ 18131 w 1050464"/>
              <a:gd name="connsiteY12" fmla="*/ 99319 h 1356728"/>
              <a:gd name="connsiteX13" fmla="*/ 76188 w 1050464"/>
              <a:gd name="connsiteY13" fmla="*/ 84805 h 1356728"/>
              <a:gd name="connsiteX14" fmla="*/ 264874 w 1050464"/>
              <a:gd name="connsiteY14" fmla="*/ 99319 h 1356728"/>
              <a:gd name="connsiteX15" fmla="*/ 322931 w 1050464"/>
              <a:gd name="connsiteY15" fmla="*/ 113833 h 1356728"/>
              <a:gd name="connsiteX16" fmla="*/ 366474 w 1050464"/>
              <a:gd name="connsiteY16" fmla="*/ 229948 h 1356728"/>
              <a:gd name="connsiteX17" fmla="*/ 395502 w 1050464"/>
              <a:gd name="connsiteY17" fmla="*/ 186405 h 1356728"/>
              <a:gd name="connsiteX18" fmla="*/ 380988 w 1050464"/>
              <a:gd name="connsiteY18" fmla="*/ 26748 h 1356728"/>
              <a:gd name="connsiteX19" fmla="*/ 468074 w 1050464"/>
              <a:gd name="connsiteY19" fmla="*/ 55776 h 1356728"/>
              <a:gd name="connsiteX20" fmla="*/ 526131 w 1050464"/>
              <a:gd name="connsiteY20" fmla="*/ 142862 h 1356728"/>
              <a:gd name="connsiteX21" fmla="*/ 555160 w 1050464"/>
              <a:gd name="connsiteY21" fmla="*/ 244462 h 1356728"/>
              <a:gd name="connsiteX22" fmla="*/ 569674 w 1050464"/>
              <a:gd name="connsiteY22" fmla="*/ 331548 h 1356728"/>
              <a:gd name="connsiteX23" fmla="*/ 613217 w 1050464"/>
              <a:gd name="connsiteY23" fmla="*/ 317033 h 1356728"/>
              <a:gd name="connsiteX24" fmla="*/ 642245 w 1050464"/>
              <a:gd name="connsiteY24" fmla="*/ 273490 h 1356728"/>
              <a:gd name="connsiteX25" fmla="*/ 700302 w 1050464"/>
              <a:gd name="connsiteY25" fmla="*/ 331548 h 1356728"/>
              <a:gd name="connsiteX26" fmla="*/ 729331 w 1050464"/>
              <a:gd name="connsiteY26" fmla="*/ 549262 h 1356728"/>
              <a:gd name="connsiteX27" fmla="*/ 758360 w 1050464"/>
              <a:gd name="connsiteY27" fmla="*/ 505719 h 1356728"/>
              <a:gd name="connsiteX28" fmla="*/ 729331 w 1050464"/>
              <a:gd name="connsiteY28" fmla="*/ 752462 h 1356728"/>
              <a:gd name="connsiteX29" fmla="*/ 700302 w 1050464"/>
              <a:gd name="connsiteY29" fmla="*/ 796005 h 1356728"/>
              <a:gd name="connsiteX30" fmla="*/ 743845 w 1050464"/>
              <a:gd name="connsiteY30" fmla="*/ 810519 h 1356728"/>
              <a:gd name="connsiteX31" fmla="*/ 801902 w 1050464"/>
              <a:gd name="connsiteY31" fmla="*/ 723433 h 1356728"/>
              <a:gd name="connsiteX32" fmla="*/ 845445 w 1050464"/>
              <a:gd name="connsiteY32" fmla="*/ 694405 h 1356728"/>
              <a:gd name="connsiteX33" fmla="*/ 845445 w 1050464"/>
              <a:gd name="connsiteY33" fmla="*/ 926633 h 1356728"/>
              <a:gd name="connsiteX34" fmla="*/ 830931 w 1050464"/>
              <a:gd name="connsiteY34" fmla="*/ 970176 h 1356728"/>
              <a:gd name="connsiteX35" fmla="*/ 787388 w 1050464"/>
              <a:gd name="connsiteY35" fmla="*/ 999205 h 1356728"/>
              <a:gd name="connsiteX36" fmla="*/ 918017 w 1050464"/>
              <a:gd name="connsiteY36" fmla="*/ 970176 h 1356728"/>
              <a:gd name="connsiteX37" fmla="*/ 990588 w 1050464"/>
              <a:gd name="connsiteY37" fmla="*/ 984690 h 1356728"/>
              <a:gd name="connsiteX38" fmla="*/ 1034131 w 1050464"/>
              <a:gd name="connsiteY38" fmla="*/ 1013719 h 1356728"/>
              <a:gd name="connsiteX39" fmla="*/ 874474 w 1050464"/>
              <a:gd name="connsiteY39" fmla="*/ 1028233 h 1356728"/>
              <a:gd name="connsiteX40" fmla="*/ 830931 w 1050464"/>
              <a:gd name="connsiteY40" fmla="*/ 1057262 h 1356728"/>
              <a:gd name="connsiteX41" fmla="*/ 729331 w 1050464"/>
              <a:gd name="connsiteY41" fmla="*/ 1115319 h 1356728"/>
              <a:gd name="connsiteX42" fmla="*/ 656760 w 1050464"/>
              <a:gd name="connsiteY42" fmla="*/ 1202405 h 1356728"/>
              <a:gd name="connsiteX43" fmla="*/ 613217 w 1050464"/>
              <a:gd name="connsiteY43" fmla="*/ 1245948 h 1356728"/>
              <a:gd name="connsiteX44" fmla="*/ 540645 w 1050464"/>
              <a:gd name="connsiteY44" fmla="*/ 1333033 h 1356728"/>
              <a:gd name="connsiteX45" fmla="*/ 410017 w 1050464"/>
              <a:gd name="connsiteY45" fmla="*/ 1347548 h 135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50464" h="1356728">
                <a:moveTo>
                  <a:pt x="410017" y="1347548"/>
                </a:moveTo>
                <a:cubicBezTo>
                  <a:pt x="471919" y="1265011"/>
                  <a:pt x="445911" y="1312439"/>
                  <a:pt x="482588" y="1202405"/>
                </a:cubicBezTo>
                <a:lnTo>
                  <a:pt x="497102" y="1158862"/>
                </a:lnTo>
                <a:cubicBezTo>
                  <a:pt x="490156" y="999098"/>
                  <a:pt x="502518" y="890240"/>
                  <a:pt x="468074" y="752462"/>
                </a:cubicBezTo>
                <a:cubicBezTo>
                  <a:pt x="464363" y="737619"/>
                  <a:pt x="457763" y="723630"/>
                  <a:pt x="453560" y="708919"/>
                </a:cubicBezTo>
                <a:cubicBezTo>
                  <a:pt x="449140" y="693450"/>
                  <a:pt x="434764" y="625739"/>
                  <a:pt x="424531" y="607319"/>
                </a:cubicBezTo>
                <a:cubicBezTo>
                  <a:pt x="407588" y="576821"/>
                  <a:pt x="377506" y="553331"/>
                  <a:pt x="366474" y="520233"/>
                </a:cubicBezTo>
                <a:cubicBezTo>
                  <a:pt x="354669" y="484817"/>
                  <a:pt x="351069" y="461286"/>
                  <a:pt x="322931" y="433148"/>
                </a:cubicBezTo>
                <a:cubicBezTo>
                  <a:pt x="310596" y="420813"/>
                  <a:pt x="293902" y="413795"/>
                  <a:pt x="279388" y="404119"/>
                </a:cubicBezTo>
                <a:cubicBezTo>
                  <a:pt x="256241" y="369398"/>
                  <a:pt x="242376" y="342432"/>
                  <a:pt x="206817" y="317033"/>
                </a:cubicBezTo>
                <a:cubicBezTo>
                  <a:pt x="136354" y="266702"/>
                  <a:pt x="168382" y="305073"/>
                  <a:pt x="105217" y="273490"/>
                </a:cubicBezTo>
                <a:cubicBezTo>
                  <a:pt x="83989" y="262876"/>
                  <a:pt x="16772" y="210785"/>
                  <a:pt x="3617" y="200919"/>
                </a:cubicBezTo>
                <a:cubicBezTo>
                  <a:pt x="8455" y="167052"/>
                  <a:pt x="0" y="128329"/>
                  <a:pt x="18131" y="99319"/>
                </a:cubicBezTo>
                <a:cubicBezTo>
                  <a:pt x="28703" y="82403"/>
                  <a:pt x="56240" y="84805"/>
                  <a:pt x="76188" y="84805"/>
                </a:cubicBezTo>
                <a:cubicBezTo>
                  <a:pt x="139269" y="84805"/>
                  <a:pt x="201979" y="94481"/>
                  <a:pt x="264874" y="99319"/>
                </a:cubicBezTo>
                <a:cubicBezTo>
                  <a:pt x="284226" y="104157"/>
                  <a:pt x="306333" y="102768"/>
                  <a:pt x="322931" y="113833"/>
                </a:cubicBezTo>
                <a:cubicBezTo>
                  <a:pt x="357431" y="136833"/>
                  <a:pt x="360155" y="198352"/>
                  <a:pt x="366474" y="229948"/>
                </a:cubicBezTo>
                <a:cubicBezTo>
                  <a:pt x="376150" y="215434"/>
                  <a:pt x="394259" y="203805"/>
                  <a:pt x="395502" y="186405"/>
                </a:cubicBezTo>
                <a:cubicBezTo>
                  <a:pt x="399309" y="133102"/>
                  <a:pt x="355036" y="73462"/>
                  <a:pt x="380988" y="26748"/>
                </a:cubicBezTo>
                <a:cubicBezTo>
                  <a:pt x="395848" y="0"/>
                  <a:pt x="468074" y="55776"/>
                  <a:pt x="468074" y="55776"/>
                </a:cubicBezTo>
                <a:cubicBezTo>
                  <a:pt x="487426" y="84805"/>
                  <a:pt x="517670" y="109016"/>
                  <a:pt x="526131" y="142862"/>
                </a:cubicBezTo>
                <a:cubicBezTo>
                  <a:pt x="544356" y="215762"/>
                  <a:pt x="534337" y="181995"/>
                  <a:pt x="555160" y="244462"/>
                </a:cubicBezTo>
                <a:cubicBezTo>
                  <a:pt x="559998" y="273491"/>
                  <a:pt x="551290" y="308568"/>
                  <a:pt x="569674" y="331548"/>
                </a:cubicBezTo>
                <a:cubicBezTo>
                  <a:pt x="579232" y="343495"/>
                  <a:pt x="601270" y="326591"/>
                  <a:pt x="613217" y="317033"/>
                </a:cubicBezTo>
                <a:cubicBezTo>
                  <a:pt x="626838" y="306136"/>
                  <a:pt x="632569" y="288004"/>
                  <a:pt x="642245" y="273490"/>
                </a:cubicBezTo>
                <a:cubicBezTo>
                  <a:pt x="680950" y="286392"/>
                  <a:pt x="700302" y="279942"/>
                  <a:pt x="700302" y="331548"/>
                </a:cubicBezTo>
                <a:cubicBezTo>
                  <a:pt x="700302" y="505102"/>
                  <a:pt x="620431" y="679942"/>
                  <a:pt x="729331" y="549262"/>
                </a:cubicBezTo>
                <a:cubicBezTo>
                  <a:pt x="740498" y="535861"/>
                  <a:pt x="748684" y="520233"/>
                  <a:pt x="758360" y="505719"/>
                </a:cubicBezTo>
                <a:cubicBezTo>
                  <a:pt x="756067" y="537815"/>
                  <a:pt x="762319" y="686486"/>
                  <a:pt x="729331" y="752462"/>
                </a:cubicBezTo>
                <a:cubicBezTo>
                  <a:pt x="721530" y="768064"/>
                  <a:pt x="709978" y="781491"/>
                  <a:pt x="700302" y="796005"/>
                </a:cubicBezTo>
                <a:cubicBezTo>
                  <a:pt x="714816" y="800843"/>
                  <a:pt x="731395" y="819412"/>
                  <a:pt x="743845" y="810519"/>
                </a:cubicBezTo>
                <a:cubicBezTo>
                  <a:pt x="772235" y="790241"/>
                  <a:pt x="772873" y="742785"/>
                  <a:pt x="801902" y="723433"/>
                </a:cubicBezTo>
                <a:lnTo>
                  <a:pt x="845445" y="694405"/>
                </a:lnTo>
                <a:cubicBezTo>
                  <a:pt x="871924" y="800315"/>
                  <a:pt x="867944" y="757892"/>
                  <a:pt x="845445" y="926633"/>
                </a:cubicBezTo>
                <a:cubicBezTo>
                  <a:pt x="843423" y="941798"/>
                  <a:pt x="840488" y="958229"/>
                  <a:pt x="830931" y="970176"/>
                </a:cubicBezTo>
                <a:cubicBezTo>
                  <a:pt x="820034" y="983798"/>
                  <a:pt x="770839" y="993689"/>
                  <a:pt x="787388" y="999205"/>
                </a:cubicBezTo>
                <a:cubicBezTo>
                  <a:pt x="812931" y="1007719"/>
                  <a:pt x="886395" y="980716"/>
                  <a:pt x="918017" y="970176"/>
                </a:cubicBezTo>
                <a:cubicBezTo>
                  <a:pt x="942207" y="975014"/>
                  <a:pt x="967489" y="976028"/>
                  <a:pt x="990588" y="984690"/>
                </a:cubicBezTo>
                <a:cubicBezTo>
                  <a:pt x="1006921" y="990815"/>
                  <a:pt x="1050464" y="1007594"/>
                  <a:pt x="1034131" y="1013719"/>
                </a:cubicBezTo>
                <a:cubicBezTo>
                  <a:pt x="984095" y="1032483"/>
                  <a:pt x="927693" y="1023395"/>
                  <a:pt x="874474" y="1028233"/>
                </a:cubicBezTo>
                <a:cubicBezTo>
                  <a:pt x="859960" y="1037909"/>
                  <a:pt x="846077" y="1048607"/>
                  <a:pt x="830931" y="1057262"/>
                </a:cubicBezTo>
                <a:cubicBezTo>
                  <a:pt x="785757" y="1083076"/>
                  <a:pt x="767911" y="1083169"/>
                  <a:pt x="729331" y="1115319"/>
                </a:cubicBezTo>
                <a:cubicBezTo>
                  <a:pt x="659940" y="1173145"/>
                  <a:pt x="708658" y="1140127"/>
                  <a:pt x="656760" y="1202405"/>
                </a:cubicBezTo>
                <a:cubicBezTo>
                  <a:pt x="643619" y="1218174"/>
                  <a:pt x="626358" y="1230179"/>
                  <a:pt x="613217" y="1245948"/>
                </a:cubicBezTo>
                <a:cubicBezTo>
                  <a:pt x="579749" y="1286109"/>
                  <a:pt x="588347" y="1301231"/>
                  <a:pt x="540645" y="1333033"/>
                </a:cubicBezTo>
                <a:cubicBezTo>
                  <a:pt x="505103" y="1356728"/>
                  <a:pt x="444971" y="1347548"/>
                  <a:pt x="410017" y="1347548"/>
                </a:cubicBezTo>
                <a:close/>
              </a:path>
            </a:pathLst>
          </a:cu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 rot="5400000">
            <a:off x="3277332" y="-153132"/>
            <a:ext cx="1050464" cy="1356728"/>
          </a:xfrm>
          <a:custGeom>
            <a:avLst/>
            <a:gdLst>
              <a:gd name="connsiteX0" fmla="*/ 410017 w 1050464"/>
              <a:gd name="connsiteY0" fmla="*/ 1347548 h 1356728"/>
              <a:gd name="connsiteX1" fmla="*/ 482588 w 1050464"/>
              <a:gd name="connsiteY1" fmla="*/ 1202405 h 1356728"/>
              <a:gd name="connsiteX2" fmla="*/ 497102 w 1050464"/>
              <a:gd name="connsiteY2" fmla="*/ 1158862 h 1356728"/>
              <a:gd name="connsiteX3" fmla="*/ 468074 w 1050464"/>
              <a:gd name="connsiteY3" fmla="*/ 752462 h 1356728"/>
              <a:gd name="connsiteX4" fmla="*/ 453560 w 1050464"/>
              <a:gd name="connsiteY4" fmla="*/ 708919 h 1356728"/>
              <a:gd name="connsiteX5" fmla="*/ 424531 w 1050464"/>
              <a:gd name="connsiteY5" fmla="*/ 607319 h 1356728"/>
              <a:gd name="connsiteX6" fmla="*/ 366474 w 1050464"/>
              <a:gd name="connsiteY6" fmla="*/ 520233 h 1356728"/>
              <a:gd name="connsiteX7" fmla="*/ 322931 w 1050464"/>
              <a:gd name="connsiteY7" fmla="*/ 433148 h 1356728"/>
              <a:gd name="connsiteX8" fmla="*/ 279388 w 1050464"/>
              <a:gd name="connsiteY8" fmla="*/ 404119 h 1356728"/>
              <a:gd name="connsiteX9" fmla="*/ 206817 w 1050464"/>
              <a:gd name="connsiteY9" fmla="*/ 317033 h 1356728"/>
              <a:gd name="connsiteX10" fmla="*/ 105217 w 1050464"/>
              <a:gd name="connsiteY10" fmla="*/ 273490 h 1356728"/>
              <a:gd name="connsiteX11" fmla="*/ 3617 w 1050464"/>
              <a:gd name="connsiteY11" fmla="*/ 200919 h 1356728"/>
              <a:gd name="connsiteX12" fmla="*/ 18131 w 1050464"/>
              <a:gd name="connsiteY12" fmla="*/ 99319 h 1356728"/>
              <a:gd name="connsiteX13" fmla="*/ 76188 w 1050464"/>
              <a:gd name="connsiteY13" fmla="*/ 84805 h 1356728"/>
              <a:gd name="connsiteX14" fmla="*/ 264874 w 1050464"/>
              <a:gd name="connsiteY14" fmla="*/ 99319 h 1356728"/>
              <a:gd name="connsiteX15" fmla="*/ 322931 w 1050464"/>
              <a:gd name="connsiteY15" fmla="*/ 113833 h 1356728"/>
              <a:gd name="connsiteX16" fmla="*/ 366474 w 1050464"/>
              <a:gd name="connsiteY16" fmla="*/ 229948 h 1356728"/>
              <a:gd name="connsiteX17" fmla="*/ 395502 w 1050464"/>
              <a:gd name="connsiteY17" fmla="*/ 186405 h 1356728"/>
              <a:gd name="connsiteX18" fmla="*/ 380988 w 1050464"/>
              <a:gd name="connsiteY18" fmla="*/ 26748 h 1356728"/>
              <a:gd name="connsiteX19" fmla="*/ 468074 w 1050464"/>
              <a:gd name="connsiteY19" fmla="*/ 55776 h 1356728"/>
              <a:gd name="connsiteX20" fmla="*/ 526131 w 1050464"/>
              <a:gd name="connsiteY20" fmla="*/ 142862 h 1356728"/>
              <a:gd name="connsiteX21" fmla="*/ 555160 w 1050464"/>
              <a:gd name="connsiteY21" fmla="*/ 244462 h 1356728"/>
              <a:gd name="connsiteX22" fmla="*/ 569674 w 1050464"/>
              <a:gd name="connsiteY22" fmla="*/ 331548 h 1356728"/>
              <a:gd name="connsiteX23" fmla="*/ 613217 w 1050464"/>
              <a:gd name="connsiteY23" fmla="*/ 317033 h 1356728"/>
              <a:gd name="connsiteX24" fmla="*/ 642245 w 1050464"/>
              <a:gd name="connsiteY24" fmla="*/ 273490 h 1356728"/>
              <a:gd name="connsiteX25" fmla="*/ 700302 w 1050464"/>
              <a:gd name="connsiteY25" fmla="*/ 331548 h 1356728"/>
              <a:gd name="connsiteX26" fmla="*/ 729331 w 1050464"/>
              <a:gd name="connsiteY26" fmla="*/ 549262 h 1356728"/>
              <a:gd name="connsiteX27" fmla="*/ 758360 w 1050464"/>
              <a:gd name="connsiteY27" fmla="*/ 505719 h 1356728"/>
              <a:gd name="connsiteX28" fmla="*/ 729331 w 1050464"/>
              <a:gd name="connsiteY28" fmla="*/ 752462 h 1356728"/>
              <a:gd name="connsiteX29" fmla="*/ 700302 w 1050464"/>
              <a:gd name="connsiteY29" fmla="*/ 796005 h 1356728"/>
              <a:gd name="connsiteX30" fmla="*/ 743845 w 1050464"/>
              <a:gd name="connsiteY30" fmla="*/ 810519 h 1356728"/>
              <a:gd name="connsiteX31" fmla="*/ 801902 w 1050464"/>
              <a:gd name="connsiteY31" fmla="*/ 723433 h 1356728"/>
              <a:gd name="connsiteX32" fmla="*/ 845445 w 1050464"/>
              <a:gd name="connsiteY32" fmla="*/ 694405 h 1356728"/>
              <a:gd name="connsiteX33" fmla="*/ 845445 w 1050464"/>
              <a:gd name="connsiteY33" fmla="*/ 926633 h 1356728"/>
              <a:gd name="connsiteX34" fmla="*/ 830931 w 1050464"/>
              <a:gd name="connsiteY34" fmla="*/ 970176 h 1356728"/>
              <a:gd name="connsiteX35" fmla="*/ 787388 w 1050464"/>
              <a:gd name="connsiteY35" fmla="*/ 999205 h 1356728"/>
              <a:gd name="connsiteX36" fmla="*/ 918017 w 1050464"/>
              <a:gd name="connsiteY36" fmla="*/ 970176 h 1356728"/>
              <a:gd name="connsiteX37" fmla="*/ 990588 w 1050464"/>
              <a:gd name="connsiteY37" fmla="*/ 984690 h 1356728"/>
              <a:gd name="connsiteX38" fmla="*/ 1034131 w 1050464"/>
              <a:gd name="connsiteY38" fmla="*/ 1013719 h 1356728"/>
              <a:gd name="connsiteX39" fmla="*/ 874474 w 1050464"/>
              <a:gd name="connsiteY39" fmla="*/ 1028233 h 1356728"/>
              <a:gd name="connsiteX40" fmla="*/ 830931 w 1050464"/>
              <a:gd name="connsiteY40" fmla="*/ 1057262 h 1356728"/>
              <a:gd name="connsiteX41" fmla="*/ 729331 w 1050464"/>
              <a:gd name="connsiteY41" fmla="*/ 1115319 h 1356728"/>
              <a:gd name="connsiteX42" fmla="*/ 656760 w 1050464"/>
              <a:gd name="connsiteY42" fmla="*/ 1202405 h 1356728"/>
              <a:gd name="connsiteX43" fmla="*/ 613217 w 1050464"/>
              <a:gd name="connsiteY43" fmla="*/ 1245948 h 1356728"/>
              <a:gd name="connsiteX44" fmla="*/ 540645 w 1050464"/>
              <a:gd name="connsiteY44" fmla="*/ 1333033 h 1356728"/>
              <a:gd name="connsiteX45" fmla="*/ 410017 w 1050464"/>
              <a:gd name="connsiteY45" fmla="*/ 1347548 h 135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50464" h="1356728">
                <a:moveTo>
                  <a:pt x="410017" y="1347548"/>
                </a:moveTo>
                <a:cubicBezTo>
                  <a:pt x="471919" y="1265011"/>
                  <a:pt x="445911" y="1312439"/>
                  <a:pt x="482588" y="1202405"/>
                </a:cubicBezTo>
                <a:lnTo>
                  <a:pt x="497102" y="1158862"/>
                </a:lnTo>
                <a:cubicBezTo>
                  <a:pt x="490156" y="999098"/>
                  <a:pt x="502518" y="890240"/>
                  <a:pt x="468074" y="752462"/>
                </a:cubicBezTo>
                <a:cubicBezTo>
                  <a:pt x="464363" y="737619"/>
                  <a:pt x="457763" y="723630"/>
                  <a:pt x="453560" y="708919"/>
                </a:cubicBezTo>
                <a:cubicBezTo>
                  <a:pt x="449140" y="693450"/>
                  <a:pt x="434764" y="625739"/>
                  <a:pt x="424531" y="607319"/>
                </a:cubicBezTo>
                <a:cubicBezTo>
                  <a:pt x="407588" y="576821"/>
                  <a:pt x="377506" y="553331"/>
                  <a:pt x="366474" y="520233"/>
                </a:cubicBezTo>
                <a:cubicBezTo>
                  <a:pt x="354669" y="484817"/>
                  <a:pt x="351069" y="461286"/>
                  <a:pt x="322931" y="433148"/>
                </a:cubicBezTo>
                <a:cubicBezTo>
                  <a:pt x="310596" y="420813"/>
                  <a:pt x="293902" y="413795"/>
                  <a:pt x="279388" y="404119"/>
                </a:cubicBezTo>
                <a:cubicBezTo>
                  <a:pt x="256241" y="369398"/>
                  <a:pt x="242376" y="342432"/>
                  <a:pt x="206817" y="317033"/>
                </a:cubicBezTo>
                <a:cubicBezTo>
                  <a:pt x="136354" y="266702"/>
                  <a:pt x="168382" y="305073"/>
                  <a:pt x="105217" y="273490"/>
                </a:cubicBezTo>
                <a:cubicBezTo>
                  <a:pt x="83989" y="262876"/>
                  <a:pt x="16772" y="210785"/>
                  <a:pt x="3617" y="200919"/>
                </a:cubicBezTo>
                <a:cubicBezTo>
                  <a:pt x="8455" y="167052"/>
                  <a:pt x="0" y="128329"/>
                  <a:pt x="18131" y="99319"/>
                </a:cubicBezTo>
                <a:cubicBezTo>
                  <a:pt x="28703" y="82403"/>
                  <a:pt x="56240" y="84805"/>
                  <a:pt x="76188" y="84805"/>
                </a:cubicBezTo>
                <a:cubicBezTo>
                  <a:pt x="139269" y="84805"/>
                  <a:pt x="201979" y="94481"/>
                  <a:pt x="264874" y="99319"/>
                </a:cubicBezTo>
                <a:cubicBezTo>
                  <a:pt x="284226" y="104157"/>
                  <a:pt x="306333" y="102768"/>
                  <a:pt x="322931" y="113833"/>
                </a:cubicBezTo>
                <a:cubicBezTo>
                  <a:pt x="357431" y="136833"/>
                  <a:pt x="360155" y="198352"/>
                  <a:pt x="366474" y="229948"/>
                </a:cubicBezTo>
                <a:cubicBezTo>
                  <a:pt x="376150" y="215434"/>
                  <a:pt x="394259" y="203805"/>
                  <a:pt x="395502" y="186405"/>
                </a:cubicBezTo>
                <a:cubicBezTo>
                  <a:pt x="399309" y="133102"/>
                  <a:pt x="355036" y="73462"/>
                  <a:pt x="380988" y="26748"/>
                </a:cubicBezTo>
                <a:cubicBezTo>
                  <a:pt x="395848" y="0"/>
                  <a:pt x="468074" y="55776"/>
                  <a:pt x="468074" y="55776"/>
                </a:cubicBezTo>
                <a:cubicBezTo>
                  <a:pt x="487426" y="84805"/>
                  <a:pt x="517670" y="109016"/>
                  <a:pt x="526131" y="142862"/>
                </a:cubicBezTo>
                <a:cubicBezTo>
                  <a:pt x="544356" y="215762"/>
                  <a:pt x="534337" y="181995"/>
                  <a:pt x="555160" y="244462"/>
                </a:cubicBezTo>
                <a:cubicBezTo>
                  <a:pt x="559998" y="273491"/>
                  <a:pt x="551290" y="308568"/>
                  <a:pt x="569674" y="331548"/>
                </a:cubicBezTo>
                <a:cubicBezTo>
                  <a:pt x="579232" y="343495"/>
                  <a:pt x="601270" y="326591"/>
                  <a:pt x="613217" y="317033"/>
                </a:cubicBezTo>
                <a:cubicBezTo>
                  <a:pt x="626838" y="306136"/>
                  <a:pt x="632569" y="288004"/>
                  <a:pt x="642245" y="273490"/>
                </a:cubicBezTo>
                <a:cubicBezTo>
                  <a:pt x="680950" y="286392"/>
                  <a:pt x="700302" y="279942"/>
                  <a:pt x="700302" y="331548"/>
                </a:cubicBezTo>
                <a:cubicBezTo>
                  <a:pt x="700302" y="505102"/>
                  <a:pt x="620431" y="679942"/>
                  <a:pt x="729331" y="549262"/>
                </a:cubicBezTo>
                <a:cubicBezTo>
                  <a:pt x="740498" y="535861"/>
                  <a:pt x="748684" y="520233"/>
                  <a:pt x="758360" y="505719"/>
                </a:cubicBezTo>
                <a:cubicBezTo>
                  <a:pt x="756067" y="537815"/>
                  <a:pt x="762319" y="686486"/>
                  <a:pt x="729331" y="752462"/>
                </a:cubicBezTo>
                <a:cubicBezTo>
                  <a:pt x="721530" y="768064"/>
                  <a:pt x="709978" y="781491"/>
                  <a:pt x="700302" y="796005"/>
                </a:cubicBezTo>
                <a:cubicBezTo>
                  <a:pt x="714816" y="800843"/>
                  <a:pt x="731395" y="819412"/>
                  <a:pt x="743845" y="810519"/>
                </a:cubicBezTo>
                <a:cubicBezTo>
                  <a:pt x="772235" y="790241"/>
                  <a:pt x="772873" y="742785"/>
                  <a:pt x="801902" y="723433"/>
                </a:cubicBezTo>
                <a:lnTo>
                  <a:pt x="845445" y="694405"/>
                </a:lnTo>
                <a:cubicBezTo>
                  <a:pt x="871924" y="800315"/>
                  <a:pt x="867944" y="757892"/>
                  <a:pt x="845445" y="926633"/>
                </a:cubicBezTo>
                <a:cubicBezTo>
                  <a:pt x="843423" y="941798"/>
                  <a:pt x="840488" y="958229"/>
                  <a:pt x="830931" y="970176"/>
                </a:cubicBezTo>
                <a:cubicBezTo>
                  <a:pt x="820034" y="983798"/>
                  <a:pt x="770839" y="993689"/>
                  <a:pt x="787388" y="999205"/>
                </a:cubicBezTo>
                <a:cubicBezTo>
                  <a:pt x="812931" y="1007719"/>
                  <a:pt x="886395" y="980716"/>
                  <a:pt x="918017" y="970176"/>
                </a:cubicBezTo>
                <a:cubicBezTo>
                  <a:pt x="942207" y="975014"/>
                  <a:pt x="967489" y="976028"/>
                  <a:pt x="990588" y="984690"/>
                </a:cubicBezTo>
                <a:cubicBezTo>
                  <a:pt x="1006921" y="990815"/>
                  <a:pt x="1050464" y="1007594"/>
                  <a:pt x="1034131" y="1013719"/>
                </a:cubicBezTo>
                <a:cubicBezTo>
                  <a:pt x="984095" y="1032483"/>
                  <a:pt x="927693" y="1023395"/>
                  <a:pt x="874474" y="1028233"/>
                </a:cubicBezTo>
                <a:cubicBezTo>
                  <a:pt x="859960" y="1037909"/>
                  <a:pt x="846077" y="1048607"/>
                  <a:pt x="830931" y="1057262"/>
                </a:cubicBezTo>
                <a:cubicBezTo>
                  <a:pt x="785757" y="1083076"/>
                  <a:pt x="767911" y="1083169"/>
                  <a:pt x="729331" y="1115319"/>
                </a:cubicBezTo>
                <a:cubicBezTo>
                  <a:pt x="659940" y="1173145"/>
                  <a:pt x="708658" y="1140127"/>
                  <a:pt x="656760" y="1202405"/>
                </a:cubicBezTo>
                <a:cubicBezTo>
                  <a:pt x="643619" y="1218174"/>
                  <a:pt x="626358" y="1230179"/>
                  <a:pt x="613217" y="1245948"/>
                </a:cubicBezTo>
                <a:cubicBezTo>
                  <a:pt x="579749" y="1286109"/>
                  <a:pt x="588347" y="1301231"/>
                  <a:pt x="540645" y="1333033"/>
                </a:cubicBezTo>
                <a:cubicBezTo>
                  <a:pt x="505103" y="1356728"/>
                  <a:pt x="444971" y="1347548"/>
                  <a:pt x="410017" y="1347548"/>
                </a:cubicBezTo>
                <a:close/>
              </a:path>
            </a:pathLst>
          </a:cu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 rot="5400000">
            <a:off x="4572732" y="-153132"/>
            <a:ext cx="1050464" cy="1356728"/>
          </a:xfrm>
          <a:custGeom>
            <a:avLst/>
            <a:gdLst>
              <a:gd name="connsiteX0" fmla="*/ 410017 w 1050464"/>
              <a:gd name="connsiteY0" fmla="*/ 1347548 h 1356728"/>
              <a:gd name="connsiteX1" fmla="*/ 482588 w 1050464"/>
              <a:gd name="connsiteY1" fmla="*/ 1202405 h 1356728"/>
              <a:gd name="connsiteX2" fmla="*/ 497102 w 1050464"/>
              <a:gd name="connsiteY2" fmla="*/ 1158862 h 1356728"/>
              <a:gd name="connsiteX3" fmla="*/ 468074 w 1050464"/>
              <a:gd name="connsiteY3" fmla="*/ 752462 h 1356728"/>
              <a:gd name="connsiteX4" fmla="*/ 453560 w 1050464"/>
              <a:gd name="connsiteY4" fmla="*/ 708919 h 1356728"/>
              <a:gd name="connsiteX5" fmla="*/ 424531 w 1050464"/>
              <a:gd name="connsiteY5" fmla="*/ 607319 h 1356728"/>
              <a:gd name="connsiteX6" fmla="*/ 366474 w 1050464"/>
              <a:gd name="connsiteY6" fmla="*/ 520233 h 1356728"/>
              <a:gd name="connsiteX7" fmla="*/ 322931 w 1050464"/>
              <a:gd name="connsiteY7" fmla="*/ 433148 h 1356728"/>
              <a:gd name="connsiteX8" fmla="*/ 279388 w 1050464"/>
              <a:gd name="connsiteY8" fmla="*/ 404119 h 1356728"/>
              <a:gd name="connsiteX9" fmla="*/ 206817 w 1050464"/>
              <a:gd name="connsiteY9" fmla="*/ 317033 h 1356728"/>
              <a:gd name="connsiteX10" fmla="*/ 105217 w 1050464"/>
              <a:gd name="connsiteY10" fmla="*/ 273490 h 1356728"/>
              <a:gd name="connsiteX11" fmla="*/ 3617 w 1050464"/>
              <a:gd name="connsiteY11" fmla="*/ 200919 h 1356728"/>
              <a:gd name="connsiteX12" fmla="*/ 18131 w 1050464"/>
              <a:gd name="connsiteY12" fmla="*/ 99319 h 1356728"/>
              <a:gd name="connsiteX13" fmla="*/ 76188 w 1050464"/>
              <a:gd name="connsiteY13" fmla="*/ 84805 h 1356728"/>
              <a:gd name="connsiteX14" fmla="*/ 264874 w 1050464"/>
              <a:gd name="connsiteY14" fmla="*/ 99319 h 1356728"/>
              <a:gd name="connsiteX15" fmla="*/ 322931 w 1050464"/>
              <a:gd name="connsiteY15" fmla="*/ 113833 h 1356728"/>
              <a:gd name="connsiteX16" fmla="*/ 366474 w 1050464"/>
              <a:gd name="connsiteY16" fmla="*/ 229948 h 1356728"/>
              <a:gd name="connsiteX17" fmla="*/ 395502 w 1050464"/>
              <a:gd name="connsiteY17" fmla="*/ 186405 h 1356728"/>
              <a:gd name="connsiteX18" fmla="*/ 380988 w 1050464"/>
              <a:gd name="connsiteY18" fmla="*/ 26748 h 1356728"/>
              <a:gd name="connsiteX19" fmla="*/ 468074 w 1050464"/>
              <a:gd name="connsiteY19" fmla="*/ 55776 h 1356728"/>
              <a:gd name="connsiteX20" fmla="*/ 526131 w 1050464"/>
              <a:gd name="connsiteY20" fmla="*/ 142862 h 1356728"/>
              <a:gd name="connsiteX21" fmla="*/ 555160 w 1050464"/>
              <a:gd name="connsiteY21" fmla="*/ 244462 h 1356728"/>
              <a:gd name="connsiteX22" fmla="*/ 569674 w 1050464"/>
              <a:gd name="connsiteY22" fmla="*/ 331548 h 1356728"/>
              <a:gd name="connsiteX23" fmla="*/ 613217 w 1050464"/>
              <a:gd name="connsiteY23" fmla="*/ 317033 h 1356728"/>
              <a:gd name="connsiteX24" fmla="*/ 642245 w 1050464"/>
              <a:gd name="connsiteY24" fmla="*/ 273490 h 1356728"/>
              <a:gd name="connsiteX25" fmla="*/ 700302 w 1050464"/>
              <a:gd name="connsiteY25" fmla="*/ 331548 h 1356728"/>
              <a:gd name="connsiteX26" fmla="*/ 729331 w 1050464"/>
              <a:gd name="connsiteY26" fmla="*/ 549262 h 1356728"/>
              <a:gd name="connsiteX27" fmla="*/ 758360 w 1050464"/>
              <a:gd name="connsiteY27" fmla="*/ 505719 h 1356728"/>
              <a:gd name="connsiteX28" fmla="*/ 729331 w 1050464"/>
              <a:gd name="connsiteY28" fmla="*/ 752462 h 1356728"/>
              <a:gd name="connsiteX29" fmla="*/ 700302 w 1050464"/>
              <a:gd name="connsiteY29" fmla="*/ 796005 h 1356728"/>
              <a:gd name="connsiteX30" fmla="*/ 743845 w 1050464"/>
              <a:gd name="connsiteY30" fmla="*/ 810519 h 1356728"/>
              <a:gd name="connsiteX31" fmla="*/ 801902 w 1050464"/>
              <a:gd name="connsiteY31" fmla="*/ 723433 h 1356728"/>
              <a:gd name="connsiteX32" fmla="*/ 845445 w 1050464"/>
              <a:gd name="connsiteY32" fmla="*/ 694405 h 1356728"/>
              <a:gd name="connsiteX33" fmla="*/ 845445 w 1050464"/>
              <a:gd name="connsiteY33" fmla="*/ 926633 h 1356728"/>
              <a:gd name="connsiteX34" fmla="*/ 830931 w 1050464"/>
              <a:gd name="connsiteY34" fmla="*/ 970176 h 1356728"/>
              <a:gd name="connsiteX35" fmla="*/ 787388 w 1050464"/>
              <a:gd name="connsiteY35" fmla="*/ 999205 h 1356728"/>
              <a:gd name="connsiteX36" fmla="*/ 918017 w 1050464"/>
              <a:gd name="connsiteY36" fmla="*/ 970176 h 1356728"/>
              <a:gd name="connsiteX37" fmla="*/ 990588 w 1050464"/>
              <a:gd name="connsiteY37" fmla="*/ 984690 h 1356728"/>
              <a:gd name="connsiteX38" fmla="*/ 1034131 w 1050464"/>
              <a:gd name="connsiteY38" fmla="*/ 1013719 h 1356728"/>
              <a:gd name="connsiteX39" fmla="*/ 874474 w 1050464"/>
              <a:gd name="connsiteY39" fmla="*/ 1028233 h 1356728"/>
              <a:gd name="connsiteX40" fmla="*/ 830931 w 1050464"/>
              <a:gd name="connsiteY40" fmla="*/ 1057262 h 1356728"/>
              <a:gd name="connsiteX41" fmla="*/ 729331 w 1050464"/>
              <a:gd name="connsiteY41" fmla="*/ 1115319 h 1356728"/>
              <a:gd name="connsiteX42" fmla="*/ 656760 w 1050464"/>
              <a:gd name="connsiteY42" fmla="*/ 1202405 h 1356728"/>
              <a:gd name="connsiteX43" fmla="*/ 613217 w 1050464"/>
              <a:gd name="connsiteY43" fmla="*/ 1245948 h 1356728"/>
              <a:gd name="connsiteX44" fmla="*/ 540645 w 1050464"/>
              <a:gd name="connsiteY44" fmla="*/ 1333033 h 1356728"/>
              <a:gd name="connsiteX45" fmla="*/ 410017 w 1050464"/>
              <a:gd name="connsiteY45" fmla="*/ 1347548 h 135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50464" h="1356728">
                <a:moveTo>
                  <a:pt x="410017" y="1347548"/>
                </a:moveTo>
                <a:cubicBezTo>
                  <a:pt x="471919" y="1265011"/>
                  <a:pt x="445911" y="1312439"/>
                  <a:pt x="482588" y="1202405"/>
                </a:cubicBezTo>
                <a:lnTo>
                  <a:pt x="497102" y="1158862"/>
                </a:lnTo>
                <a:cubicBezTo>
                  <a:pt x="490156" y="999098"/>
                  <a:pt x="502518" y="890240"/>
                  <a:pt x="468074" y="752462"/>
                </a:cubicBezTo>
                <a:cubicBezTo>
                  <a:pt x="464363" y="737619"/>
                  <a:pt x="457763" y="723630"/>
                  <a:pt x="453560" y="708919"/>
                </a:cubicBezTo>
                <a:cubicBezTo>
                  <a:pt x="449140" y="693450"/>
                  <a:pt x="434764" y="625739"/>
                  <a:pt x="424531" y="607319"/>
                </a:cubicBezTo>
                <a:cubicBezTo>
                  <a:pt x="407588" y="576821"/>
                  <a:pt x="377506" y="553331"/>
                  <a:pt x="366474" y="520233"/>
                </a:cubicBezTo>
                <a:cubicBezTo>
                  <a:pt x="354669" y="484817"/>
                  <a:pt x="351069" y="461286"/>
                  <a:pt x="322931" y="433148"/>
                </a:cubicBezTo>
                <a:cubicBezTo>
                  <a:pt x="310596" y="420813"/>
                  <a:pt x="293902" y="413795"/>
                  <a:pt x="279388" y="404119"/>
                </a:cubicBezTo>
                <a:cubicBezTo>
                  <a:pt x="256241" y="369398"/>
                  <a:pt x="242376" y="342432"/>
                  <a:pt x="206817" y="317033"/>
                </a:cubicBezTo>
                <a:cubicBezTo>
                  <a:pt x="136354" y="266702"/>
                  <a:pt x="168382" y="305073"/>
                  <a:pt x="105217" y="273490"/>
                </a:cubicBezTo>
                <a:cubicBezTo>
                  <a:pt x="83989" y="262876"/>
                  <a:pt x="16772" y="210785"/>
                  <a:pt x="3617" y="200919"/>
                </a:cubicBezTo>
                <a:cubicBezTo>
                  <a:pt x="8455" y="167052"/>
                  <a:pt x="0" y="128329"/>
                  <a:pt x="18131" y="99319"/>
                </a:cubicBezTo>
                <a:cubicBezTo>
                  <a:pt x="28703" y="82403"/>
                  <a:pt x="56240" y="84805"/>
                  <a:pt x="76188" y="84805"/>
                </a:cubicBezTo>
                <a:cubicBezTo>
                  <a:pt x="139269" y="84805"/>
                  <a:pt x="201979" y="94481"/>
                  <a:pt x="264874" y="99319"/>
                </a:cubicBezTo>
                <a:cubicBezTo>
                  <a:pt x="284226" y="104157"/>
                  <a:pt x="306333" y="102768"/>
                  <a:pt x="322931" y="113833"/>
                </a:cubicBezTo>
                <a:cubicBezTo>
                  <a:pt x="357431" y="136833"/>
                  <a:pt x="360155" y="198352"/>
                  <a:pt x="366474" y="229948"/>
                </a:cubicBezTo>
                <a:cubicBezTo>
                  <a:pt x="376150" y="215434"/>
                  <a:pt x="394259" y="203805"/>
                  <a:pt x="395502" y="186405"/>
                </a:cubicBezTo>
                <a:cubicBezTo>
                  <a:pt x="399309" y="133102"/>
                  <a:pt x="355036" y="73462"/>
                  <a:pt x="380988" y="26748"/>
                </a:cubicBezTo>
                <a:cubicBezTo>
                  <a:pt x="395848" y="0"/>
                  <a:pt x="468074" y="55776"/>
                  <a:pt x="468074" y="55776"/>
                </a:cubicBezTo>
                <a:cubicBezTo>
                  <a:pt x="487426" y="84805"/>
                  <a:pt x="517670" y="109016"/>
                  <a:pt x="526131" y="142862"/>
                </a:cubicBezTo>
                <a:cubicBezTo>
                  <a:pt x="544356" y="215762"/>
                  <a:pt x="534337" y="181995"/>
                  <a:pt x="555160" y="244462"/>
                </a:cubicBezTo>
                <a:cubicBezTo>
                  <a:pt x="559998" y="273491"/>
                  <a:pt x="551290" y="308568"/>
                  <a:pt x="569674" y="331548"/>
                </a:cubicBezTo>
                <a:cubicBezTo>
                  <a:pt x="579232" y="343495"/>
                  <a:pt x="601270" y="326591"/>
                  <a:pt x="613217" y="317033"/>
                </a:cubicBezTo>
                <a:cubicBezTo>
                  <a:pt x="626838" y="306136"/>
                  <a:pt x="632569" y="288004"/>
                  <a:pt x="642245" y="273490"/>
                </a:cubicBezTo>
                <a:cubicBezTo>
                  <a:pt x="680950" y="286392"/>
                  <a:pt x="700302" y="279942"/>
                  <a:pt x="700302" y="331548"/>
                </a:cubicBezTo>
                <a:cubicBezTo>
                  <a:pt x="700302" y="505102"/>
                  <a:pt x="620431" y="679942"/>
                  <a:pt x="729331" y="549262"/>
                </a:cubicBezTo>
                <a:cubicBezTo>
                  <a:pt x="740498" y="535861"/>
                  <a:pt x="748684" y="520233"/>
                  <a:pt x="758360" y="505719"/>
                </a:cubicBezTo>
                <a:cubicBezTo>
                  <a:pt x="756067" y="537815"/>
                  <a:pt x="762319" y="686486"/>
                  <a:pt x="729331" y="752462"/>
                </a:cubicBezTo>
                <a:cubicBezTo>
                  <a:pt x="721530" y="768064"/>
                  <a:pt x="709978" y="781491"/>
                  <a:pt x="700302" y="796005"/>
                </a:cubicBezTo>
                <a:cubicBezTo>
                  <a:pt x="714816" y="800843"/>
                  <a:pt x="731395" y="819412"/>
                  <a:pt x="743845" y="810519"/>
                </a:cubicBezTo>
                <a:cubicBezTo>
                  <a:pt x="772235" y="790241"/>
                  <a:pt x="772873" y="742785"/>
                  <a:pt x="801902" y="723433"/>
                </a:cubicBezTo>
                <a:lnTo>
                  <a:pt x="845445" y="694405"/>
                </a:lnTo>
                <a:cubicBezTo>
                  <a:pt x="871924" y="800315"/>
                  <a:pt x="867944" y="757892"/>
                  <a:pt x="845445" y="926633"/>
                </a:cubicBezTo>
                <a:cubicBezTo>
                  <a:pt x="843423" y="941798"/>
                  <a:pt x="840488" y="958229"/>
                  <a:pt x="830931" y="970176"/>
                </a:cubicBezTo>
                <a:cubicBezTo>
                  <a:pt x="820034" y="983798"/>
                  <a:pt x="770839" y="993689"/>
                  <a:pt x="787388" y="999205"/>
                </a:cubicBezTo>
                <a:cubicBezTo>
                  <a:pt x="812931" y="1007719"/>
                  <a:pt x="886395" y="980716"/>
                  <a:pt x="918017" y="970176"/>
                </a:cubicBezTo>
                <a:cubicBezTo>
                  <a:pt x="942207" y="975014"/>
                  <a:pt x="967489" y="976028"/>
                  <a:pt x="990588" y="984690"/>
                </a:cubicBezTo>
                <a:cubicBezTo>
                  <a:pt x="1006921" y="990815"/>
                  <a:pt x="1050464" y="1007594"/>
                  <a:pt x="1034131" y="1013719"/>
                </a:cubicBezTo>
                <a:cubicBezTo>
                  <a:pt x="984095" y="1032483"/>
                  <a:pt x="927693" y="1023395"/>
                  <a:pt x="874474" y="1028233"/>
                </a:cubicBezTo>
                <a:cubicBezTo>
                  <a:pt x="859960" y="1037909"/>
                  <a:pt x="846077" y="1048607"/>
                  <a:pt x="830931" y="1057262"/>
                </a:cubicBezTo>
                <a:cubicBezTo>
                  <a:pt x="785757" y="1083076"/>
                  <a:pt x="767911" y="1083169"/>
                  <a:pt x="729331" y="1115319"/>
                </a:cubicBezTo>
                <a:cubicBezTo>
                  <a:pt x="659940" y="1173145"/>
                  <a:pt x="708658" y="1140127"/>
                  <a:pt x="656760" y="1202405"/>
                </a:cubicBezTo>
                <a:cubicBezTo>
                  <a:pt x="643619" y="1218174"/>
                  <a:pt x="626358" y="1230179"/>
                  <a:pt x="613217" y="1245948"/>
                </a:cubicBezTo>
                <a:cubicBezTo>
                  <a:pt x="579749" y="1286109"/>
                  <a:pt x="588347" y="1301231"/>
                  <a:pt x="540645" y="1333033"/>
                </a:cubicBezTo>
                <a:cubicBezTo>
                  <a:pt x="505103" y="1356728"/>
                  <a:pt x="444971" y="1347548"/>
                  <a:pt x="410017" y="1347548"/>
                </a:cubicBezTo>
                <a:close/>
              </a:path>
            </a:pathLst>
          </a:cu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 rot="5400000">
            <a:off x="5791932" y="-153132"/>
            <a:ext cx="1050464" cy="1356728"/>
          </a:xfrm>
          <a:custGeom>
            <a:avLst/>
            <a:gdLst>
              <a:gd name="connsiteX0" fmla="*/ 410017 w 1050464"/>
              <a:gd name="connsiteY0" fmla="*/ 1347548 h 1356728"/>
              <a:gd name="connsiteX1" fmla="*/ 482588 w 1050464"/>
              <a:gd name="connsiteY1" fmla="*/ 1202405 h 1356728"/>
              <a:gd name="connsiteX2" fmla="*/ 497102 w 1050464"/>
              <a:gd name="connsiteY2" fmla="*/ 1158862 h 1356728"/>
              <a:gd name="connsiteX3" fmla="*/ 468074 w 1050464"/>
              <a:gd name="connsiteY3" fmla="*/ 752462 h 1356728"/>
              <a:gd name="connsiteX4" fmla="*/ 453560 w 1050464"/>
              <a:gd name="connsiteY4" fmla="*/ 708919 h 1356728"/>
              <a:gd name="connsiteX5" fmla="*/ 424531 w 1050464"/>
              <a:gd name="connsiteY5" fmla="*/ 607319 h 1356728"/>
              <a:gd name="connsiteX6" fmla="*/ 366474 w 1050464"/>
              <a:gd name="connsiteY6" fmla="*/ 520233 h 1356728"/>
              <a:gd name="connsiteX7" fmla="*/ 322931 w 1050464"/>
              <a:gd name="connsiteY7" fmla="*/ 433148 h 1356728"/>
              <a:gd name="connsiteX8" fmla="*/ 279388 w 1050464"/>
              <a:gd name="connsiteY8" fmla="*/ 404119 h 1356728"/>
              <a:gd name="connsiteX9" fmla="*/ 206817 w 1050464"/>
              <a:gd name="connsiteY9" fmla="*/ 317033 h 1356728"/>
              <a:gd name="connsiteX10" fmla="*/ 105217 w 1050464"/>
              <a:gd name="connsiteY10" fmla="*/ 273490 h 1356728"/>
              <a:gd name="connsiteX11" fmla="*/ 3617 w 1050464"/>
              <a:gd name="connsiteY11" fmla="*/ 200919 h 1356728"/>
              <a:gd name="connsiteX12" fmla="*/ 18131 w 1050464"/>
              <a:gd name="connsiteY12" fmla="*/ 99319 h 1356728"/>
              <a:gd name="connsiteX13" fmla="*/ 76188 w 1050464"/>
              <a:gd name="connsiteY13" fmla="*/ 84805 h 1356728"/>
              <a:gd name="connsiteX14" fmla="*/ 264874 w 1050464"/>
              <a:gd name="connsiteY14" fmla="*/ 99319 h 1356728"/>
              <a:gd name="connsiteX15" fmla="*/ 322931 w 1050464"/>
              <a:gd name="connsiteY15" fmla="*/ 113833 h 1356728"/>
              <a:gd name="connsiteX16" fmla="*/ 366474 w 1050464"/>
              <a:gd name="connsiteY16" fmla="*/ 229948 h 1356728"/>
              <a:gd name="connsiteX17" fmla="*/ 395502 w 1050464"/>
              <a:gd name="connsiteY17" fmla="*/ 186405 h 1356728"/>
              <a:gd name="connsiteX18" fmla="*/ 380988 w 1050464"/>
              <a:gd name="connsiteY18" fmla="*/ 26748 h 1356728"/>
              <a:gd name="connsiteX19" fmla="*/ 468074 w 1050464"/>
              <a:gd name="connsiteY19" fmla="*/ 55776 h 1356728"/>
              <a:gd name="connsiteX20" fmla="*/ 526131 w 1050464"/>
              <a:gd name="connsiteY20" fmla="*/ 142862 h 1356728"/>
              <a:gd name="connsiteX21" fmla="*/ 555160 w 1050464"/>
              <a:gd name="connsiteY21" fmla="*/ 244462 h 1356728"/>
              <a:gd name="connsiteX22" fmla="*/ 569674 w 1050464"/>
              <a:gd name="connsiteY22" fmla="*/ 331548 h 1356728"/>
              <a:gd name="connsiteX23" fmla="*/ 613217 w 1050464"/>
              <a:gd name="connsiteY23" fmla="*/ 317033 h 1356728"/>
              <a:gd name="connsiteX24" fmla="*/ 642245 w 1050464"/>
              <a:gd name="connsiteY24" fmla="*/ 273490 h 1356728"/>
              <a:gd name="connsiteX25" fmla="*/ 700302 w 1050464"/>
              <a:gd name="connsiteY25" fmla="*/ 331548 h 1356728"/>
              <a:gd name="connsiteX26" fmla="*/ 729331 w 1050464"/>
              <a:gd name="connsiteY26" fmla="*/ 549262 h 1356728"/>
              <a:gd name="connsiteX27" fmla="*/ 758360 w 1050464"/>
              <a:gd name="connsiteY27" fmla="*/ 505719 h 1356728"/>
              <a:gd name="connsiteX28" fmla="*/ 729331 w 1050464"/>
              <a:gd name="connsiteY28" fmla="*/ 752462 h 1356728"/>
              <a:gd name="connsiteX29" fmla="*/ 700302 w 1050464"/>
              <a:gd name="connsiteY29" fmla="*/ 796005 h 1356728"/>
              <a:gd name="connsiteX30" fmla="*/ 743845 w 1050464"/>
              <a:gd name="connsiteY30" fmla="*/ 810519 h 1356728"/>
              <a:gd name="connsiteX31" fmla="*/ 801902 w 1050464"/>
              <a:gd name="connsiteY31" fmla="*/ 723433 h 1356728"/>
              <a:gd name="connsiteX32" fmla="*/ 845445 w 1050464"/>
              <a:gd name="connsiteY32" fmla="*/ 694405 h 1356728"/>
              <a:gd name="connsiteX33" fmla="*/ 845445 w 1050464"/>
              <a:gd name="connsiteY33" fmla="*/ 926633 h 1356728"/>
              <a:gd name="connsiteX34" fmla="*/ 830931 w 1050464"/>
              <a:gd name="connsiteY34" fmla="*/ 970176 h 1356728"/>
              <a:gd name="connsiteX35" fmla="*/ 787388 w 1050464"/>
              <a:gd name="connsiteY35" fmla="*/ 999205 h 1356728"/>
              <a:gd name="connsiteX36" fmla="*/ 918017 w 1050464"/>
              <a:gd name="connsiteY36" fmla="*/ 970176 h 1356728"/>
              <a:gd name="connsiteX37" fmla="*/ 990588 w 1050464"/>
              <a:gd name="connsiteY37" fmla="*/ 984690 h 1356728"/>
              <a:gd name="connsiteX38" fmla="*/ 1034131 w 1050464"/>
              <a:gd name="connsiteY38" fmla="*/ 1013719 h 1356728"/>
              <a:gd name="connsiteX39" fmla="*/ 874474 w 1050464"/>
              <a:gd name="connsiteY39" fmla="*/ 1028233 h 1356728"/>
              <a:gd name="connsiteX40" fmla="*/ 830931 w 1050464"/>
              <a:gd name="connsiteY40" fmla="*/ 1057262 h 1356728"/>
              <a:gd name="connsiteX41" fmla="*/ 729331 w 1050464"/>
              <a:gd name="connsiteY41" fmla="*/ 1115319 h 1356728"/>
              <a:gd name="connsiteX42" fmla="*/ 656760 w 1050464"/>
              <a:gd name="connsiteY42" fmla="*/ 1202405 h 1356728"/>
              <a:gd name="connsiteX43" fmla="*/ 613217 w 1050464"/>
              <a:gd name="connsiteY43" fmla="*/ 1245948 h 1356728"/>
              <a:gd name="connsiteX44" fmla="*/ 540645 w 1050464"/>
              <a:gd name="connsiteY44" fmla="*/ 1333033 h 1356728"/>
              <a:gd name="connsiteX45" fmla="*/ 410017 w 1050464"/>
              <a:gd name="connsiteY45" fmla="*/ 1347548 h 135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50464" h="1356728">
                <a:moveTo>
                  <a:pt x="410017" y="1347548"/>
                </a:moveTo>
                <a:cubicBezTo>
                  <a:pt x="471919" y="1265011"/>
                  <a:pt x="445911" y="1312439"/>
                  <a:pt x="482588" y="1202405"/>
                </a:cubicBezTo>
                <a:lnTo>
                  <a:pt x="497102" y="1158862"/>
                </a:lnTo>
                <a:cubicBezTo>
                  <a:pt x="490156" y="999098"/>
                  <a:pt x="502518" y="890240"/>
                  <a:pt x="468074" y="752462"/>
                </a:cubicBezTo>
                <a:cubicBezTo>
                  <a:pt x="464363" y="737619"/>
                  <a:pt x="457763" y="723630"/>
                  <a:pt x="453560" y="708919"/>
                </a:cubicBezTo>
                <a:cubicBezTo>
                  <a:pt x="449140" y="693450"/>
                  <a:pt x="434764" y="625739"/>
                  <a:pt x="424531" y="607319"/>
                </a:cubicBezTo>
                <a:cubicBezTo>
                  <a:pt x="407588" y="576821"/>
                  <a:pt x="377506" y="553331"/>
                  <a:pt x="366474" y="520233"/>
                </a:cubicBezTo>
                <a:cubicBezTo>
                  <a:pt x="354669" y="484817"/>
                  <a:pt x="351069" y="461286"/>
                  <a:pt x="322931" y="433148"/>
                </a:cubicBezTo>
                <a:cubicBezTo>
                  <a:pt x="310596" y="420813"/>
                  <a:pt x="293902" y="413795"/>
                  <a:pt x="279388" y="404119"/>
                </a:cubicBezTo>
                <a:cubicBezTo>
                  <a:pt x="256241" y="369398"/>
                  <a:pt x="242376" y="342432"/>
                  <a:pt x="206817" y="317033"/>
                </a:cubicBezTo>
                <a:cubicBezTo>
                  <a:pt x="136354" y="266702"/>
                  <a:pt x="168382" y="305073"/>
                  <a:pt x="105217" y="273490"/>
                </a:cubicBezTo>
                <a:cubicBezTo>
                  <a:pt x="83989" y="262876"/>
                  <a:pt x="16772" y="210785"/>
                  <a:pt x="3617" y="200919"/>
                </a:cubicBezTo>
                <a:cubicBezTo>
                  <a:pt x="8455" y="167052"/>
                  <a:pt x="0" y="128329"/>
                  <a:pt x="18131" y="99319"/>
                </a:cubicBezTo>
                <a:cubicBezTo>
                  <a:pt x="28703" y="82403"/>
                  <a:pt x="56240" y="84805"/>
                  <a:pt x="76188" y="84805"/>
                </a:cubicBezTo>
                <a:cubicBezTo>
                  <a:pt x="139269" y="84805"/>
                  <a:pt x="201979" y="94481"/>
                  <a:pt x="264874" y="99319"/>
                </a:cubicBezTo>
                <a:cubicBezTo>
                  <a:pt x="284226" y="104157"/>
                  <a:pt x="306333" y="102768"/>
                  <a:pt x="322931" y="113833"/>
                </a:cubicBezTo>
                <a:cubicBezTo>
                  <a:pt x="357431" y="136833"/>
                  <a:pt x="360155" y="198352"/>
                  <a:pt x="366474" y="229948"/>
                </a:cubicBezTo>
                <a:cubicBezTo>
                  <a:pt x="376150" y="215434"/>
                  <a:pt x="394259" y="203805"/>
                  <a:pt x="395502" y="186405"/>
                </a:cubicBezTo>
                <a:cubicBezTo>
                  <a:pt x="399309" y="133102"/>
                  <a:pt x="355036" y="73462"/>
                  <a:pt x="380988" y="26748"/>
                </a:cubicBezTo>
                <a:cubicBezTo>
                  <a:pt x="395848" y="0"/>
                  <a:pt x="468074" y="55776"/>
                  <a:pt x="468074" y="55776"/>
                </a:cubicBezTo>
                <a:cubicBezTo>
                  <a:pt x="487426" y="84805"/>
                  <a:pt x="517670" y="109016"/>
                  <a:pt x="526131" y="142862"/>
                </a:cubicBezTo>
                <a:cubicBezTo>
                  <a:pt x="544356" y="215762"/>
                  <a:pt x="534337" y="181995"/>
                  <a:pt x="555160" y="244462"/>
                </a:cubicBezTo>
                <a:cubicBezTo>
                  <a:pt x="559998" y="273491"/>
                  <a:pt x="551290" y="308568"/>
                  <a:pt x="569674" y="331548"/>
                </a:cubicBezTo>
                <a:cubicBezTo>
                  <a:pt x="579232" y="343495"/>
                  <a:pt x="601270" y="326591"/>
                  <a:pt x="613217" y="317033"/>
                </a:cubicBezTo>
                <a:cubicBezTo>
                  <a:pt x="626838" y="306136"/>
                  <a:pt x="632569" y="288004"/>
                  <a:pt x="642245" y="273490"/>
                </a:cubicBezTo>
                <a:cubicBezTo>
                  <a:pt x="680950" y="286392"/>
                  <a:pt x="700302" y="279942"/>
                  <a:pt x="700302" y="331548"/>
                </a:cubicBezTo>
                <a:cubicBezTo>
                  <a:pt x="700302" y="505102"/>
                  <a:pt x="620431" y="679942"/>
                  <a:pt x="729331" y="549262"/>
                </a:cubicBezTo>
                <a:cubicBezTo>
                  <a:pt x="740498" y="535861"/>
                  <a:pt x="748684" y="520233"/>
                  <a:pt x="758360" y="505719"/>
                </a:cubicBezTo>
                <a:cubicBezTo>
                  <a:pt x="756067" y="537815"/>
                  <a:pt x="762319" y="686486"/>
                  <a:pt x="729331" y="752462"/>
                </a:cubicBezTo>
                <a:cubicBezTo>
                  <a:pt x="721530" y="768064"/>
                  <a:pt x="709978" y="781491"/>
                  <a:pt x="700302" y="796005"/>
                </a:cubicBezTo>
                <a:cubicBezTo>
                  <a:pt x="714816" y="800843"/>
                  <a:pt x="731395" y="819412"/>
                  <a:pt x="743845" y="810519"/>
                </a:cubicBezTo>
                <a:cubicBezTo>
                  <a:pt x="772235" y="790241"/>
                  <a:pt x="772873" y="742785"/>
                  <a:pt x="801902" y="723433"/>
                </a:cubicBezTo>
                <a:lnTo>
                  <a:pt x="845445" y="694405"/>
                </a:lnTo>
                <a:cubicBezTo>
                  <a:pt x="871924" y="800315"/>
                  <a:pt x="867944" y="757892"/>
                  <a:pt x="845445" y="926633"/>
                </a:cubicBezTo>
                <a:cubicBezTo>
                  <a:pt x="843423" y="941798"/>
                  <a:pt x="840488" y="958229"/>
                  <a:pt x="830931" y="970176"/>
                </a:cubicBezTo>
                <a:cubicBezTo>
                  <a:pt x="820034" y="983798"/>
                  <a:pt x="770839" y="993689"/>
                  <a:pt x="787388" y="999205"/>
                </a:cubicBezTo>
                <a:cubicBezTo>
                  <a:pt x="812931" y="1007719"/>
                  <a:pt x="886395" y="980716"/>
                  <a:pt x="918017" y="970176"/>
                </a:cubicBezTo>
                <a:cubicBezTo>
                  <a:pt x="942207" y="975014"/>
                  <a:pt x="967489" y="976028"/>
                  <a:pt x="990588" y="984690"/>
                </a:cubicBezTo>
                <a:cubicBezTo>
                  <a:pt x="1006921" y="990815"/>
                  <a:pt x="1050464" y="1007594"/>
                  <a:pt x="1034131" y="1013719"/>
                </a:cubicBezTo>
                <a:cubicBezTo>
                  <a:pt x="984095" y="1032483"/>
                  <a:pt x="927693" y="1023395"/>
                  <a:pt x="874474" y="1028233"/>
                </a:cubicBezTo>
                <a:cubicBezTo>
                  <a:pt x="859960" y="1037909"/>
                  <a:pt x="846077" y="1048607"/>
                  <a:pt x="830931" y="1057262"/>
                </a:cubicBezTo>
                <a:cubicBezTo>
                  <a:pt x="785757" y="1083076"/>
                  <a:pt x="767911" y="1083169"/>
                  <a:pt x="729331" y="1115319"/>
                </a:cubicBezTo>
                <a:cubicBezTo>
                  <a:pt x="659940" y="1173145"/>
                  <a:pt x="708658" y="1140127"/>
                  <a:pt x="656760" y="1202405"/>
                </a:cubicBezTo>
                <a:cubicBezTo>
                  <a:pt x="643619" y="1218174"/>
                  <a:pt x="626358" y="1230179"/>
                  <a:pt x="613217" y="1245948"/>
                </a:cubicBezTo>
                <a:cubicBezTo>
                  <a:pt x="579749" y="1286109"/>
                  <a:pt x="588347" y="1301231"/>
                  <a:pt x="540645" y="1333033"/>
                </a:cubicBezTo>
                <a:cubicBezTo>
                  <a:pt x="505103" y="1356728"/>
                  <a:pt x="444971" y="1347548"/>
                  <a:pt x="410017" y="1347548"/>
                </a:cubicBezTo>
                <a:close/>
              </a:path>
            </a:pathLst>
          </a:cu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 rot="5400000">
            <a:off x="7163532" y="-153132"/>
            <a:ext cx="1050464" cy="1356728"/>
          </a:xfrm>
          <a:custGeom>
            <a:avLst/>
            <a:gdLst>
              <a:gd name="connsiteX0" fmla="*/ 410017 w 1050464"/>
              <a:gd name="connsiteY0" fmla="*/ 1347548 h 1356728"/>
              <a:gd name="connsiteX1" fmla="*/ 482588 w 1050464"/>
              <a:gd name="connsiteY1" fmla="*/ 1202405 h 1356728"/>
              <a:gd name="connsiteX2" fmla="*/ 497102 w 1050464"/>
              <a:gd name="connsiteY2" fmla="*/ 1158862 h 1356728"/>
              <a:gd name="connsiteX3" fmla="*/ 468074 w 1050464"/>
              <a:gd name="connsiteY3" fmla="*/ 752462 h 1356728"/>
              <a:gd name="connsiteX4" fmla="*/ 453560 w 1050464"/>
              <a:gd name="connsiteY4" fmla="*/ 708919 h 1356728"/>
              <a:gd name="connsiteX5" fmla="*/ 424531 w 1050464"/>
              <a:gd name="connsiteY5" fmla="*/ 607319 h 1356728"/>
              <a:gd name="connsiteX6" fmla="*/ 366474 w 1050464"/>
              <a:gd name="connsiteY6" fmla="*/ 520233 h 1356728"/>
              <a:gd name="connsiteX7" fmla="*/ 322931 w 1050464"/>
              <a:gd name="connsiteY7" fmla="*/ 433148 h 1356728"/>
              <a:gd name="connsiteX8" fmla="*/ 279388 w 1050464"/>
              <a:gd name="connsiteY8" fmla="*/ 404119 h 1356728"/>
              <a:gd name="connsiteX9" fmla="*/ 206817 w 1050464"/>
              <a:gd name="connsiteY9" fmla="*/ 317033 h 1356728"/>
              <a:gd name="connsiteX10" fmla="*/ 105217 w 1050464"/>
              <a:gd name="connsiteY10" fmla="*/ 273490 h 1356728"/>
              <a:gd name="connsiteX11" fmla="*/ 3617 w 1050464"/>
              <a:gd name="connsiteY11" fmla="*/ 200919 h 1356728"/>
              <a:gd name="connsiteX12" fmla="*/ 18131 w 1050464"/>
              <a:gd name="connsiteY12" fmla="*/ 99319 h 1356728"/>
              <a:gd name="connsiteX13" fmla="*/ 76188 w 1050464"/>
              <a:gd name="connsiteY13" fmla="*/ 84805 h 1356728"/>
              <a:gd name="connsiteX14" fmla="*/ 264874 w 1050464"/>
              <a:gd name="connsiteY14" fmla="*/ 99319 h 1356728"/>
              <a:gd name="connsiteX15" fmla="*/ 322931 w 1050464"/>
              <a:gd name="connsiteY15" fmla="*/ 113833 h 1356728"/>
              <a:gd name="connsiteX16" fmla="*/ 366474 w 1050464"/>
              <a:gd name="connsiteY16" fmla="*/ 229948 h 1356728"/>
              <a:gd name="connsiteX17" fmla="*/ 395502 w 1050464"/>
              <a:gd name="connsiteY17" fmla="*/ 186405 h 1356728"/>
              <a:gd name="connsiteX18" fmla="*/ 380988 w 1050464"/>
              <a:gd name="connsiteY18" fmla="*/ 26748 h 1356728"/>
              <a:gd name="connsiteX19" fmla="*/ 468074 w 1050464"/>
              <a:gd name="connsiteY19" fmla="*/ 55776 h 1356728"/>
              <a:gd name="connsiteX20" fmla="*/ 526131 w 1050464"/>
              <a:gd name="connsiteY20" fmla="*/ 142862 h 1356728"/>
              <a:gd name="connsiteX21" fmla="*/ 555160 w 1050464"/>
              <a:gd name="connsiteY21" fmla="*/ 244462 h 1356728"/>
              <a:gd name="connsiteX22" fmla="*/ 569674 w 1050464"/>
              <a:gd name="connsiteY22" fmla="*/ 331548 h 1356728"/>
              <a:gd name="connsiteX23" fmla="*/ 613217 w 1050464"/>
              <a:gd name="connsiteY23" fmla="*/ 317033 h 1356728"/>
              <a:gd name="connsiteX24" fmla="*/ 642245 w 1050464"/>
              <a:gd name="connsiteY24" fmla="*/ 273490 h 1356728"/>
              <a:gd name="connsiteX25" fmla="*/ 700302 w 1050464"/>
              <a:gd name="connsiteY25" fmla="*/ 331548 h 1356728"/>
              <a:gd name="connsiteX26" fmla="*/ 729331 w 1050464"/>
              <a:gd name="connsiteY26" fmla="*/ 549262 h 1356728"/>
              <a:gd name="connsiteX27" fmla="*/ 758360 w 1050464"/>
              <a:gd name="connsiteY27" fmla="*/ 505719 h 1356728"/>
              <a:gd name="connsiteX28" fmla="*/ 729331 w 1050464"/>
              <a:gd name="connsiteY28" fmla="*/ 752462 h 1356728"/>
              <a:gd name="connsiteX29" fmla="*/ 700302 w 1050464"/>
              <a:gd name="connsiteY29" fmla="*/ 796005 h 1356728"/>
              <a:gd name="connsiteX30" fmla="*/ 743845 w 1050464"/>
              <a:gd name="connsiteY30" fmla="*/ 810519 h 1356728"/>
              <a:gd name="connsiteX31" fmla="*/ 801902 w 1050464"/>
              <a:gd name="connsiteY31" fmla="*/ 723433 h 1356728"/>
              <a:gd name="connsiteX32" fmla="*/ 845445 w 1050464"/>
              <a:gd name="connsiteY32" fmla="*/ 694405 h 1356728"/>
              <a:gd name="connsiteX33" fmla="*/ 845445 w 1050464"/>
              <a:gd name="connsiteY33" fmla="*/ 926633 h 1356728"/>
              <a:gd name="connsiteX34" fmla="*/ 830931 w 1050464"/>
              <a:gd name="connsiteY34" fmla="*/ 970176 h 1356728"/>
              <a:gd name="connsiteX35" fmla="*/ 787388 w 1050464"/>
              <a:gd name="connsiteY35" fmla="*/ 999205 h 1356728"/>
              <a:gd name="connsiteX36" fmla="*/ 918017 w 1050464"/>
              <a:gd name="connsiteY36" fmla="*/ 970176 h 1356728"/>
              <a:gd name="connsiteX37" fmla="*/ 990588 w 1050464"/>
              <a:gd name="connsiteY37" fmla="*/ 984690 h 1356728"/>
              <a:gd name="connsiteX38" fmla="*/ 1034131 w 1050464"/>
              <a:gd name="connsiteY38" fmla="*/ 1013719 h 1356728"/>
              <a:gd name="connsiteX39" fmla="*/ 874474 w 1050464"/>
              <a:gd name="connsiteY39" fmla="*/ 1028233 h 1356728"/>
              <a:gd name="connsiteX40" fmla="*/ 830931 w 1050464"/>
              <a:gd name="connsiteY40" fmla="*/ 1057262 h 1356728"/>
              <a:gd name="connsiteX41" fmla="*/ 729331 w 1050464"/>
              <a:gd name="connsiteY41" fmla="*/ 1115319 h 1356728"/>
              <a:gd name="connsiteX42" fmla="*/ 656760 w 1050464"/>
              <a:gd name="connsiteY42" fmla="*/ 1202405 h 1356728"/>
              <a:gd name="connsiteX43" fmla="*/ 613217 w 1050464"/>
              <a:gd name="connsiteY43" fmla="*/ 1245948 h 1356728"/>
              <a:gd name="connsiteX44" fmla="*/ 540645 w 1050464"/>
              <a:gd name="connsiteY44" fmla="*/ 1333033 h 1356728"/>
              <a:gd name="connsiteX45" fmla="*/ 410017 w 1050464"/>
              <a:gd name="connsiteY45" fmla="*/ 1347548 h 135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50464" h="1356728">
                <a:moveTo>
                  <a:pt x="410017" y="1347548"/>
                </a:moveTo>
                <a:cubicBezTo>
                  <a:pt x="471919" y="1265011"/>
                  <a:pt x="445911" y="1312439"/>
                  <a:pt x="482588" y="1202405"/>
                </a:cubicBezTo>
                <a:lnTo>
                  <a:pt x="497102" y="1158862"/>
                </a:lnTo>
                <a:cubicBezTo>
                  <a:pt x="490156" y="999098"/>
                  <a:pt x="502518" y="890240"/>
                  <a:pt x="468074" y="752462"/>
                </a:cubicBezTo>
                <a:cubicBezTo>
                  <a:pt x="464363" y="737619"/>
                  <a:pt x="457763" y="723630"/>
                  <a:pt x="453560" y="708919"/>
                </a:cubicBezTo>
                <a:cubicBezTo>
                  <a:pt x="449140" y="693450"/>
                  <a:pt x="434764" y="625739"/>
                  <a:pt x="424531" y="607319"/>
                </a:cubicBezTo>
                <a:cubicBezTo>
                  <a:pt x="407588" y="576821"/>
                  <a:pt x="377506" y="553331"/>
                  <a:pt x="366474" y="520233"/>
                </a:cubicBezTo>
                <a:cubicBezTo>
                  <a:pt x="354669" y="484817"/>
                  <a:pt x="351069" y="461286"/>
                  <a:pt x="322931" y="433148"/>
                </a:cubicBezTo>
                <a:cubicBezTo>
                  <a:pt x="310596" y="420813"/>
                  <a:pt x="293902" y="413795"/>
                  <a:pt x="279388" y="404119"/>
                </a:cubicBezTo>
                <a:cubicBezTo>
                  <a:pt x="256241" y="369398"/>
                  <a:pt x="242376" y="342432"/>
                  <a:pt x="206817" y="317033"/>
                </a:cubicBezTo>
                <a:cubicBezTo>
                  <a:pt x="136354" y="266702"/>
                  <a:pt x="168382" y="305073"/>
                  <a:pt x="105217" y="273490"/>
                </a:cubicBezTo>
                <a:cubicBezTo>
                  <a:pt x="83989" y="262876"/>
                  <a:pt x="16772" y="210785"/>
                  <a:pt x="3617" y="200919"/>
                </a:cubicBezTo>
                <a:cubicBezTo>
                  <a:pt x="8455" y="167052"/>
                  <a:pt x="0" y="128329"/>
                  <a:pt x="18131" y="99319"/>
                </a:cubicBezTo>
                <a:cubicBezTo>
                  <a:pt x="28703" y="82403"/>
                  <a:pt x="56240" y="84805"/>
                  <a:pt x="76188" y="84805"/>
                </a:cubicBezTo>
                <a:cubicBezTo>
                  <a:pt x="139269" y="84805"/>
                  <a:pt x="201979" y="94481"/>
                  <a:pt x="264874" y="99319"/>
                </a:cubicBezTo>
                <a:cubicBezTo>
                  <a:pt x="284226" y="104157"/>
                  <a:pt x="306333" y="102768"/>
                  <a:pt x="322931" y="113833"/>
                </a:cubicBezTo>
                <a:cubicBezTo>
                  <a:pt x="357431" y="136833"/>
                  <a:pt x="360155" y="198352"/>
                  <a:pt x="366474" y="229948"/>
                </a:cubicBezTo>
                <a:cubicBezTo>
                  <a:pt x="376150" y="215434"/>
                  <a:pt x="394259" y="203805"/>
                  <a:pt x="395502" y="186405"/>
                </a:cubicBezTo>
                <a:cubicBezTo>
                  <a:pt x="399309" y="133102"/>
                  <a:pt x="355036" y="73462"/>
                  <a:pt x="380988" y="26748"/>
                </a:cubicBezTo>
                <a:cubicBezTo>
                  <a:pt x="395848" y="0"/>
                  <a:pt x="468074" y="55776"/>
                  <a:pt x="468074" y="55776"/>
                </a:cubicBezTo>
                <a:cubicBezTo>
                  <a:pt x="487426" y="84805"/>
                  <a:pt x="517670" y="109016"/>
                  <a:pt x="526131" y="142862"/>
                </a:cubicBezTo>
                <a:cubicBezTo>
                  <a:pt x="544356" y="215762"/>
                  <a:pt x="534337" y="181995"/>
                  <a:pt x="555160" y="244462"/>
                </a:cubicBezTo>
                <a:cubicBezTo>
                  <a:pt x="559998" y="273491"/>
                  <a:pt x="551290" y="308568"/>
                  <a:pt x="569674" y="331548"/>
                </a:cubicBezTo>
                <a:cubicBezTo>
                  <a:pt x="579232" y="343495"/>
                  <a:pt x="601270" y="326591"/>
                  <a:pt x="613217" y="317033"/>
                </a:cubicBezTo>
                <a:cubicBezTo>
                  <a:pt x="626838" y="306136"/>
                  <a:pt x="632569" y="288004"/>
                  <a:pt x="642245" y="273490"/>
                </a:cubicBezTo>
                <a:cubicBezTo>
                  <a:pt x="680950" y="286392"/>
                  <a:pt x="700302" y="279942"/>
                  <a:pt x="700302" y="331548"/>
                </a:cubicBezTo>
                <a:cubicBezTo>
                  <a:pt x="700302" y="505102"/>
                  <a:pt x="620431" y="679942"/>
                  <a:pt x="729331" y="549262"/>
                </a:cubicBezTo>
                <a:cubicBezTo>
                  <a:pt x="740498" y="535861"/>
                  <a:pt x="748684" y="520233"/>
                  <a:pt x="758360" y="505719"/>
                </a:cubicBezTo>
                <a:cubicBezTo>
                  <a:pt x="756067" y="537815"/>
                  <a:pt x="762319" y="686486"/>
                  <a:pt x="729331" y="752462"/>
                </a:cubicBezTo>
                <a:cubicBezTo>
                  <a:pt x="721530" y="768064"/>
                  <a:pt x="709978" y="781491"/>
                  <a:pt x="700302" y="796005"/>
                </a:cubicBezTo>
                <a:cubicBezTo>
                  <a:pt x="714816" y="800843"/>
                  <a:pt x="731395" y="819412"/>
                  <a:pt x="743845" y="810519"/>
                </a:cubicBezTo>
                <a:cubicBezTo>
                  <a:pt x="772235" y="790241"/>
                  <a:pt x="772873" y="742785"/>
                  <a:pt x="801902" y="723433"/>
                </a:cubicBezTo>
                <a:lnTo>
                  <a:pt x="845445" y="694405"/>
                </a:lnTo>
                <a:cubicBezTo>
                  <a:pt x="871924" y="800315"/>
                  <a:pt x="867944" y="757892"/>
                  <a:pt x="845445" y="926633"/>
                </a:cubicBezTo>
                <a:cubicBezTo>
                  <a:pt x="843423" y="941798"/>
                  <a:pt x="840488" y="958229"/>
                  <a:pt x="830931" y="970176"/>
                </a:cubicBezTo>
                <a:cubicBezTo>
                  <a:pt x="820034" y="983798"/>
                  <a:pt x="770839" y="993689"/>
                  <a:pt x="787388" y="999205"/>
                </a:cubicBezTo>
                <a:cubicBezTo>
                  <a:pt x="812931" y="1007719"/>
                  <a:pt x="886395" y="980716"/>
                  <a:pt x="918017" y="970176"/>
                </a:cubicBezTo>
                <a:cubicBezTo>
                  <a:pt x="942207" y="975014"/>
                  <a:pt x="967489" y="976028"/>
                  <a:pt x="990588" y="984690"/>
                </a:cubicBezTo>
                <a:cubicBezTo>
                  <a:pt x="1006921" y="990815"/>
                  <a:pt x="1050464" y="1007594"/>
                  <a:pt x="1034131" y="1013719"/>
                </a:cubicBezTo>
                <a:cubicBezTo>
                  <a:pt x="984095" y="1032483"/>
                  <a:pt x="927693" y="1023395"/>
                  <a:pt x="874474" y="1028233"/>
                </a:cubicBezTo>
                <a:cubicBezTo>
                  <a:pt x="859960" y="1037909"/>
                  <a:pt x="846077" y="1048607"/>
                  <a:pt x="830931" y="1057262"/>
                </a:cubicBezTo>
                <a:cubicBezTo>
                  <a:pt x="785757" y="1083076"/>
                  <a:pt x="767911" y="1083169"/>
                  <a:pt x="729331" y="1115319"/>
                </a:cubicBezTo>
                <a:cubicBezTo>
                  <a:pt x="659940" y="1173145"/>
                  <a:pt x="708658" y="1140127"/>
                  <a:pt x="656760" y="1202405"/>
                </a:cubicBezTo>
                <a:cubicBezTo>
                  <a:pt x="643619" y="1218174"/>
                  <a:pt x="626358" y="1230179"/>
                  <a:pt x="613217" y="1245948"/>
                </a:cubicBezTo>
                <a:cubicBezTo>
                  <a:pt x="579749" y="1286109"/>
                  <a:pt x="588347" y="1301231"/>
                  <a:pt x="540645" y="1333033"/>
                </a:cubicBezTo>
                <a:cubicBezTo>
                  <a:pt x="505103" y="1356728"/>
                  <a:pt x="444971" y="1347548"/>
                  <a:pt x="410017" y="1347548"/>
                </a:cubicBezTo>
                <a:close/>
              </a:path>
            </a:pathLst>
          </a:cu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1600200" y="1828800"/>
            <a:ext cx="6096000" cy="472440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চলো বন্ধুরা আমরা একটা ছড়া আবৃত্তি করি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0" y="0"/>
            <a:ext cx="9144000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0" y="6856412"/>
            <a:ext cx="9144000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>
            <a:off x="5714206" y="3428206"/>
            <a:ext cx="6858000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-3428206" y="3428206"/>
            <a:ext cx="6858000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533400" y="228600"/>
            <a:ext cx="8382000" cy="62484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ছড়া</a:t>
            </a:r>
          </a:p>
          <a:p>
            <a:r>
              <a:rPr lang="en-US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</a:t>
            </a:r>
            <a:r>
              <a:rPr lang="bn-BD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জয়নব ইসলাম</a:t>
            </a:r>
          </a:p>
          <a:p>
            <a:endParaRPr lang="bn-BD" sz="2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দুইটি পাতা আছে</a:t>
            </a:r>
          </a:p>
          <a:p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পাশে একটি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পাতা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নাচে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endParaRPr lang="bn-BD" sz="2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বলো বলো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বলো</a:t>
            </a:r>
            <a:endParaRPr lang="bn-BD" sz="2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কয়টি পাতা হলো?</a:t>
            </a:r>
          </a:p>
          <a:p>
            <a:endParaRPr lang="bn-BD" sz="2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তিনটি ফুলের পাশে</a:t>
            </a:r>
          </a:p>
          <a:p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যদি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একটি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ফুল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আসে,</a:t>
            </a:r>
            <a:endParaRPr lang="bn-BD" sz="2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বলো বলো বলো</a:t>
            </a:r>
          </a:p>
          <a:p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কয়টি ফুল হলো?</a:t>
            </a:r>
          </a:p>
          <a:p>
            <a:endParaRPr lang="bn-BD" sz="2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তিনটি ঘুড়ি দেখো</a:t>
            </a:r>
          </a:p>
          <a:p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পাশে শূন্য ঘুড়ি রাখো,</a:t>
            </a:r>
          </a:p>
          <a:p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বলো বলো বলো</a:t>
            </a:r>
          </a:p>
          <a:p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কয়টি ঘুড়ি হলো?</a:t>
            </a:r>
          </a:p>
          <a:p>
            <a:endParaRPr lang="bn-BD" sz="28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400" b="1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Freeform 13"/>
          <p:cNvSpPr/>
          <p:nvPr/>
        </p:nvSpPr>
        <p:spPr>
          <a:xfrm rot="20984991">
            <a:off x="5679884" y="1378220"/>
            <a:ext cx="1057589" cy="1413058"/>
          </a:xfrm>
          <a:custGeom>
            <a:avLst/>
            <a:gdLst>
              <a:gd name="connsiteX0" fmla="*/ 104115 w 1304522"/>
              <a:gd name="connsiteY0" fmla="*/ 1900807 h 1987893"/>
              <a:gd name="connsiteX1" fmla="*/ 220229 w 1304522"/>
              <a:gd name="connsiteY1" fmla="*/ 1770179 h 1987893"/>
              <a:gd name="connsiteX2" fmla="*/ 263772 w 1304522"/>
              <a:gd name="connsiteY2" fmla="*/ 1726636 h 1987893"/>
              <a:gd name="connsiteX3" fmla="*/ 365372 w 1304522"/>
              <a:gd name="connsiteY3" fmla="*/ 1610522 h 1987893"/>
              <a:gd name="connsiteX4" fmla="*/ 292800 w 1304522"/>
              <a:gd name="connsiteY4" fmla="*/ 1552465 h 1987893"/>
              <a:gd name="connsiteX5" fmla="*/ 205715 w 1304522"/>
              <a:gd name="connsiteY5" fmla="*/ 1494407 h 1987893"/>
              <a:gd name="connsiteX6" fmla="*/ 176686 w 1304522"/>
              <a:gd name="connsiteY6" fmla="*/ 1450865 h 1987893"/>
              <a:gd name="connsiteX7" fmla="*/ 118629 w 1304522"/>
              <a:gd name="connsiteY7" fmla="*/ 1407322 h 1987893"/>
              <a:gd name="connsiteX8" fmla="*/ 89600 w 1304522"/>
              <a:gd name="connsiteY8" fmla="*/ 1349265 h 1987893"/>
              <a:gd name="connsiteX9" fmla="*/ 60572 w 1304522"/>
              <a:gd name="connsiteY9" fmla="*/ 1305722 h 1987893"/>
              <a:gd name="connsiteX10" fmla="*/ 31543 w 1304522"/>
              <a:gd name="connsiteY10" fmla="*/ 1218636 h 1987893"/>
              <a:gd name="connsiteX11" fmla="*/ 46058 w 1304522"/>
              <a:gd name="connsiteY11" fmla="*/ 1000922 h 1987893"/>
              <a:gd name="connsiteX12" fmla="*/ 89600 w 1304522"/>
              <a:gd name="connsiteY12" fmla="*/ 971893 h 1987893"/>
              <a:gd name="connsiteX13" fmla="*/ 205715 w 1304522"/>
              <a:gd name="connsiteY13" fmla="*/ 986407 h 1987893"/>
              <a:gd name="connsiteX14" fmla="*/ 249258 w 1304522"/>
              <a:gd name="connsiteY14" fmla="*/ 986407 h 1987893"/>
              <a:gd name="connsiteX15" fmla="*/ 205715 w 1304522"/>
              <a:gd name="connsiteY15" fmla="*/ 870293 h 1987893"/>
              <a:gd name="connsiteX16" fmla="*/ 234743 w 1304522"/>
              <a:gd name="connsiteY16" fmla="*/ 565493 h 1987893"/>
              <a:gd name="connsiteX17" fmla="*/ 321829 w 1304522"/>
              <a:gd name="connsiteY17" fmla="*/ 594522 h 1987893"/>
              <a:gd name="connsiteX18" fmla="*/ 350858 w 1304522"/>
              <a:gd name="connsiteY18" fmla="*/ 638065 h 1987893"/>
              <a:gd name="connsiteX19" fmla="*/ 365372 w 1304522"/>
              <a:gd name="connsiteY19" fmla="*/ 580007 h 1987893"/>
              <a:gd name="connsiteX20" fmla="*/ 379886 w 1304522"/>
              <a:gd name="connsiteY20" fmla="*/ 536465 h 1987893"/>
              <a:gd name="connsiteX21" fmla="*/ 437943 w 1304522"/>
              <a:gd name="connsiteY21" fmla="*/ 362293 h 1987893"/>
              <a:gd name="connsiteX22" fmla="*/ 481486 w 1304522"/>
              <a:gd name="connsiteY22" fmla="*/ 391322 h 1987893"/>
              <a:gd name="connsiteX23" fmla="*/ 496000 w 1304522"/>
              <a:gd name="connsiteY23" fmla="*/ 434865 h 1987893"/>
              <a:gd name="connsiteX24" fmla="*/ 597600 w 1304522"/>
              <a:gd name="connsiteY24" fmla="*/ 492922 h 1987893"/>
              <a:gd name="connsiteX25" fmla="*/ 655658 w 1304522"/>
              <a:gd name="connsiteY25" fmla="*/ 405836 h 1987893"/>
              <a:gd name="connsiteX26" fmla="*/ 684686 w 1304522"/>
              <a:gd name="connsiteY26" fmla="*/ 362293 h 1987893"/>
              <a:gd name="connsiteX27" fmla="*/ 699200 w 1304522"/>
              <a:gd name="connsiteY27" fmla="*/ 304236 h 1987893"/>
              <a:gd name="connsiteX28" fmla="*/ 742743 w 1304522"/>
              <a:gd name="connsiteY28" fmla="*/ 260693 h 1987893"/>
              <a:gd name="connsiteX29" fmla="*/ 771772 w 1304522"/>
              <a:gd name="connsiteY29" fmla="*/ 217150 h 1987893"/>
              <a:gd name="connsiteX30" fmla="*/ 815315 w 1304522"/>
              <a:gd name="connsiteY30" fmla="*/ 188122 h 1987893"/>
              <a:gd name="connsiteX31" fmla="*/ 873372 w 1304522"/>
              <a:gd name="connsiteY31" fmla="*/ 144579 h 1987893"/>
              <a:gd name="connsiteX32" fmla="*/ 916915 w 1304522"/>
              <a:gd name="connsiteY32" fmla="*/ 101036 h 1987893"/>
              <a:gd name="connsiteX33" fmla="*/ 1004000 w 1304522"/>
              <a:gd name="connsiteY33" fmla="*/ 28465 h 1987893"/>
              <a:gd name="connsiteX34" fmla="*/ 989486 w 1304522"/>
              <a:gd name="connsiteY34" fmla="*/ 492922 h 1987893"/>
              <a:gd name="connsiteX35" fmla="*/ 1004000 w 1304522"/>
              <a:gd name="connsiteY35" fmla="*/ 580007 h 1987893"/>
              <a:gd name="connsiteX36" fmla="*/ 1047543 w 1304522"/>
              <a:gd name="connsiteY36" fmla="*/ 550979 h 1987893"/>
              <a:gd name="connsiteX37" fmla="*/ 1134629 w 1304522"/>
              <a:gd name="connsiteY37" fmla="*/ 521950 h 1987893"/>
              <a:gd name="connsiteX38" fmla="*/ 1163658 w 1304522"/>
              <a:gd name="connsiteY38" fmla="*/ 565493 h 1987893"/>
              <a:gd name="connsiteX39" fmla="*/ 1163658 w 1304522"/>
              <a:gd name="connsiteY39" fmla="*/ 768693 h 1987893"/>
              <a:gd name="connsiteX40" fmla="*/ 1134629 w 1304522"/>
              <a:gd name="connsiteY40" fmla="*/ 812236 h 1987893"/>
              <a:gd name="connsiteX41" fmla="*/ 1120115 w 1304522"/>
              <a:gd name="connsiteY41" fmla="*/ 870293 h 1987893"/>
              <a:gd name="connsiteX42" fmla="*/ 1294286 w 1304522"/>
              <a:gd name="connsiteY42" fmla="*/ 928350 h 1987893"/>
              <a:gd name="connsiteX43" fmla="*/ 1265258 w 1304522"/>
              <a:gd name="connsiteY43" fmla="*/ 1305722 h 1987893"/>
              <a:gd name="connsiteX44" fmla="*/ 1250743 w 1304522"/>
              <a:gd name="connsiteY44" fmla="*/ 1349265 h 1987893"/>
              <a:gd name="connsiteX45" fmla="*/ 1192686 w 1304522"/>
              <a:gd name="connsiteY45" fmla="*/ 1436350 h 1987893"/>
              <a:gd name="connsiteX46" fmla="*/ 1105600 w 1304522"/>
              <a:gd name="connsiteY46" fmla="*/ 1479893 h 1987893"/>
              <a:gd name="connsiteX47" fmla="*/ 1149143 w 1304522"/>
              <a:gd name="connsiteY47" fmla="*/ 1508922 h 1987893"/>
              <a:gd name="connsiteX48" fmla="*/ 1149143 w 1304522"/>
              <a:gd name="connsiteY48" fmla="*/ 1610522 h 1987893"/>
              <a:gd name="connsiteX49" fmla="*/ 1134629 w 1304522"/>
              <a:gd name="connsiteY49" fmla="*/ 1654065 h 1987893"/>
              <a:gd name="connsiteX50" fmla="*/ 1004000 w 1304522"/>
              <a:gd name="connsiteY50" fmla="*/ 1755665 h 1987893"/>
              <a:gd name="connsiteX51" fmla="*/ 960458 w 1304522"/>
              <a:gd name="connsiteY51" fmla="*/ 1770179 h 1987893"/>
              <a:gd name="connsiteX52" fmla="*/ 916915 w 1304522"/>
              <a:gd name="connsiteY52" fmla="*/ 1799207 h 1987893"/>
              <a:gd name="connsiteX53" fmla="*/ 844343 w 1304522"/>
              <a:gd name="connsiteY53" fmla="*/ 1813722 h 1987893"/>
              <a:gd name="connsiteX54" fmla="*/ 757258 w 1304522"/>
              <a:gd name="connsiteY54" fmla="*/ 1842750 h 1987893"/>
              <a:gd name="connsiteX55" fmla="*/ 539543 w 1304522"/>
              <a:gd name="connsiteY55" fmla="*/ 1813722 h 1987893"/>
              <a:gd name="connsiteX56" fmla="*/ 496000 w 1304522"/>
              <a:gd name="connsiteY56" fmla="*/ 1784693 h 1987893"/>
              <a:gd name="connsiteX57" fmla="*/ 466972 w 1304522"/>
              <a:gd name="connsiteY57" fmla="*/ 1741150 h 1987893"/>
              <a:gd name="connsiteX58" fmla="*/ 423429 w 1304522"/>
              <a:gd name="connsiteY58" fmla="*/ 1726636 h 1987893"/>
              <a:gd name="connsiteX59" fmla="*/ 307315 w 1304522"/>
              <a:gd name="connsiteY59" fmla="*/ 1755665 h 1987893"/>
              <a:gd name="connsiteX60" fmla="*/ 234743 w 1304522"/>
              <a:gd name="connsiteY60" fmla="*/ 1842750 h 1987893"/>
              <a:gd name="connsiteX61" fmla="*/ 191200 w 1304522"/>
              <a:gd name="connsiteY61" fmla="*/ 1871779 h 1987893"/>
              <a:gd name="connsiteX62" fmla="*/ 118629 w 1304522"/>
              <a:gd name="connsiteY62" fmla="*/ 1929836 h 1987893"/>
              <a:gd name="connsiteX63" fmla="*/ 31543 w 1304522"/>
              <a:gd name="connsiteY63" fmla="*/ 1987893 h 1987893"/>
              <a:gd name="connsiteX64" fmla="*/ 2515 w 1304522"/>
              <a:gd name="connsiteY64" fmla="*/ 1944350 h 1987893"/>
              <a:gd name="connsiteX65" fmla="*/ 17029 w 1304522"/>
              <a:gd name="connsiteY65" fmla="*/ 1900807 h 1987893"/>
              <a:gd name="connsiteX66" fmla="*/ 60572 w 1304522"/>
              <a:gd name="connsiteY66" fmla="*/ 1871779 h 1987893"/>
              <a:gd name="connsiteX67" fmla="*/ 205715 w 1304522"/>
              <a:gd name="connsiteY67" fmla="*/ 1857265 h 198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04522" h="1987893">
                <a:moveTo>
                  <a:pt x="104115" y="1900807"/>
                </a:moveTo>
                <a:cubicBezTo>
                  <a:pt x="155915" y="1823107"/>
                  <a:pt x="120808" y="1869600"/>
                  <a:pt x="220229" y="1770179"/>
                </a:cubicBezTo>
                <a:cubicBezTo>
                  <a:pt x="234743" y="1755665"/>
                  <a:pt x="252386" y="1743715"/>
                  <a:pt x="263772" y="1726636"/>
                </a:cubicBezTo>
                <a:cubicBezTo>
                  <a:pt x="331505" y="1625036"/>
                  <a:pt x="292800" y="1658902"/>
                  <a:pt x="365372" y="1610522"/>
                </a:cubicBezTo>
                <a:cubicBezTo>
                  <a:pt x="311734" y="1530065"/>
                  <a:pt x="367033" y="1593706"/>
                  <a:pt x="292800" y="1552465"/>
                </a:cubicBezTo>
                <a:cubicBezTo>
                  <a:pt x="262303" y="1535522"/>
                  <a:pt x="205715" y="1494407"/>
                  <a:pt x="205715" y="1494407"/>
                </a:cubicBezTo>
                <a:cubicBezTo>
                  <a:pt x="196039" y="1479893"/>
                  <a:pt x="189021" y="1463200"/>
                  <a:pt x="176686" y="1450865"/>
                </a:cubicBezTo>
                <a:cubicBezTo>
                  <a:pt x="159581" y="1433760"/>
                  <a:pt x="134372" y="1425689"/>
                  <a:pt x="118629" y="1407322"/>
                </a:cubicBezTo>
                <a:cubicBezTo>
                  <a:pt x="104548" y="1390894"/>
                  <a:pt x="100335" y="1368051"/>
                  <a:pt x="89600" y="1349265"/>
                </a:cubicBezTo>
                <a:cubicBezTo>
                  <a:pt x="80945" y="1334119"/>
                  <a:pt x="67657" y="1321662"/>
                  <a:pt x="60572" y="1305722"/>
                </a:cubicBezTo>
                <a:cubicBezTo>
                  <a:pt x="48145" y="1277760"/>
                  <a:pt x="31543" y="1218636"/>
                  <a:pt x="31543" y="1218636"/>
                </a:cubicBezTo>
                <a:cubicBezTo>
                  <a:pt x="36381" y="1146065"/>
                  <a:pt x="29399" y="1071721"/>
                  <a:pt x="46058" y="1000922"/>
                </a:cubicBezTo>
                <a:cubicBezTo>
                  <a:pt x="50053" y="983942"/>
                  <a:pt x="72228" y="973472"/>
                  <a:pt x="89600" y="971893"/>
                </a:cubicBezTo>
                <a:cubicBezTo>
                  <a:pt x="128446" y="968361"/>
                  <a:pt x="167010" y="981569"/>
                  <a:pt x="205715" y="986407"/>
                </a:cubicBezTo>
                <a:cubicBezTo>
                  <a:pt x="220390" y="1008421"/>
                  <a:pt x="249258" y="1076547"/>
                  <a:pt x="249258" y="986407"/>
                </a:cubicBezTo>
                <a:cubicBezTo>
                  <a:pt x="249258" y="923636"/>
                  <a:pt x="235744" y="915338"/>
                  <a:pt x="205715" y="870293"/>
                </a:cubicBezTo>
                <a:cubicBezTo>
                  <a:pt x="215391" y="768693"/>
                  <a:pt x="195138" y="659555"/>
                  <a:pt x="234743" y="565493"/>
                </a:cubicBezTo>
                <a:cubicBezTo>
                  <a:pt x="246617" y="537292"/>
                  <a:pt x="321829" y="594522"/>
                  <a:pt x="321829" y="594522"/>
                </a:cubicBezTo>
                <a:cubicBezTo>
                  <a:pt x="331505" y="609036"/>
                  <a:pt x="334309" y="643582"/>
                  <a:pt x="350858" y="638065"/>
                </a:cubicBezTo>
                <a:cubicBezTo>
                  <a:pt x="369782" y="631757"/>
                  <a:pt x="359892" y="599188"/>
                  <a:pt x="365372" y="580007"/>
                </a:cubicBezTo>
                <a:cubicBezTo>
                  <a:pt x="369575" y="565297"/>
                  <a:pt x="375048" y="550979"/>
                  <a:pt x="379886" y="536465"/>
                </a:cubicBezTo>
                <a:cubicBezTo>
                  <a:pt x="390311" y="400943"/>
                  <a:pt x="335832" y="311238"/>
                  <a:pt x="437943" y="362293"/>
                </a:cubicBezTo>
                <a:cubicBezTo>
                  <a:pt x="453545" y="370094"/>
                  <a:pt x="466972" y="381646"/>
                  <a:pt x="481486" y="391322"/>
                </a:cubicBezTo>
                <a:cubicBezTo>
                  <a:pt x="486324" y="405836"/>
                  <a:pt x="486205" y="423112"/>
                  <a:pt x="496000" y="434865"/>
                </a:cubicBezTo>
                <a:cubicBezTo>
                  <a:pt x="529795" y="475418"/>
                  <a:pt x="554195" y="478453"/>
                  <a:pt x="597600" y="492922"/>
                </a:cubicBezTo>
                <a:lnTo>
                  <a:pt x="655658" y="405836"/>
                </a:lnTo>
                <a:lnTo>
                  <a:pt x="684686" y="362293"/>
                </a:lnTo>
                <a:cubicBezTo>
                  <a:pt x="689524" y="342941"/>
                  <a:pt x="689303" y="321556"/>
                  <a:pt x="699200" y="304236"/>
                </a:cubicBezTo>
                <a:cubicBezTo>
                  <a:pt x="709384" y="286414"/>
                  <a:pt x="729602" y="276462"/>
                  <a:pt x="742743" y="260693"/>
                </a:cubicBezTo>
                <a:cubicBezTo>
                  <a:pt x="753910" y="247292"/>
                  <a:pt x="759437" y="229485"/>
                  <a:pt x="771772" y="217150"/>
                </a:cubicBezTo>
                <a:cubicBezTo>
                  <a:pt x="784107" y="204815"/>
                  <a:pt x="801120" y="198261"/>
                  <a:pt x="815315" y="188122"/>
                </a:cubicBezTo>
                <a:cubicBezTo>
                  <a:pt x="835000" y="174062"/>
                  <a:pt x="855005" y="160322"/>
                  <a:pt x="873372" y="144579"/>
                </a:cubicBezTo>
                <a:cubicBezTo>
                  <a:pt x="888957" y="131221"/>
                  <a:pt x="901146" y="114177"/>
                  <a:pt x="916915" y="101036"/>
                </a:cubicBezTo>
                <a:cubicBezTo>
                  <a:pt x="1038158" y="0"/>
                  <a:pt x="876792" y="155673"/>
                  <a:pt x="1004000" y="28465"/>
                </a:cubicBezTo>
                <a:cubicBezTo>
                  <a:pt x="999162" y="183284"/>
                  <a:pt x="989486" y="338027"/>
                  <a:pt x="989486" y="492922"/>
                </a:cubicBezTo>
                <a:cubicBezTo>
                  <a:pt x="989486" y="522351"/>
                  <a:pt x="983191" y="559198"/>
                  <a:pt x="1004000" y="580007"/>
                </a:cubicBezTo>
                <a:cubicBezTo>
                  <a:pt x="1016335" y="592342"/>
                  <a:pt x="1031603" y="558064"/>
                  <a:pt x="1047543" y="550979"/>
                </a:cubicBezTo>
                <a:cubicBezTo>
                  <a:pt x="1075505" y="538552"/>
                  <a:pt x="1134629" y="521950"/>
                  <a:pt x="1134629" y="521950"/>
                </a:cubicBezTo>
                <a:cubicBezTo>
                  <a:pt x="1144305" y="536464"/>
                  <a:pt x="1155857" y="549891"/>
                  <a:pt x="1163658" y="565493"/>
                </a:cubicBezTo>
                <a:cubicBezTo>
                  <a:pt x="1195458" y="629093"/>
                  <a:pt x="1178203" y="700817"/>
                  <a:pt x="1163658" y="768693"/>
                </a:cubicBezTo>
                <a:cubicBezTo>
                  <a:pt x="1160003" y="785750"/>
                  <a:pt x="1144305" y="797722"/>
                  <a:pt x="1134629" y="812236"/>
                </a:cubicBezTo>
                <a:cubicBezTo>
                  <a:pt x="1129791" y="831588"/>
                  <a:pt x="1125595" y="851113"/>
                  <a:pt x="1120115" y="870293"/>
                </a:cubicBezTo>
                <a:cubicBezTo>
                  <a:pt x="1090470" y="974050"/>
                  <a:pt x="1070479" y="911134"/>
                  <a:pt x="1294286" y="928350"/>
                </a:cubicBezTo>
                <a:cubicBezTo>
                  <a:pt x="1284693" y="1139397"/>
                  <a:pt x="1304522" y="1168299"/>
                  <a:pt x="1265258" y="1305722"/>
                </a:cubicBezTo>
                <a:cubicBezTo>
                  <a:pt x="1261055" y="1320433"/>
                  <a:pt x="1258173" y="1335891"/>
                  <a:pt x="1250743" y="1349265"/>
                </a:cubicBezTo>
                <a:cubicBezTo>
                  <a:pt x="1233800" y="1379762"/>
                  <a:pt x="1221714" y="1416998"/>
                  <a:pt x="1192686" y="1436350"/>
                </a:cubicBezTo>
                <a:cubicBezTo>
                  <a:pt x="1136413" y="1473866"/>
                  <a:pt x="1165692" y="1459863"/>
                  <a:pt x="1105600" y="1479893"/>
                </a:cubicBezTo>
                <a:cubicBezTo>
                  <a:pt x="1120114" y="1489569"/>
                  <a:pt x="1138246" y="1495300"/>
                  <a:pt x="1149143" y="1508922"/>
                </a:cubicBezTo>
                <a:cubicBezTo>
                  <a:pt x="1176167" y="1542701"/>
                  <a:pt x="1159285" y="1575026"/>
                  <a:pt x="1149143" y="1610522"/>
                </a:cubicBezTo>
                <a:cubicBezTo>
                  <a:pt x="1144940" y="1625233"/>
                  <a:pt x="1143116" y="1641335"/>
                  <a:pt x="1134629" y="1654065"/>
                </a:cubicBezTo>
                <a:cubicBezTo>
                  <a:pt x="1113162" y="1686266"/>
                  <a:pt x="1028711" y="1747428"/>
                  <a:pt x="1004000" y="1755665"/>
                </a:cubicBezTo>
                <a:cubicBezTo>
                  <a:pt x="989486" y="1760503"/>
                  <a:pt x="974142" y="1763337"/>
                  <a:pt x="960458" y="1770179"/>
                </a:cubicBezTo>
                <a:cubicBezTo>
                  <a:pt x="944856" y="1777980"/>
                  <a:pt x="933248" y="1793082"/>
                  <a:pt x="916915" y="1799207"/>
                </a:cubicBezTo>
                <a:cubicBezTo>
                  <a:pt x="893816" y="1807869"/>
                  <a:pt x="868144" y="1807231"/>
                  <a:pt x="844343" y="1813722"/>
                </a:cubicBezTo>
                <a:cubicBezTo>
                  <a:pt x="814823" y="1821773"/>
                  <a:pt x="757258" y="1842750"/>
                  <a:pt x="757258" y="1842750"/>
                </a:cubicBezTo>
                <a:cubicBezTo>
                  <a:pt x="718352" y="1839508"/>
                  <a:pt x="598829" y="1843365"/>
                  <a:pt x="539543" y="1813722"/>
                </a:cubicBezTo>
                <a:cubicBezTo>
                  <a:pt x="523941" y="1805921"/>
                  <a:pt x="510514" y="1794369"/>
                  <a:pt x="496000" y="1784693"/>
                </a:cubicBezTo>
                <a:cubicBezTo>
                  <a:pt x="486324" y="1770179"/>
                  <a:pt x="480593" y="1752047"/>
                  <a:pt x="466972" y="1741150"/>
                </a:cubicBezTo>
                <a:cubicBezTo>
                  <a:pt x="455025" y="1731593"/>
                  <a:pt x="438728" y="1726636"/>
                  <a:pt x="423429" y="1726636"/>
                </a:cubicBezTo>
                <a:cubicBezTo>
                  <a:pt x="388396" y="1726636"/>
                  <a:pt x="341676" y="1744211"/>
                  <a:pt x="307315" y="1755665"/>
                </a:cubicBezTo>
                <a:cubicBezTo>
                  <a:pt x="278772" y="1798478"/>
                  <a:pt x="276650" y="1807827"/>
                  <a:pt x="234743" y="1842750"/>
                </a:cubicBezTo>
                <a:cubicBezTo>
                  <a:pt x="221342" y="1853917"/>
                  <a:pt x="205714" y="1862103"/>
                  <a:pt x="191200" y="1871779"/>
                </a:cubicBezTo>
                <a:cubicBezTo>
                  <a:pt x="137565" y="1952234"/>
                  <a:pt x="192860" y="1888597"/>
                  <a:pt x="118629" y="1929836"/>
                </a:cubicBezTo>
                <a:cubicBezTo>
                  <a:pt x="88131" y="1946779"/>
                  <a:pt x="31543" y="1987893"/>
                  <a:pt x="31543" y="1987893"/>
                </a:cubicBezTo>
                <a:cubicBezTo>
                  <a:pt x="21867" y="1973379"/>
                  <a:pt x="5383" y="1961557"/>
                  <a:pt x="2515" y="1944350"/>
                </a:cubicBezTo>
                <a:cubicBezTo>
                  <a:pt x="0" y="1929259"/>
                  <a:pt x="7472" y="1912754"/>
                  <a:pt x="17029" y="1900807"/>
                </a:cubicBezTo>
                <a:cubicBezTo>
                  <a:pt x="27926" y="1887186"/>
                  <a:pt x="44970" y="1879580"/>
                  <a:pt x="60572" y="1871779"/>
                </a:cubicBezTo>
                <a:cubicBezTo>
                  <a:pt x="111020" y="1846556"/>
                  <a:pt x="144651" y="1857265"/>
                  <a:pt x="205715" y="1857265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 rot="20984991">
            <a:off x="4613085" y="1302022"/>
            <a:ext cx="1057589" cy="1413058"/>
          </a:xfrm>
          <a:custGeom>
            <a:avLst/>
            <a:gdLst>
              <a:gd name="connsiteX0" fmla="*/ 104115 w 1304522"/>
              <a:gd name="connsiteY0" fmla="*/ 1900807 h 1987893"/>
              <a:gd name="connsiteX1" fmla="*/ 220229 w 1304522"/>
              <a:gd name="connsiteY1" fmla="*/ 1770179 h 1987893"/>
              <a:gd name="connsiteX2" fmla="*/ 263772 w 1304522"/>
              <a:gd name="connsiteY2" fmla="*/ 1726636 h 1987893"/>
              <a:gd name="connsiteX3" fmla="*/ 365372 w 1304522"/>
              <a:gd name="connsiteY3" fmla="*/ 1610522 h 1987893"/>
              <a:gd name="connsiteX4" fmla="*/ 292800 w 1304522"/>
              <a:gd name="connsiteY4" fmla="*/ 1552465 h 1987893"/>
              <a:gd name="connsiteX5" fmla="*/ 205715 w 1304522"/>
              <a:gd name="connsiteY5" fmla="*/ 1494407 h 1987893"/>
              <a:gd name="connsiteX6" fmla="*/ 176686 w 1304522"/>
              <a:gd name="connsiteY6" fmla="*/ 1450865 h 1987893"/>
              <a:gd name="connsiteX7" fmla="*/ 118629 w 1304522"/>
              <a:gd name="connsiteY7" fmla="*/ 1407322 h 1987893"/>
              <a:gd name="connsiteX8" fmla="*/ 89600 w 1304522"/>
              <a:gd name="connsiteY8" fmla="*/ 1349265 h 1987893"/>
              <a:gd name="connsiteX9" fmla="*/ 60572 w 1304522"/>
              <a:gd name="connsiteY9" fmla="*/ 1305722 h 1987893"/>
              <a:gd name="connsiteX10" fmla="*/ 31543 w 1304522"/>
              <a:gd name="connsiteY10" fmla="*/ 1218636 h 1987893"/>
              <a:gd name="connsiteX11" fmla="*/ 46058 w 1304522"/>
              <a:gd name="connsiteY11" fmla="*/ 1000922 h 1987893"/>
              <a:gd name="connsiteX12" fmla="*/ 89600 w 1304522"/>
              <a:gd name="connsiteY12" fmla="*/ 971893 h 1987893"/>
              <a:gd name="connsiteX13" fmla="*/ 205715 w 1304522"/>
              <a:gd name="connsiteY13" fmla="*/ 986407 h 1987893"/>
              <a:gd name="connsiteX14" fmla="*/ 249258 w 1304522"/>
              <a:gd name="connsiteY14" fmla="*/ 986407 h 1987893"/>
              <a:gd name="connsiteX15" fmla="*/ 205715 w 1304522"/>
              <a:gd name="connsiteY15" fmla="*/ 870293 h 1987893"/>
              <a:gd name="connsiteX16" fmla="*/ 234743 w 1304522"/>
              <a:gd name="connsiteY16" fmla="*/ 565493 h 1987893"/>
              <a:gd name="connsiteX17" fmla="*/ 321829 w 1304522"/>
              <a:gd name="connsiteY17" fmla="*/ 594522 h 1987893"/>
              <a:gd name="connsiteX18" fmla="*/ 350858 w 1304522"/>
              <a:gd name="connsiteY18" fmla="*/ 638065 h 1987893"/>
              <a:gd name="connsiteX19" fmla="*/ 365372 w 1304522"/>
              <a:gd name="connsiteY19" fmla="*/ 580007 h 1987893"/>
              <a:gd name="connsiteX20" fmla="*/ 379886 w 1304522"/>
              <a:gd name="connsiteY20" fmla="*/ 536465 h 1987893"/>
              <a:gd name="connsiteX21" fmla="*/ 437943 w 1304522"/>
              <a:gd name="connsiteY21" fmla="*/ 362293 h 1987893"/>
              <a:gd name="connsiteX22" fmla="*/ 481486 w 1304522"/>
              <a:gd name="connsiteY22" fmla="*/ 391322 h 1987893"/>
              <a:gd name="connsiteX23" fmla="*/ 496000 w 1304522"/>
              <a:gd name="connsiteY23" fmla="*/ 434865 h 1987893"/>
              <a:gd name="connsiteX24" fmla="*/ 597600 w 1304522"/>
              <a:gd name="connsiteY24" fmla="*/ 492922 h 1987893"/>
              <a:gd name="connsiteX25" fmla="*/ 655658 w 1304522"/>
              <a:gd name="connsiteY25" fmla="*/ 405836 h 1987893"/>
              <a:gd name="connsiteX26" fmla="*/ 684686 w 1304522"/>
              <a:gd name="connsiteY26" fmla="*/ 362293 h 1987893"/>
              <a:gd name="connsiteX27" fmla="*/ 699200 w 1304522"/>
              <a:gd name="connsiteY27" fmla="*/ 304236 h 1987893"/>
              <a:gd name="connsiteX28" fmla="*/ 742743 w 1304522"/>
              <a:gd name="connsiteY28" fmla="*/ 260693 h 1987893"/>
              <a:gd name="connsiteX29" fmla="*/ 771772 w 1304522"/>
              <a:gd name="connsiteY29" fmla="*/ 217150 h 1987893"/>
              <a:gd name="connsiteX30" fmla="*/ 815315 w 1304522"/>
              <a:gd name="connsiteY30" fmla="*/ 188122 h 1987893"/>
              <a:gd name="connsiteX31" fmla="*/ 873372 w 1304522"/>
              <a:gd name="connsiteY31" fmla="*/ 144579 h 1987893"/>
              <a:gd name="connsiteX32" fmla="*/ 916915 w 1304522"/>
              <a:gd name="connsiteY32" fmla="*/ 101036 h 1987893"/>
              <a:gd name="connsiteX33" fmla="*/ 1004000 w 1304522"/>
              <a:gd name="connsiteY33" fmla="*/ 28465 h 1987893"/>
              <a:gd name="connsiteX34" fmla="*/ 989486 w 1304522"/>
              <a:gd name="connsiteY34" fmla="*/ 492922 h 1987893"/>
              <a:gd name="connsiteX35" fmla="*/ 1004000 w 1304522"/>
              <a:gd name="connsiteY35" fmla="*/ 580007 h 1987893"/>
              <a:gd name="connsiteX36" fmla="*/ 1047543 w 1304522"/>
              <a:gd name="connsiteY36" fmla="*/ 550979 h 1987893"/>
              <a:gd name="connsiteX37" fmla="*/ 1134629 w 1304522"/>
              <a:gd name="connsiteY37" fmla="*/ 521950 h 1987893"/>
              <a:gd name="connsiteX38" fmla="*/ 1163658 w 1304522"/>
              <a:gd name="connsiteY38" fmla="*/ 565493 h 1987893"/>
              <a:gd name="connsiteX39" fmla="*/ 1163658 w 1304522"/>
              <a:gd name="connsiteY39" fmla="*/ 768693 h 1987893"/>
              <a:gd name="connsiteX40" fmla="*/ 1134629 w 1304522"/>
              <a:gd name="connsiteY40" fmla="*/ 812236 h 1987893"/>
              <a:gd name="connsiteX41" fmla="*/ 1120115 w 1304522"/>
              <a:gd name="connsiteY41" fmla="*/ 870293 h 1987893"/>
              <a:gd name="connsiteX42" fmla="*/ 1294286 w 1304522"/>
              <a:gd name="connsiteY42" fmla="*/ 928350 h 1987893"/>
              <a:gd name="connsiteX43" fmla="*/ 1265258 w 1304522"/>
              <a:gd name="connsiteY43" fmla="*/ 1305722 h 1987893"/>
              <a:gd name="connsiteX44" fmla="*/ 1250743 w 1304522"/>
              <a:gd name="connsiteY44" fmla="*/ 1349265 h 1987893"/>
              <a:gd name="connsiteX45" fmla="*/ 1192686 w 1304522"/>
              <a:gd name="connsiteY45" fmla="*/ 1436350 h 1987893"/>
              <a:gd name="connsiteX46" fmla="*/ 1105600 w 1304522"/>
              <a:gd name="connsiteY46" fmla="*/ 1479893 h 1987893"/>
              <a:gd name="connsiteX47" fmla="*/ 1149143 w 1304522"/>
              <a:gd name="connsiteY47" fmla="*/ 1508922 h 1987893"/>
              <a:gd name="connsiteX48" fmla="*/ 1149143 w 1304522"/>
              <a:gd name="connsiteY48" fmla="*/ 1610522 h 1987893"/>
              <a:gd name="connsiteX49" fmla="*/ 1134629 w 1304522"/>
              <a:gd name="connsiteY49" fmla="*/ 1654065 h 1987893"/>
              <a:gd name="connsiteX50" fmla="*/ 1004000 w 1304522"/>
              <a:gd name="connsiteY50" fmla="*/ 1755665 h 1987893"/>
              <a:gd name="connsiteX51" fmla="*/ 960458 w 1304522"/>
              <a:gd name="connsiteY51" fmla="*/ 1770179 h 1987893"/>
              <a:gd name="connsiteX52" fmla="*/ 916915 w 1304522"/>
              <a:gd name="connsiteY52" fmla="*/ 1799207 h 1987893"/>
              <a:gd name="connsiteX53" fmla="*/ 844343 w 1304522"/>
              <a:gd name="connsiteY53" fmla="*/ 1813722 h 1987893"/>
              <a:gd name="connsiteX54" fmla="*/ 757258 w 1304522"/>
              <a:gd name="connsiteY54" fmla="*/ 1842750 h 1987893"/>
              <a:gd name="connsiteX55" fmla="*/ 539543 w 1304522"/>
              <a:gd name="connsiteY55" fmla="*/ 1813722 h 1987893"/>
              <a:gd name="connsiteX56" fmla="*/ 496000 w 1304522"/>
              <a:gd name="connsiteY56" fmla="*/ 1784693 h 1987893"/>
              <a:gd name="connsiteX57" fmla="*/ 466972 w 1304522"/>
              <a:gd name="connsiteY57" fmla="*/ 1741150 h 1987893"/>
              <a:gd name="connsiteX58" fmla="*/ 423429 w 1304522"/>
              <a:gd name="connsiteY58" fmla="*/ 1726636 h 1987893"/>
              <a:gd name="connsiteX59" fmla="*/ 307315 w 1304522"/>
              <a:gd name="connsiteY59" fmla="*/ 1755665 h 1987893"/>
              <a:gd name="connsiteX60" fmla="*/ 234743 w 1304522"/>
              <a:gd name="connsiteY60" fmla="*/ 1842750 h 1987893"/>
              <a:gd name="connsiteX61" fmla="*/ 191200 w 1304522"/>
              <a:gd name="connsiteY61" fmla="*/ 1871779 h 1987893"/>
              <a:gd name="connsiteX62" fmla="*/ 118629 w 1304522"/>
              <a:gd name="connsiteY62" fmla="*/ 1929836 h 1987893"/>
              <a:gd name="connsiteX63" fmla="*/ 31543 w 1304522"/>
              <a:gd name="connsiteY63" fmla="*/ 1987893 h 1987893"/>
              <a:gd name="connsiteX64" fmla="*/ 2515 w 1304522"/>
              <a:gd name="connsiteY64" fmla="*/ 1944350 h 1987893"/>
              <a:gd name="connsiteX65" fmla="*/ 17029 w 1304522"/>
              <a:gd name="connsiteY65" fmla="*/ 1900807 h 1987893"/>
              <a:gd name="connsiteX66" fmla="*/ 60572 w 1304522"/>
              <a:gd name="connsiteY66" fmla="*/ 1871779 h 1987893"/>
              <a:gd name="connsiteX67" fmla="*/ 205715 w 1304522"/>
              <a:gd name="connsiteY67" fmla="*/ 1857265 h 198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04522" h="1987893">
                <a:moveTo>
                  <a:pt x="104115" y="1900807"/>
                </a:moveTo>
                <a:cubicBezTo>
                  <a:pt x="155915" y="1823107"/>
                  <a:pt x="120808" y="1869600"/>
                  <a:pt x="220229" y="1770179"/>
                </a:cubicBezTo>
                <a:cubicBezTo>
                  <a:pt x="234743" y="1755665"/>
                  <a:pt x="252386" y="1743715"/>
                  <a:pt x="263772" y="1726636"/>
                </a:cubicBezTo>
                <a:cubicBezTo>
                  <a:pt x="331505" y="1625036"/>
                  <a:pt x="292800" y="1658902"/>
                  <a:pt x="365372" y="1610522"/>
                </a:cubicBezTo>
                <a:cubicBezTo>
                  <a:pt x="311734" y="1530065"/>
                  <a:pt x="367033" y="1593706"/>
                  <a:pt x="292800" y="1552465"/>
                </a:cubicBezTo>
                <a:cubicBezTo>
                  <a:pt x="262303" y="1535522"/>
                  <a:pt x="205715" y="1494407"/>
                  <a:pt x="205715" y="1494407"/>
                </a:cubicBezTo>
                <a:cubicBezTo>
                  <a:pt x="196039" y="1479893"/>
                  <a:pt x="189021" y="1463200"/>
                  <a:pt x="176686" y="1450865"/>
                </a:cubicBezTo>
                <a:cubicBezTo>
                  <a:pt x="159581" y="1433760"/>
                  <a:pt x="134372" y="1425689"/>
                  <a:pt x="118629" y="1407322"/>
                </a:cubicBezTo>
                <a:cubicBezTo>
                  <a:pt x="104548" y="1390894"/>
                  <a:pt x="100335" y="1368051"/>
                  <a:pt x="89600" y="1349265"/>
                </a:cubicBezTo>
                <a:cubicBezTo>
                  <a:pt x="80945" y="1334119"/>
                  <a:pt x="67657" y="1321662"/>
                  <a:pt x="60572" y="1305722"/>
                </a:cubicBezTo>
                <a:cubicBezTo>
                  <a:pt x="48145" y="1277760"/>
                  <a:pt x="31543" y="1218636"/>
                  <a:pt x="31543" y="1218636"/>
                </a:cubicBezTo>
                <a:cubicBezTo>
                  <a:pt x="36381" y="1146065"/>
                  <a:pt x="29399" y="1071721"/>
                  <a:pt x="46058" y="1000922"/>
                </a:cubicBezTo>
                <a:cubicBezTo>
                  <a:pt x="50053" y="983942"/>
                  <a:pt x="72228" y="973472"/>
                  <a:pt x="89600" y="971893"/>
                </a:cubicBezTo>
                <a:cubicBezTo>
                  <a:pt x="128446" y="968361"/>
                  <a:pt x="167010" y="981569"/>
                  <a:pt x="205715" y="986407"/>
                </a:cubicBezTo>
                <a:cubicBezTo>
                  <a:pt x="220390" y="1008421"/>
                  <a:pt x="249258" y="1076547"/>
                  <a:pt x="249258" y="986407"/>
                </a:cubicBezTo>
                <a:cubicBezTo>
                  <a:pt x="249258" y="923636"/>
                  <a:pt x="235744" y="915338"/>
                  <a:pt x="205715" y="870293"/>
                </a:cubicBezTo>
                <a:cubicBezTo>
                  <a:pt x="215391" y="768693"/>
                  <a:pt x="195138" y="659555"/>
                  <a:pt x="234743" y="565493"/>
                </a:cubicBezTo>
                <a:cubicBezTo>
                  <a:pt x="246617" y="537292"/>
                  <a:pt x="321829" y="594522"/>
                  <a:pt x="321829" y="594522"/>
                </a:cubicBezTo>
                <a:cubicBezTo>
                  <a:pt x="331505" y="609036"/>
                  <a:pt x="334309" y="643582"/>
                  <a:pt x="350858" y="638065"/>
                </a:cubicBezTo>
                <a:cubicBezTo>
                  <a:pt x="369782" y="631757"/>
                  <a:pt x="359892" y="599188"/>
                  <a:pt x="365372" y="580007"/>
                </a:cubicBezTo>
                <a:cubicBezTo>
                  <a:pt x="369575" y="565297"/>
                  <a:pt x="375048" y="550979"/>
                  <a:pt x="379886" y="536465"/>
                </a:cubicBezTo>
                <a:cubicBezTo>
                  <a:pt x="390311" y="400943"/>
                  <a:pt x="335832" y="311238"/>
                  <a:pt x="437943" y="362293"/>
                </a:cubicBezTo>
                <a:cubicBezTo>
                  <a:pt x="453545" y="370094"/>
                  <a:pt x="466972" y="381646"/>
                  <a:pt x="481486" y="391322"/>
                </a:cubicBezTo>
                <a:cubicBezTo>
                  <a:pt x="486324" y="405836"/>
                  <a:pt x="486205" y="423112"/>
                  <a:pt x="496000" y="434865"/>
                </a:cubicBezTo>
                <a:cubicBezTo>
                  <a:pt x="529795" y="475418"/>
                  <a:pt x="554195" y="478453"/>
                  <a:pt x="597600" y="492922"/>
                </a:cubicBezTo>
                <a:lnTo>
                  <a:pt x="655658" y="405836"/>
                </a:lnTo>
                <a:lnTo>
                  <a:pt x="684686" y="362293"/>
                </a:lnTo>
                <a:cubicBezTo>
                  <a:pt x="689524" y="342941"/>
                  <a:pt x="689303" y="321556"/>
                  <a:pt x="699200" y="304236"/>
                </a:cubicBezTo>
                <a:cubicBezTo>
                  <a:pt x="709384" y="286414"/>
                  <a:pt x="729602" y="276462"/>
                  <a:pt x="742743" y="260693"/>
                </a:cubicBezTo>
                <a:cubicBezTo>
                  <a:pt x="753910" y="247292"/>
                  <a:pt x="759437" y="229485"/>
                  <a:pt x="771772" y="217150"/>
                </a:cubicBezTo>
                <a:cubicBezTo>
                  <a:pt x="784107" y="204815"/>
                  <a:pt x="801120" y="198261"/>
                  <a:pt x="815315" y="188122"/>
                </a:cubicBezTo>
                <a:cubicBezTo>
                  <a:pt x="835000" y="174062"/>
                  <a:pt x="855005" y="160322"/>
                  <a:pt x="873372" y="144579"/>
                </a:cubicBezTo>
                <a:cubicBezTo>
                  <a:pt x="888957" y="131221"/>
                  <a:pt x="901146" y="114177"/>
                  <a:pt x="916915" y="101036"/>
                </a:cubicBezTo>
                <a:cubicBezTo>
                  <a:pt x="1038158" y="0"/>
                  <a:pt x="876792" y="155673"/>
                  <a:pt x="1004000" y="28465"/>
                </a:cubicBezTo>
                <a:cubicBezTo>
                  <a:pt x="999162" y="183284"/>
                  <a:pt x="989486" y="338027"/>
                  <a:pt x="989486" y="492922"/>
                </a:cubicBezTo>
                <a:cubicBezTo>
                  <a:pt x="989486" y="522351"/>
                  <a:pt x="983191" y="559198"/>
                  <a:pt x="1004000" y="580007"/>
                </a:cubicBezTo>
                <a:cubicBezTo>
                  <a:pt x="1016335" y="592342"/>
                  <a:pt x="1031603" y="558064"/>
                  <a:pt x="1047543" y="550979"/>
                </a:cubicBezTo>
                <a:cubicBezTo>
                  <a:pt x="1075505" y="538552"/>
                  <a:pt x="1134629" y="521950"/>
                  <a:pt x="1134629" y="521950"/>
                </a:cubicBezTo>
                <a:cubicBezTo>
                  <a:pt x="1144305" y="536464"/>
                  <a:pt x="1155857" y="549891"/>
                  <a:pt x="1163658" y="565493"/>
                </a:cubicBezTo>
                <a:cubicBezTo>
                  <a:pt x="1195458" y="629093"/>
                  <a:pt x="1178203" y="700817"/>
                  <a:pt x="1163658" y="768693"/>
                </a:cubicBezTo>
                <a:cubicBezTo>
                  <a:pt x="1160003" y="785750"/>
                  <a:pt x="1144305" y="797722"/>
                  <a:pt x="1134629" y="812236"/>
                </a:cubicBezTo>
                <a:cubicBezTo>
                  <a:pt x="1129791" y="831588"/>
                  <a:pt x="1125595" y="851113"/>
                  <a:pt x="1120115" y="870293"/>
                </a:cubicBezTo>
                <a:cubicBezTo>
                  <a:pt x="1090470" y="974050"/>
                  <a:pt x="1070479" y="911134"/>
                  <a:pt x="1294286" y="928350"/>
                </a:cubicBezTo>
                <a:cubicBezTo>
                  <a:pt x="1284693" y="1139397"/>
                  <a:pt x="1304522" y="1168299"/>
                  <a:pt x="1265258" y="1305722"/>
                </a:cubicBezTo>
                <a:cubicBezTo>
                  <a:pt x="1261055" y="1320433"/>
                  <a:pt x="1258173" y="1335891"/>
                  <a:pt x="1250743" y="1349265"/>
                </a:cubicBezTo>
                <a:cubicBezTo>
                  <a:pt x="1233800" y="1379762"/>
                  <a:pt x="1221714" y="1416998"/>
                  <a:pt x="1192686" y="1436350"/>
                </a:cubicBezTo>
                <a:cubicBezTo>
                  <a:pt x="1136413" y="1473866"/>
                  <a:pt x="1165692" y="1459863"/>
                  <a:pt x="1105600" y="1479893"/>
                </a:cubicBezTo>
                <a:cubicBezTo>
                  <a:pt x="1120114" y="1489569"/>
                  <a:pt x="1138246" y="1495300"/>
                  <a:pt x="1149143" y="1508922"/>
                </a:cubicBezTo>
                <a:cubicBezTo>
                  <a:pt x="1176167" y="1542701"/>
                  <a:pt x="1159285" y="1575026"/>
                  <a:pt x="1149143" y="1610522"/>
                </a:cubicBezTo>
                <a:cubicBezTo>
                  <a:pt x="1144940" y="1625233"/>
                  <a:pt x="1143116" y="1641335"/>
                  <a:pt x="1134629" y="1654065"/>
                </a:cubicBezTo>
                <a:cubicBezTo>
                  <a:pt x="1113162" y="1686266"/>
                  <a:pt x="1028711" y="1747428"/>
                  <a:pt x="1004000" y="1755665"/>
                </a:cubicBezTo>
                <a:cubicBezTo>
                  <a:pt x="989486" y="1760503"/>
                  <a:pt x="974142" y="1763337"/>
                  <a:pt x="960458" y="1770179"/>
                </a:cubicBezTo>
                <a:cubicBezTo>
                  <a:pt x="944856" y="1777980"/>
                  <a:pt x="933248" y="1793082"/>
                  <a:pt x="916915" y="1799207"/>
                </a:cubicBezTo>
                <a:cubicBezTo>
                  <a:pt x="893816" y="1807869"/>
                  <a:pt x="868144" y="1807231"/>
                  <a:pt x="844343" y="1813722"/>
                </a:cubicBezTo>
                <a:cubicBezTo>
                  <a:pt x="814823" y="1821773"/>
                  <a:pt x="757258" y="1842750"/>
                  <a:pt x="757258" y="1842750"/>
                </a:cubicBezTo>
                <a:cubicBezTo>
                  <a:pt x="718352" y="1839508"/>
                  <a:pt x="598829" y="1843365"/>
                  <a:pt x="539543" y="1813722"/>
                </a:cubicBezTo>
                <a:cubicBezTo>
                  <a:pt x="523941" y="1805921"/>
                  <a:pt x="510514" y="1794369"/>
                  <a:pt x="496000" y="1784693"/>
                </a:cubicBezTo>
                <a:cubicBezTo>
                  <a:pt x="486324" y="1770179"/>
                  <a:pt x="480593" y="1752047"/>
                  <a:pt x="466972" y="1741150"/>
                </a:cubicBezTo>
                <a:cubicBezTo>
                  <a:pt x="455025" y="1731593"/>
                  <a:pt x="438728" y="1726636"/>
                  <a:pt x="423429" y="1726636"/>
                </a:cubicBezTo>
                <a:cubicBezTo>
                  <a:pt x="388396" y="1726636"/>
                  <a:pt x="341676" y="1744211"/>
                  <a:pt x="307315" y="1755665"/>
                </a:cubicBezTo>
                <a:cubicBezTo>
                  <a:pt x="278772" y="1798478"/>
                  <a:pt x="276650" y="1807827"/>
                  <a:pt x="234743" y="1842750"/>
                </a:cubicBezTo>
                <a:cubicBezTo>
                  <a:pt x="221342" y="1853917"/>
                  <a:pt x="205714" y="1862103"/>
                  <a:pt x="191200" y="1871779"/>
                </a:cubicBezTo>
                <a:cubicBezTo>
                  <a:pt x="137565" y="1952234"/>
                  <a:pt x="192860" y="1888597"/>
                  <a:pt x="118629" y="1929836"/>
                </a:cubicBezTo>
                <a:cubicBezTo>
                  <a:pt x="88131" y="1946779"/>
                  <a:pt x="31543" y="1987893"/>
                  <a:pt x="31543" y="1987893"/>
                </a:cubicBezTo>
                <a:cubicBezTo>
                  <a:pt x="21867" y="1973379"/>
                  <a:pt x="5383" y="1961557"/>
                  <a:pt x="2515" y="1944350"/>
                </a:cubicBezTo>
                <a:cubicBezTo>
                  <a:pt x="0" y="1929259"/>
                  <a:pt x="7472" y="1912754"/>
                  <a:pt x="17029" y="1900807"/>
                </a:cubicBezTo>
                <a:cubicBezTo>
                  <a:pt x="27926" y="1887186"/>
                  <a:pt x="44970" y="1879580"/>
                  <a:pt x="60572" y="1871779"/>
                </a:cubicBezTo>
                <a:cubicBezTo>
                  <a:pt x="111020" y="1846556"/>
                  <a:pt x="144651" y="1857265"/>
                  <a:pt x="205715" y="1857265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 rot="20984991">
            <a:off x="6822885" y="1378222"/>
            <a:ext cx="1057589" cy="1413058"/>
          </a:xfrm>
          <a:custGeom>
            <a:avLst/>
            <a:gdLst>
              <a:gd name="connsiteX0" fmla="*/ 104115 w 1304522"/>
              <a:gd name="connsiteY0" fmla="*/ 1900807 h 1987893"/>
              <a:gd name="connsiteX1" fmla="*/ 220229 w 1304522"/>
              <a:gd name="connsiteY1" fmla="*/ 1770179 h 1987893"/>
              <a:gd name="connsiteX2" fmla="*/ 263772 w 1304522"/>
              <a:gd name="connsiteY2" fmla="*/ 1726636 h 1987893"/>
              <a:gd name="connsiteX3" fmla="*/ 365372 w 1304522"/>
              <a:gd name="connsiteY3" fmla="*/ 1610522 h 1987893"/>
              <a:gd name="connsiteX4" fmla="*/ 292800 w 1304522"/>
              <a:gd name="connsiteY4" fmla="*/ 1552465 h 1987893"/>
              <a:gd name="connsiteX5" fmla="*/ 205715 w 1304522"/>
              <a:gd name="connsiteY5" fmla="*/ 1494407 h 1987893"/>
              <a:gd name="connsiteX6" fmla="*/ 176686 w 1304522"/>
              <a:gd name="connsiteY6" fmla="*/ 1450865 h 1987893"/>
              <a:gd name="connsiteX7" fmla="*/ 118629 w 1304522"/>
              <a:gd name="connsiteY7" fmla="*/ 1407322 h 1987893"/>
              <a:gd name="connsiteX8" fmla="*/ 89600 w 1304522"/>
              <a:gd name="connsiteY8" fmla="*/ 1349265 h 1987893"/>
              <a:gd name="connsiteX9" fmla="*/ 60572 w 1304522"/>
              <a:gd name="connsiteY9" fmla="*/ 1305722 h 1987893"/>
              <a:gd name="connsiteX10" fmla="*/ 31543 w 1304522"/>
              <a:gd name="connsiteY10" fmla="*/ 1218636 h 1987893"/>
              <a:gd name="connsiteX11" fmla="*/ 46058 w 1304522"/>
              <a:gd name="connsiteY11" fmla="*/ 1000922 h 1987893"/>
              <a:gd name="connsiteX12" fmla="*/ 89600 w 1304522"/>
              <a:gd name="connsiteY12" fmla="*/ 971893 h 1987893"/>
              <a:gd name="connsiteX13" fmla="*/ 205715 w 1304522"/>
              <a:gd name="connsiteY13" fmla="*/ 986407 h 1987893"/>
              <a:gd name="connsiteX14" fmla="*/ 249258 w 1304522"/>
              <a:gd name="connsiteY14" fmla="*/ 986407 h 1987893"/>
              <a:gd name="connsiteX15" fmla="*/ 205715 w 1304522"/>
              <a:gd name="connsiteY15" fmla="*/ 870293 h 1987893"/>
              <a:gd name="connsiteX16" fmla="*/ 234743 w 1304522"/>
              <a:gd name="connsiteY16" fmla="*/ 565493 h 1987893"/>
              <a:gd name="connsiteX17" fmla="*/ 321829 w 1304522"/>
              <a:gd name="connsiteY17" fmla="*/ 594522 h 1987893"/>
              <a:gd name="connsiteX18" fmla="*/ 350858 w 1304522"/>
              <a:gd name="connsiteY18" fmla="*/ 638065 h 1987893"/>
              <a:gd name="connsiteX19" fmla="*/ 365372 w 1304522"/>
              <a:gd name="connsiteY19" fmla="*/ 580007 h 1987893"/>
              <a:gd name="connsiteX20" fmla="*/ 379886 w 1304522"/>
              <a:gd name="connsiteY20" fmla="*/ 536465 h 1987893"/>
              <a:gd name="connsiteX21" fmla="*/ 437943 w 1304522"/>
              <a:gd name="connsiteY21" fmla="*/ 362293 h 1987893"/>
              <a:gd name="connsiteX22" fmla="*/ 481486 w 1304522"/>
              <a:gd name="connsiteY22" fmla="*/ 391322 h 1987893"/>
              <a:gd name="connsiteX23" fmla="*/ 496000 w 1304522"/>
              <a:gd name="connsiteY23" fmla="*/ 434865 h 1987893"/>
              <a:gd name="connsiteX24" fmla="*/ 597600 w 1304522"/>
              <a:gd name="connsiteY24" fmla="*/ 492922 h 1987893"/>
              <a:gd name="connsiteX25" fmla="*/ 655658 w 1304522"/>
              <a:gd name="connsiteY25" fmla="*/ 405836 h 1987893"/>
              <a:gd name="connsiteX26" fmla="*/ 684686 w 1304522"/>
              <a:gd name="connsiteY26" fmla="*/ 362293 h 1987893"/>
              <a:gd name="connsiteX27" fmla="*/ 699200 w 1304522"/>
              <a:gd name="connsiteY27" fmla="*/ 304236 h 1987893"/>
              <a:gd name="connsiteX28" fmla="*/ 742743 w 1304522"/>
              <a:gd name="connsiteY28" fmla="*/ 260693 h 1987893"/>
              <a:gd name="connsiteX29" fmla="*/ 771772 w 1304522"/>
              <a:gd name="connsiteY29" fmla="*/ 217150 h 1987893"/>
              <a:gd name="connsiteX30" fmla="*/ 815315 w 1304522"/>
              <a:gd name="connsiteY30" fmla="*/ 188122 h 1987893"/>
              <a:gd name="connsiteX31" fmla="*/ 873372 w 1304522"/>
              <a:gd name="connsiteY31" fmla="*/ 144579 h 1987893"/>
              <a:gd name="connsiteX32" fmla="*/ 916915 w 1304522"/>
              <a:gd name="connsiteY32" fmla="*/ 101036 h 1987893"/>
              <a:gd name="connsiteX33" fmla="*/ 1004000 w 1304522"/>
              <a:gd name="connsiteY33" fmla="*/ 28465 h 1987893"/>
              <a:gd name="connsiteX34" fmla="*/ 989486 w 1304522"/>
              <a:gd name="connsiteY34" fmla="*/ 492922 h 1987893"/>
              <a:gd name="connsiteX35" fmla="*/ 1004000 w 1304522"/>
              <a:gd name="connsiteY35" fmla="*/ 580007 h 1987893"/>
              <a:gd name="connsiteX36" fmla="*/ 1047543 w 1304522"/>
              <a:gd name="connsiteY36" fmla="*/ 550979 h 1987893"/>
              <a:gd name="connsiteX37" fmla="*/ 1134629 w 1304522"/>
              <a:gd name="connsiteY37" fmla="*/ 521950 h 1987893"/>
              <a:gd name="connsiteX38" fmla="*/ 1163658 w 1304522"/>
              <a:gd name="connsiteY38" fmla="*/ 565493 h 1987893"/>
              <a:gd name="connsiteX39" fmla="*/ 1163658 w 1304522"/>
              <a:gd name="connsiteY39" fmla="*/ 768693 h 1987893"/>
              <a:gd name="connsiteX40" fmla="*/ 1134629 w 1304522"/>
              <a:gd name="connsiteY40" fmla="*/ 812236 h 1987893"/>
              <a:gd name="connsiteX41" fmla="*/ 1120115 w 1304522"/>
              <a:gd name="connsiteY41" fmla="*/ 870293 h 1987893"/>
              <a:gd name="connsiteX42" fmla="*/ 1294286 w 1304522"/>
              <a:gd name="connsiteY42" fmla="*/ 928350 h 1987893"/>
              <a:gd name="connsiteX43" fmla="*/ 1265258 w 1304522"/>
              <a:gd name="connsiteY43" fmla="*/ 1305722 h 1987893"/>
              <a:gd name="connsiteX44" fmla="*/ 1250743 w 1304522"/>
              <a:gd name="connsiteY44" fmla="*/ 1349265 h 1987893"/>
              <a:gd name="connsiteX45" fmla="*/ 1192686 w 1304522"/>
              <a:gd name="connsiteY45" fmla="*/ 1436350 h 1987893"/>
              <a:gd name="connsiteX46" fmla="*/ 1105600 w 1304522"/>
              <a:gd name="connsiteY46" fmla="*/ 1479893 h 1987893"/>
              <a:gd name="connsiteX47" fmla="*/ 1149143 w 1304522"/>
              <a:gd name="connsiteY47" fmla="*/ 1508922 h 1987893"/>
              <a:gd name="connsiteX48" fmla="*/ 1149143 w 1304522"/>
              <a:gd name="connsiteY48" fmla="*/ 1610522 h 1987893"/>
              <a:gd name="connsiteX49" fmla="*/ 1134629 w 1304522"/>
              <a:gd name="connsiteY49" fmla="*/ 1654065 h 1987893"/>
              <a:gd name="connsiteX50" fmla="*/ 1004000 w 1304522"/>
              <a:gd name="connsiteY50" fmla="*/ 1755665 h 1987893"/>
              <a:gd name="connsiteX51" fmla="*/ 960458 w 1304522"/>
              <a:gd name="connsiteY51" fmla="*/ 1770179 h 1987893"/>
              <a:gd name="connsiteX52" fmla="*/ 916915 w 1304522"/>
              <a:gd name="connsiteY52" fmla="*/ 1799207 h 1987893"/>
              <a:gd name="connsiteX53" fmla="*/ 844343 w 1304522"/>
              <a:gd name="connsiteY53" fmla="*/ 1813722 h 1987893"/>
              <a:gd name="connsiteX54" fmla="*/ 757258 w 1304522"/>
              <a:gd name="connsiteY54" fmla="*/ 1842750 h 1987893"/>
              <a:gd name="connsiteX55" fmla="*/ 539543 w 1304522"/>
              <a:gd name="connsiteY55" fmla="*/ 1813722 h 1987893"/>
              <a:gd name="connsiteX56" fmla="*/ 496000 w 1304522"/>
              <a:gd name="connsiteY56" fmla="*/ 1784693 h 1987893"/>
              <a:gd name="connsiteX57" fmla="*/ 466972 w 1304522"/>
              <a:gd name="connsiteY57" fmla="*/ 1741150 h 1987893"/>
              <a:gd name="connsiteX58" fmla="*/ 423429 w 1304522"/>
              <a:gd name="connsiteY58" fmla="*/ 1726636 h 1987893"/>
              <a:gd name="connsiteX59" fmla="*/ 307315 w 1304522"/>
              <a:gd name="connsiteY59" fmla="*/ 1755665 h 1987893"/>
              <a:gd name="connsiteX60" fmla="*/ 234743 w 1304522"/>
              <a:gd name="connsiteY60" fmla="*/ 1842750 h 1987893"/>
              <a:gd name="connsiteX61" fmla="*/ 191200 w 1304522"/>
              <a:gd name="connsiteY61" fmla="*/ 1871779 h 1987893"/>
              <a:gd name="connsiteX62" fmla="*/ 118629 w 1304522"/>
              <a:gd name="connsiteY62" fmla="*/ 1929836 h 1987893"/>
              <a:gd name="connsiteX63" fmla="*/ 31543 w 1304522"/>
              <a:gd name="connsiteY63" fmla="*/ 1987893 h 1987893"/>
              <a:gd name="connsiteX64" fmla="*/ 2515 w 1304522"/>
              <a:gd name="connsiteY64" fmla="*/ 1944350 h 1987893"/>
              <a:gd name="connsiteX65" fmla="*/ 17029 w 1304522"/>
              <a:gd name="connsiteY65" fmla="*/ 1900807 h 1987893"/>
              <a:gd name="connsiteX66" fmla="*/ 60572 w 1304522"/>
              <a:gd name="connsiteY66" fmla="*/ 1871779 h 1987893"/>
              <a:gd name="connsiteX67" fmla="*/ 205715 w 1304522"/>
              <a:gd name="connsiteY67" fmla="*/ 1857265 h 198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04522" h="1987893">
                <a:moveTo>
                  <a:pt x="104115" y="1900807"/>
                </a:moveTo>
                <a:cubicBezTo>
                  <a:pt x="155915" y="1823107"/>
                  <a:pt x="120808" y="1869600"/>
                  <a:pt x="220229" y="1770179"/>
                </a:cubicBezTo>
                <a:cubicBezTo>
                  <a:pt x="234743" y="1755665"/>
                  <a:pt x="252386" y="1743715"/>
                  <a:pt x="263772" y="1726636"/>
                </a:cubicBezTo>
                <a:cubicBezTo>
                  <a:pt x="331505" y="1625036"/>
                  <a:pt x="292800" y="1658902"/>
                  <a:pt x="365372" y="1610522"/>
                </a:cubicBezTo>
                <a:cubicBezTo>
                  <a:pt x="311734" y="1530065"/>
                  <a:pt x="367033" y="1593706"/>
                  <a:pt x="292800" y="1552465"/>
                </a:cubicBezTo>
                <a:cubicBezTo>
                  <a:pt x="262303" y="1535522"/>
                  <a:pt x="205715" y="1494407"/>
                  <a:pt x="205715" y="1494407"/>
                </a:cubicBezTo>
                <a:cubicBezTo>
                  <a:pt x="196039" y="1479893"/>
                  <a:pt x="189021" y="1463200"/>
                  <a:pt x="176686" y="1450865"/>
                </a:cubicBezTo>
                <a:cubicBezTo>
                  <a:pt x="159581" y="1433760"/>
                  <a:pt x="134372" y="1425689"/>
                  <a:pt x="118629" y="1407322"/>
                </a:cubicBezTo>
                <a:cubicBezTo>
                  <a:pt x="104548" y="1390894"/>
                  <a:pt x="100335" y="1368051"/>
                  <a:pt x="89600" y="1349265"/>
                </a:cubicBezTo>
                <a:cubicBezTo>
                  <a:pt x="80945" y="1334119"/>
                  <a:pt x="67657" y="1321662"/>
                  <a:pt x="60572" y="1305722"/>
                </a:cubicBezTo>
                <a:cubicBezTo>
                  <a:pt x="48145" y="1277760"/>
                  <a:pt x="31543" y="1218636"/>
                  <a:pt x="31543" y="1218636"/>
                </a:cubicBezTo>
                <a:cubicBezTo>
                  <a:pt x="36381" y="1146065"/>
                  <a:pt x="29399" y="1071721"/>
                  <a:pt x="46058" y="1000922"/>
                </a:cubicBezTo>
                <a:cubicBezTo>
                  <a:pt x="50053" y="983942"/>
                  <a:pt x="72228" y="973472"/>
                  <a:pt x="89600" y="971893"/>
                </a:cubicBezTo>
                <a:cubicBezTo>
                  <a:pt x="128446" y="968361"/>
                  <a:pt x="167010" y="981569"/>
                  <a:pt x="205715" y="986407"/>
                </a:cubicBezTo>
                <a:cubicBezTo>
                  <a:pt x="220390" y="1008421"/>
                  <a:pt x="249258" y="1076547"/>
                  <a:pt x="249258" y="986407"/>
                </a:cubicBezTo>
                <a:cubicBezTo>
                  <a:pt x="249258" y="923636"/>
                  <a:pt x="235744" y="915338"/>
                  <a:pt x="205715" y="870293"/>
                </a:cubicBezTo>
                <a:cubicBezTo>
                  <a:pt x="215391" y="768693"/>
                  <a:pt x="195138" y="659555"/>
                  <a:pt x="234743" y="565493"/>
                </a:cubicBezTo>
                <a:cubicBezTo>
                  <a:pt x="246617" y="537292"/>
                  <a:pt x="321829" y="594522"/>
                  <a:pt x="321829" y="594522"/>
                </a:cubicBezTo>
                <a:cubicBezTo>
                  <a:pt x="331505" y="609036"/>
                  <a:pt x="334309" y="643582"/>
                  <a:pt x="350858" y="638065"/>
                </a:cubicBezTo>
                <a:cubicBezTo>
                  <a:pt x="369782" y="631757"/>
                  <a:pt x="359892" y="599188"/>
                  <a:pt x="365372" y="580007"/>
                </a:cubicBezTo>
                <a:cubicBezTo>
                  <a:pt x="369575" y="565297"/>
                  <a:pt x="375048" y="550979"/>
                  <a:pt x="379886" y="536465"/>
                </a:cubicBezTo>
                <a:cubicBezTo>
                  <a:pt x="390311" y="400943"/>
                  <a:pt x="335832" y="311238"/>
                  <a:pt x="437943" y="362293"/>
                </a:cubicBezTo>
                <a:cubicBezTo>
                  <a:pt x="453545" y="370094"/>
                  <a:pt x="466972" y="381646"/>
                  <a:pt x="481486" y="391322"/>
                </a:cubicBezTo>
                <a:cubicBezTo>
                  <a:pt x="486324" y="405836"/>
                  <a:pt x="486205" y="423112"/>
                  <a:pt x="496000" y="434865"/>
                </a:cubicBezTo>
                <a:cubicBezTo>
                  <a:pt x="529795" y="475418"/>
                  <a:pt x="554195" y="478453"/>
                  <a:pt x="597600" y="492922"/>
                </a:cubicBezTo>
                <a:lnTo>
                  <a:pt x="655658" y="405836"/>
                </a:lnTo>
                <a:lnTo>
                  <a:pt x="684686" y="362293"/>
                </a:lnTo>
                <a:cubicBezTo>
                  <a:pt x="689524" y="342941"/>
                  <a:pt x="689303" y="321556"/>
                  <a:pt x="699200" y="304236"/>
                </a:cubicBezTo>
                <a:cubicBezTo>
                  <a:pt x="709384" y="286414"/>
                  <a:pt x="729602" y="276462"/>
                  <a:pt x="742743" y="260693"/>
                </a:cubicBezTo>
                <a:cubicBezTo>
                  <a:pt x="753910" y="247292"/>
                  <a:pt x="759437" y="229485"/>
                  <a:pt x="771772" y="217150"/>
                </a:cubicBezTo>
                <a:cubicBezTo>
                  <a:pt x="784107" y="204815"/>
                  <a:pt x="801120" y="198261"/>
                  <a:pt x="815315" y="188122"/>
                </a:cubicBezTo>
                <a:cubicBezTo>
                  <a:pt x="835000" y="174062"/>
                  <a:pt x="855005" y="160322"/>
                  <a:pt x="873372" y="144579"/>
                </a:cubicBezTo>
                <a:cubicBezTo>
                  <a:pt x="888957" y="131221"/>
                  <a:pt x="901146" y="114177"/>
                  <a:pt x="916915" y="101036"/>
                </a:cubicBezTo>
                <a:cubicBezTo>
                  <a:pt x="1038158" y="0"/>
                  <a:pt x="876792" y="155673"/>
                  <a:pt x="1004000" y="28465"/>
                </a:cubicBezTo>
                <a:cubicBezTo>
                  <a:pt x="999162" y="183284"/>
                  <a:pt x="989486" y="338027"/>
                  <a:pt x="989486" y="492922"/>
                </a:cubicBezTo>
                <a:cubicBezTo>
                  <a:pt x="989486" y="522351"/>
                  <a:pt x="983191" y="559198"/>
                  <a:pt x="1004000" y="580007"/>
                </a:cubicBezTo>
                <a:cubicBezTo>
                  <a:pt x="1016335" y="592342"/>
                  <a:pt x="1031603" y="558064"/>
                  <a:pt x="1047543" y="550979"/>
                </a:cubicBezTo>
                <a:cubicBezTo>
                  <a:pt x="1075505" y="538552"/>
                  <a:pt x="1134629" y="521950"/>
                  <a:pt x="1134629" y="521950"/>
                </a:cubicBezTo>
                <a:cubicBezTo>
                  <a:pt x="1144305" y="536464"/>
                  <a:pt x="1155857" y="549891"/>
                  <a:pt x="1163658" y="565493"/>
                </a:cubicBezTo>
                <a:cubicBezTo>
                  <a:pt x="1195458" y="629093"/>
                  <a:pt x="1178203" y="700817"/>
                  <a:pt x="1163658" y="768693"/>
                </a:cubicBezTo>
                <a:cubicBezTo>
                  <a:pt x="1160003" y="785750"/>
                  <a:pt x="1144305" y="797722"/>
                  <a:pt x="1134629" y="812236"/>
                </a:cubicBezTo>
                <a:cubicBezTo>
                  <a:pt x="1129791" y="831588"/>
                  <a:pt x="1125595" y="851113"/>
                  <a:pt x="1120115" y="870293"/>
                </a:cubicBezTo>
                <a:cubicBezTo>
                  <a:pt x="1090470" y="974050"/>
                  <a:pt x="1070479" y="911134"/>
                  <a:pt x="1294286" y="928350"/>
                </a:cubicBezTo>
                <a:cubicBezTo>
                  <a:pt x="1284693" y="1139397"/>
                  <a:pt x="1304522" y="1168299"/>
                  <a:pt x="1265258" y="1305722"/>
                </a:cubicBezTo>
                <a:cubicBezTo>
                  <a:pt x="1261055" y="1320433"/>
                  <a:pt x="1258173" y="1335891"/>
                  <a:pt x="1250743" y="1349265"/>
                </a:cubicBezTo>
                <a:cubicBezTo>
                  <a:pt x="1233800" y="1379762"/>
                  <a:pt x="1221714" y="1416998"/>
                  <a:pt x="1192686" y="1436350"/>
                </a:cubicBezTo>
                <a:cubicBezTo>
                  <a:pt x="1136413" y="1473866"/>
                  <a:pt x="1165692" y="1459863"/>
                  <a:pt x="1105600" y="1479893"/>
                </a:cubicBezTo>
                <a:cubicBezTo>
                  <a:pt x="1120114" y="1489569"/>
                  <a:pt x="1138246" y="1495300"/>
                  <a:pt x="1149143" y="1508922"/>
                </a:cubicBezTo>
                <a:cubicBezTo>
                  <a:pt x="1176167" y="1542701"/>
                  <a:pt x="1159285" y="1575026"/>
                  <a:pt x="1149143" y="1610522"/>
                </a:cubicBezTo>
                <a:cubicBezTo>
                  <a:pt x="1144940" y="1625233"/>
                  <a:pt x="1143116" y="1641335"/>
                  <a:pt x="1134629" y="1654065"/>
                </a:cubicBezTo>
                <a:cubicBezTo>
                  <a:pt x="1113162" y="1686266"/>
                  <a:pt x="1028711" y="1747428"/>
                  <a:pt x="1004000" y="1755665"/>
                </a:cubicBezTo>
                <a:cubicBezTo>
                  <a:pt x="989486" y="1760503"/>
                  <a:pt x="974142" y="1763337"/>
                  <a:pt x="960458" y="1770179"/>
                </a:cubicBezTo>
                <a:cubicBezTo>
                  <a:pt x="944856" y="1777980"/>
                  <a:pt x="933248" y="1793082"/>
                  <a:pt x="916915" y="1799207"/>
                </a:cubicBezTo>
                <a:cubicBezTo>
                  <a:pt x="893816" y="1807869"/>
                  <a:pt x="868144" y="1807231"/>
                  <a:pt x="844343" y="1813722"/>
                </a:cubicBezTo>
                <a:cubicBezTo>
                  <a:pt x="814823" y="1821773"/>
                  <a:pt x="757258" y="1842750"/>
                  <a:pt x="757258" y="1842750"/>
                </a:cubicBezTo>
                <a:cubicBezTo>
                  <a:pt x="718352" y="1839508"/>
                  <a:pt x="598829" y="1843365"/>
                  <a:pt x="539543" y="1813722"/>
                </a:cubicBezTo>
                <a:cubicBezTo>
                  <a:pt x="523941" y="1805921"/>
                  <a:pt x="510514" y="1794369"/>
                  <a:pt x="496000" y="1784693"/>
                </a:cubicBezTo>
                <a:cubicBezTo>
                  <a:pt x="486324" y="1770179"/>
                  <a:pt x="480593" y="1752047"/>
                  <a:pt x="466972" y="1741150"/>
                </a:cubicBezTo>
                <a:cubicBezTo>
                  <a:pt x="455025" y="1731593"/>
                  <a:pt x="438728" y="1726636"/>
                  <a:pt x="423429" y="1726636"/>
                </a:cubicBezTo>
                <a:cubicBezTo>
                  <a:pt x="388396" y="1726636"/>
                  <a:pt x="341676" y="1744211"/>
                  <a:pt x="307315" y="1755665"/>
                </a:cubicBezTo>
                <a:cubicBezTo>
                  <a:pt x="278772" y="1798478"/>
                  <a:pt x="276650" y="1807827"/>
                  <a:pt x="234743" y="1842750"/>
                </a:cubicBezTo>
                <a:cubicBezTo>
                  <a:pt x="221342" y="1853917"/>
                  <a:pt x="205714" y="1862103"/>
                  <a:pt x="191200" y="1871779"/>
                </a:cubicBezTo>
                <a:cubicBezTo>
                  <a:pt x="137565" y="1952234"/>
                  <a:pt x="192860" y="1888597"/>
                  <a:pt x="118629" y="1929836"/>
                </a:cubicBezTo>
                <a:cubicBezTo>
                  <a:pt x="88131" y="1946779"/>
                  <a:pt x="31543" y="1987893"/>
                  <a:pt x="31543" y="1987893"/>
                </a:cubicBezTo>
                <a:cubicBezTo>
                  <a:pt x="21867" y="1973379"/>
                  <a:pt x="5383" y="1961557"/>
                  <a:pt x="2515" y="1944350"/>
                </a:cubicBezTo>
                <a:cubicBezTo>
                  <a:pt x="0" y="1929259"/>
                  <a:pt x="7472" y="1912754"/>
                  <a:pt x="17029" y="1900807"/>
                </a:cubicBezTo>
                <a:cubicBezTo>
                  <a:pt x="27926" y="1887186"/>
                  <a:pt x="44970" y="1879580"/>
                  <a:pt x="60572" y="1871779"/>
                </a:cubicBezTo>
                <a:cubicBezTo>
                  <a:pt x="111020" y="1846556"/>
                  <a:pt x="144651" y="1857265"/>
                  <a:pt x="205715" y="1857265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4114800" y="3276600"/>
            <a:ext cx="1052295" cy="1024485"/>
          </a:xfrm>
          <a:custGeom>
            <a:avLst/>
            <a:gdLst>
              <a:gd name="connsiteX0" fmla="*/ 390513 w 1052295"/>
              <a:gd name="connsiteY0" fmla="*/ 749969 h 1024485"/>
              <a:gd name="connsiteX1" fmla="*/ 463085 w 1052295"/>
              <a:gd name="connsiteY1" fmla="*/ 735455 h 1024485"/>
              <a:gd name="connsiteX2" fmla="*/ 550171 w 1052295"/>
              <a:gd name="connsiteY2" fmla="*/ 706426 h 1024485"/>
              <a:gd name="connsiteX3" fmla="*/ 564685 w 1052295"/>
              <a:gd name="connsiteY3" fmla="*/ 837055 h 1024485"/>
              <a:gd name="connsiteX4" fmla="*/ 666285 w 1052295"/>
              <a:gd name="connsiteY4" fmla="*/ 953169 h 1024485"/>
              <a:gd name="connsiteX5" fmla="*/ 724342 w 1052295"/>
              <a:gd name="connsiteY5" fmla="*/ 967684 h 1024485"/>
              <a:gd name="connsiteX6" fmla="*/ 883999 w 1052295"/>
              <a:gd name="connsiteY6" fmla="*/ 953169 h 1024485"/>
              <a:gd name="connsiteX7" fmla="*/ 913028 w 1052295"/>
              <a:gd name="connsiteY7" fmla="*/ 909626 h 1024485"/>
              <a:gd name="connsiteX8" fmla="*/ 942056 w 1052295"/>
              <a:gd name="connsiteY8" fmla="*/ 822541 h 1024485"/>
              <a:gd name="connsiteX9" fmla="*/ 956571 w 1052295"/>
              <a:gd name="connsiteY9" fmla="*/ 778998 h 1024485"/>
              <a:gd name="connsiteX10" fmla="*/ 971085 w 1052295"/>
              <a:gd name="connsiteY10" fmla="*/ 735455 h 1024485"/>
              <a:gd name="connsiteX11" fmla="*/ 840456 w 1052295"/>
              <a:gd name="connsiteY11" fmla="*/ 662884 h 1024485"/>
              <a:gd name="connsiteX12" fmla="*/ 738856 w 1052295"/>
              <a:gd name="connsiteY12" fmla="*/ 648369 h 1024485"/>
              <a:gd name="connsiteX13" fmla="*/ 695313 w 1052295"/>
              <a:gd name="connsiteY13" fmla="*/ 633855 h 1024485"/>
              <a:gd name="connsiteX14" fmla="*/ 738856 w 1052295"/>
              <a:gd name="connsiteY14" fmla="*/ 604826 h 1024485"/>
              <a:gd name="connsiteX15" fmla="*/ 913028 w 1052295"/>
              <a:gd name="connsiteY15" fmla="*/ 590312 h 1024485"/>
              <a:gd name="connsiteX16" fmla="*/ 971085 w 1052295"/>
              <a:gd name="connsiteY16" fmla="*/ 575798 h 1024485"/>
              <a:gd name="connsiteX17" fmla="*/ 1029142 w 1052295"/>
              <a:gd name="connsiteY17" fmla="*/ 488712 h 1024485"/>
              <a:gd name="connsiteX18" fmla="*/ 1014628 w 1052295"/>
              <a:gd name="connsiteY18" fmla="*/ 285512 h 1024485"/>
              <a:gd name="connsiteX19" fmla="*/ 796913 w 1052295"/>
              <a:gd name="connsiteY19" fmla="*/ 285512 h 1024485"/>
              <a:gd name="connsiteX20" fmla="*/ 666285 w 1052295"/>
              <a:gd name="connsiteY20" fmla="*/ 358084 h 1024485"/>
              <a:gd name="connsiteX21" fmla="*/ 622742 w 1052295"/>
              <a:gd name="connsiteY21" fmla="*/ 401626 h 1024485"/>
              <a:gd name="connsiteX22" fmla="*/ 593713 w 1052295"/>
              <a:gd name="connsiteY22" fmla="*/ 459684 h 1024485"/>
              <a:gd name="connsiteX23" fmla="*/ 608228 w 1052295"/>
              <a:gd name="connsiteY23" fmla="*/ 416141 h 1024485"/>
              <a:gd name="connsiteX24" fmla="*/ 651771 w 1052295"/>
              <a:gd name="connsiteY24" fmla="*/ 372598 h 1024485"/>
              <a:gd name="connsiteX25" fmla="*/ 651771 w 1052295"/>
              <a:gd name="connsiteY25" fmla="*/ 38769 h 1024485"/>
              <a:gd name="connsiteX26" fmla="*/ 521142 w 1052295"/>
              <a:gd name="connsiteY26" fmla="*/ 53284 h 1024485"/>
              <a:gd name="connsiteX27" fmla="*/ 405028 w 1052295"/>
              <a:gd name="connsiteY27" fmla="*/ 125855 h 1024485"/>
              <a:gd name="connsiteX28" fmla="*/ 375999 w 1052295"/>
              <a:gd name="connsiteY28" fmla="*/ 212941 h 1024485"/>
              <a:gd name="connsiteX29" fmla="*/ 390513 w 1052295"/>
              <a:gd name="connsiteY29" fmla="*/ 401626 h 1024485"/>
              <a:gd name="connsiteX30" fmla="*/ 405028 w 1052295"/>
              <a:gd name="connsiteY30" fmla="*/ 445169 h 1024485"/>
              <a:gd name="connsiteX31" fmla="*/ 361485 w 1052295"/>
              <a:gd name="connsiteY31" fmla="*/ 416141 h 1024485"/>
              <a:gd name="connsiteX32" fmla="*/ 245371 w 1052295"/>
              <a:gd name="connsiteY32" fmla="*/ 343569 h 1024485"/>
              <a:gd name="connsiteX33" fmla="*/ 201828 w 1052295"/>
              <a:gd name="connsiteY33" fmla="*/ 329055 h 1024485"/>
              <a:gd name="connsiteX34" fmla="*/ 42171 w 1052295"/>
              <a:gd name="connsiteY34" fmla="*/ 387112 h 1024485"/>
              <a:gd name="connsiteX35" fmla="*/ 27656 w 1052295"/>
              <a:gd name="connsiteY35" fmla="*/ 430655 h 1024485"/>
              <a:gd name="connsiteX36" fmla="*/ 100228 w 1052295"/>
              <a:gd name="connsiteY36" fmla="*/ 604826 h 1024485"/>
              <a:gd name="connsiteX37" fmla="*/ 158285 w 1052295"/>
              <a:gd name="connsiteY37" fmla="*/ 619341 h 1024485"/>
              <a:gd name="connsiteX38" fmla="*/ 317942 w 1052295"/>
              <a:gd name="connsiteY38" fmla="*/ 604826 h 1024485"/>
              <a:gd name="connsiteX39" fmla="*/ 216342 w 1052295"/>
              <a:gd name="connsiteY39" fmla="*/ 720941 h 1024485"/>
              <a:gd name="connsiteX40" fmla="*/ 187313 w 1052295"/>
              <a:gd name="connsiteY40" fmla="*/ 764484 h 1024485"/>
              <a:gd name="connsiteX41" fmla="*/ 158285 w 1052295"/>
              <a:gd name="connsiteY41" fmla="*/ 808026 h 1024485"/>
              <a:gd name="connsiteX42" fmla="*/ 158285 w 1052295"/>
              <a:gd name="connsiteY42" fmla="*/ 1011226 h 1024485"/>
              <a:gd name="connsiteX43" fmla="*/ 332456 w 1052295"/>
              <a:gd name="connsiteY43" fmla="*/ 982198 h 1024485"/>
              <a:gd name="connsiteX44" fmla="*/ 405028 w 1052295"/>
              <a:gd name="connsiteY44" fmla="*/ 909626 h 1024485"/>
              <a:gd name="connsiteX45" fmla="*/ 448571 w 1052295"/>
              <a:gd name="connsiteY45" fmla="*/ 880598 h 1024485"/>
              <a:gd name="connsiteX46" fmla="*/ 521142 w 1052295"/>
              <a:gd name="connsiteY46" fmla="*/ 735455 h 1024485"/>
              <a:gd name="connsiteX47" fmla="*/ 521142 w 1052295"/>
              <a:gd name="connsiteY47" fmla="*/ 691912 h 1024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052295" h="1024485">
                <a:moveTo>
                  <a:pt x="390513" y="749969"/>
                </a:moveTo>
                <a:cubicBezTo>
                  <a:pt x="414704" y="745131"/>
                  <a:pt x="439285" y="741946"/>
                  <a:pt x="463085" y="735455"/>
                </a:cubicBezTo>
                <a:cubicBezTo>
                  <a:pt x="492606" y="727404"/>
                  <a:pt x="550171" y="706426"/>
                  <a:pt x="550171" y="706426"/>
                </a:cubicBezTo>
                <a:cubicBezTo>
                  <a:pt x="555009" y="749969"/>
                  <a:pt x="550831" y="795492"/>
                  <a:pt x="564685" y="837055"/>
                </a:cubicBezTo>
                <a:cubicBezTo>
                  <a:pt x="579469" y="881407"/>
                  <a:pt x="620188" y="933413"/>
                  <a:pt x="666285" y="953169"/>
                </a:cubicBezTo>
                <a:cubicBezTo>
                  <a:pt x="684620" y="961027"/>
                  <a:pt x="704990" y="962846"/>
                  <a:pt x="724342" y="967684"/>
                </a:cubicBezTo>
                <a:cubicBezTo>
                  <a:pt x="777561" y="962846"/>
                  <a:pt x="832924" y="968885"/>
                  <a:pt x="883999" y="953169"/>
                </a:cubicBezTo>
                <a:cubicBezTo>
                  <a:pt x="900672" y="948039"/>
                  <a:pt x="905943" y="925567"/>
                  <a:pt x="913028" y="909626"/>
                </a:cubicBezTo>
                <a:cubicBezTo>
                  <a:pt x="925455" y="881665"/>
                  <a:pt x="932380" y="851569"/>
                  <a:pt x="942056" y="822541"/>
                </a:cubicBezTo>
                <a:lnTo>
                  <a:pt x="956571" y="778998"/>
                </a:lnTo>
                <a:lnTo>
                  <a:pt x="971085" y="735455"/>
                </a:lnTo>
                <a:cubicBezTo>
                  <a:pt x="921200" y="702198"/>
                  <a:pt x="895201" y="673833"/>
                  <a:pt x="840456" y="662884"/>
                </a:cubicBezTo>
                <a:cubicBezTo>
                  <a:pt x="806910" y="656175"/>
                  <a:pt x="772723" y="653207"/>
                  <a:pt x="738856" y="648369"/>
                </a:cubicBezTo>
                <a:cubicBezTo>
                  <a:pt x="724342" y="643531"/>
                  <a:pt x="695313" y="649154"/>
                  <a:pt x="695313" y="633855"/>
                </a:cubicBezTo>
                <a:cubicBezTo>
                  <a:pt x="695313" y="616411"/>
                  <a:pt x="721751" y="608247"/>
                  <a:pt x="738856" y="604826"/>
                </a:cubicBezTo>
                <a:cubicBezTo>
                  <a:pt x="795983" y="593401"/>
                  <a:pt x="854971" y="595150"/>
                  <a:pt x="913028" y="590312"/>
                </a:cubicBezTo>
                <a:cubicBezTo>
                  <a:pt x="932380" y="585474"/>
                  <a:pt x="956073" y="588934"/>
                  <a:pt x="971085" y="575798"/>
                </a:cubicBezTo>
                <a:cubicBezTo>
                  <a:pt x="997341" y="552824"/>
                  <a:pt x="1029142" y="488712"/>
                  <a:pt x="1029142" y="488712"/>
                </a:cubicBezTo>
                <a:cubicBezTo>
                  <a:pt x="1024304" y="420979"/>
                  <a:pt x="1052295" y="342013"/>
                  <a:pt x="1014628" y="285512"/>
                </a:cubicBezTo>
                <a:cubicBezTo>
                  <a:pt x="987982" y="245543"/>
                  <a:pt x="837718" y="278711"/>
                  <a:pt x="796913" y="285512"/>
                </a:cubicBezTo>
                <a:cubicBezTo>
                  <a:pt x="697098" y="352056"/>
                  <a:pt x="742925" y="332536"/>
                  <a:pt x="666285" y="358084"/>
                </a:cubicBezTo>
                <a:cubicBezTo>
                  <a:pt x="651771" y="372598"/>
                  <a:pt x="634673" y="384923"/>
                  <a:pt x="622742" y="401626"/>
                </a:cubicBezTo>
                <a:cubicBezTo>
                  <a:pt x="610166" y="419233"/>
                  <a:pt x="609012" y="444384"/>
                  <a:pt x="593713" y="459684"/>
                </a:cubicBezTo>
                <a:cubicBezTo>
                  <a:pt x="582895" y="470503"/>
                  <a:pt x="599741" y="428871"/>
                  <a:pt x="608228" y="416141"/>
                </a:cubicBezTo>
                <a:cubicBezTo>
                  <a:pt x="619614" y="399062"/>
                  <a:pt x="637257" y="387112"/>
                  <a:pt x="651771" y="372598"/>
                </a:cubicBezTo>
                <a:cubicBezTo>
                  <a:pt x="688009" y="263881"/>
                  <a:pt x="723485" y="175025"/>
                  <a:pt x="651771" y="38769"/>
                </a:cubicBezTo>
                <a:cubicBezTo>
                  <a:pt x="631366" y="0"/>
                  <a:pt x="564685" y="48446"/>
                  <a:pt x="521142" y="53284"/>
                </a:cubicBezTo>
                <a:cubicBezTo>
                  <a:pt x="449081" y="77304"/>
                  <a:pt x="433029" y="62852"/>
                  <a:pt x="405028" y="125855"/>
                </a:cubicBezTo>
                <a:cubicBezTo>
                  <a:pt x="392601" y="153817"/>
                  <a:pt x="375999" y="212941"/>
                  <a:pt x="375999" y="212941"/>
                </a:cubicBezTo>
                <a:cubicBezTo>
                  <a:pt x="380837" y="275836"/>
                  <a:pt x="382689" y="339032"/>
                  <a:pt x="390513" y="401626"/>
                </a:cubicBezTo>
                <a:cubicBezTo>
                  <a:pt x="392411" y="416807"/>
                  <a:pt x="418712" y="438326"/>
                  <a:pt x="405028" y="445169"/>
                </a:cubicBezTo>
                <a:cubicBezTo>
                  <a:pt x="389426" y="452971"/>
                  <a:pt x="375999" y="425817"/>
                  <a:pt x="361485" y="416141"/>
                </a:cubicBezTo>
                <a:cubicBezTo>
                  <a:pt x="315483" y="347139"/>
                  <a:pt x="349004" y="378114"/>
                  <a:pt x="245371" y="343569"/>
                </a:cubicBezTo>
                <a:lnTo>
                  <a:pt x="201828" y="329055"/>
                </a:lnTo>
                <a:cubicBezTo>
                  <a:pt x="89314" y="341556"/>
                  <a:pt x="81385" y="308684"/>
                  <a:pt x="42171" y="387112"/>
                </a:cubicBezTo>
                <a:cubicBezTo>
                  <a:pt x="35329" y="400796"/>
                  <a:pt x="32494" y="416141"/>
                  <a:pt x="27656" y="430655"/>
                </a:cubicBezTo>
                <a:cubicBezTo>
                  <a:pt x="41361" y="567693"/>
                  <a:pt x="0" y="567240"/>
                  <a:pt x="100228" y="604826"/>
                </a:cubicBezTo>
                <a:cubicBezTo>
                  <a:pt x="118906" y="611830"/>
                  <a:pt x="138933" y="614503"/>
                  <a:pt x="158285" y="619341"/>
                </a:cubicBezTo>
                <a:lnTo>
                  <a:pt x="317942" y="604826"/>
                </a:lnTo>
                <a:cubicBezTo>
                  <a:pt x="245370" y="653208"/>
                  <a:pt x="284076" y="619340"/>
                  <a:pt x="216342" y="720941"/>
                </a:cubicBezTo>
                <a:lnTo>
                  <a:pt x="187313" y="764484"/>
                </a:lnTo>
                <a:lnTo>
                  <a:pt x="158285" y="808026"/>
                </a:lnTo>
                <a:cubicBezTo>
                  <a:pt x="148549" y="856707"/>
                  <a:pt x="117304" y="974798"/>
                  <a:pt x="158285" y="1011226"/>
                </a:cubicBezTo>
                <a:cubicBezTo>
                  <a:pt x="173201" y="1024485"/>
                  <a:pt x="298434" y="990703"/>
                  <a:pt x="332456" y="982198"/>
                </a:cubicBezTo>
                <a:cubicBezTo>
                  <a:pt x="448575" y="904785"/>
                  <a:pt x="308261" y="1006391"/>
                  <a:pt x="405028" y="909626"/>
                </a:cubicBezTo>
                <a:cubicBezTo>
                  <a:pt x="417363" y="897291"/>
                  <a:pt x="434057" y="890274"/>
                  <a:pt x="448571" y="880598"/>
                </a:cubicBezTo>
                <a:cubicBezTo>
                  <a:pt x="495775" y="809792"/>
                  <a:pt x="510699" y="808560"/>
                  <a:pt x="521142" y="735455"/>
                </a:cubicBezTo>
                <a:cubicBezTo>
                  <a:pt x="523195" y="721087"/>
                  <a:pt x="521142" y="706426"/>
                  <a:pt x="521142" y="691912"/>
                </a:cubicBezTo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5257800" y="3276600"/>
            <a:ext cx="1052295" cy="1024485"/>
          </a:xfrm>
          <a:custGeom>
            <a:avLst/>
            <a:gdLst>
              <a:gd name="connsiteX0" fmla="*/ 390513 w 1052295"/>
              <a:gd name="connsiteY0" fmla="*/ 749969 h 1024485"/>
              <a:gd name="connsiteX1" fmla="*/ 463085 w 1052295"/>
              <a:gd name="connsiteY1" fmla="*/ 735455 h 1024485"/>
              <a:gd name="connsiteX2" fmla="*/ 550171 w 1052295"/>
              <a:gd name="connsiteY2" fmla="*/ 706426 h 1024485"/>
              <a:gd name="connsiteX3" fmla="*/ 564685 w 1052295"/>
              <a:gd name="connsiteY3" fmla="*/ 837055 h 1024485"/>
              <a:gd name="connsiteX4" fmla="*/ 666285 w 1052295"/>
              <a:gd name="connsiteY4" fmla="*/ 953169 h 1024485"/>
              <a:gd name="connsiteX5" fmla="*/ 724342 w 1052295"/>
              <a:gd name="connsiteY5" fmla="*/ 967684 h 1024485"/>
              <a:gd name="connsiteX6" fmla="*/ 883999 w 1052295"/>
              <a:gd name="connsiteY6" fmla="*/ 953169 h 1024485"/>
              <a:gd name="connsiteX7" fmla="*/ 913028 w 1052295"/>
              <a:gd name="connsiteY7" fmla="*/ 909626 h 1024485"/>
              <a:gd name="connsiteX8" fmla="*/ 942056 w 1052295"/>
              <a:gd name="connsiteY8" fmla="*/ 822541 h 1024485"/>
              <a:gd name="connsiteX9" fmla="*/ 956571 w 1052295"/>
              <a:gd name="connsiteY9" fmla="*/ 778998 h 1024485"/>
              <a:gd name="connsiteX10" fmla="*/ 971085 w 1052295"/>
              <a:gd name="connsiteY10" fmla="*/ 735455 h 1024485"/>
              <a:gd name="connsiteX11" fmla="*/ 840456 w 1052295"/>
              <a:gd name="connsiteY11" fmla="*/ 662884 h 1024485"/>
              <a:gd name="connsiteX12" fmla="*/ 738856 w 1052295"/>
              <a:gd name="connsiteY12" fmla="*/ 648369 h 1024485"/>
              <a:gd name="connsiteX13" fmla="*/ 695313 w 1052295"/>
              <a:gd name="connsiteY13" fmla="*/ 633855 h 1024485"/>
              <a:gd name="connsiteX14" fmla="*/ 738856 w 1052295"/>
              <a:gd name="connsiteY14" fmla="*/ 604826 h 1024485"/>
              <a:gd name="connsiteX15" fmla="*/ 913028 w 1052295"/>
              <a:gd name="connsiteY15" fmla="*/ 590312 h 1024485"/>
              <a:gd name="connsiteX16" fmla="*/ 971085 w 1052295"/>
              <a:gd name="connsiteY16" fmla="*/ 575798 h 1024485"/>
              <a:gd name="connsiteX17" fmla="*/ 1029142 w 1052295"/>
              <a:gd name="connsiteY17" fmla="*/ 488712 h 1024485"/>
              <a:gd name="connsiteX18" fmla="*/ 1014628 w 1052295"/>
              <a:gd name="connsiteY18" fmla="*/ 285512 h 1024485"/>
              <a:gd name="connsiteX19" fmla="*/ 796913 w 1052295"/>
              <a:gd name="connsiteY19" fmla="*/ 285512 h 1024485"/>
              <a:gd name="connsiteX20" fmla="*/ 666285 w 1052295"/>
              <a:gd name="connsiteY20" fmla="*/ 358084 h 1024485"/>
              <a:gd name="connsiteX21" fmla="*/ 622742 w 1052295"/>
              <a:gd name="connsiteY21" fmla="*/ 401626 h 1024485"/>
              <a:gd name="connsiteX22" fmla="*/ 593713 w 1052295"/>
              <a:gd name="connsiteY22" fmla="*/ 459684 h 1024485"/>
              <a:gd name="connsiteX23" fmla="*/ 608228 w 1052295"/>
              <a:gd name="connsiteY23" fmla="*/ 416141 h 1024485"/>
              <a:gd name="connsiteX24" fmla="*/ 651771 w 1052295"/>
              <a:gd name="connsiteY24" fmla="*/ 372598 h 1024485"/>
              <a:gd name="connsiteX25" fmla="*/ 651771 w 1052295"/>
              <a:gd name="connsiteY25" fmla="*/ 38769 h 1024485"/>
              <a:gd name="connsiteX26" fmla="*/ 521142 w 1052295"/>
              <a:gd name="connsiteY26" fmla="*/ 53284 h 1024485"/>
              <a:gd name="connsiteX27" fmla="*/ 405028 w 1052295"/>
              <a:gd name="connsiteY27" fmla="*/ 125855 h 1024485"/>
              <a:gd name="connsiteX28" fmla="*/ 375999 w 1052295"/>
              <a:gd name="connsiteY28" fmla="*/ 212941 h 1024485"/>
              <a:gd name="connsiteX29" fmla="*/ 390513 w 1052295"/>
              <a:gd name="connsiteY29" fmla="*/ 401626 h 1024485"/>
              <a:gd name="connsiteX30" fmla="*/ 405028 w 1052295"/>
              <a:gd name="connsiteY30" fmla="*/ 445169 h 1024485"/>
              <a:gd name="connsiteX31" fmla="*/ 361485 w 1052295"/>
              <a:gd name="connsiteY31" fmla="*/ 416141 h 1024485"/>
              <a:gd name="connsiteX32" fmla="*/ 245371 w 1052295"/>
              <a:gd name="connsiteY32" fmla="*/ 343569 h 1024485"/>
              <a:gd name="connsiteX33" fmla="*/ 201828 w 1052295"/>
              <a:gd name="connsiteY33" fmla="*/ 329055 h 1024485"/>
              <a:gd name="connsiteX34" fmla="*/ 42171 w 1052295"/>
              <a:gd name="connsiteY34" fmla="*/ 387112 h 1024485"/>
              <a:gd name="connsiteX35" fmla="*/ 27656 w 1052295"/>
              <a:gd name="connsiteY35" fmla="*/ 430655 h 1024485"/>
              <a:gd name="connsiteX36" fmla="*/ 100228 w 1052295"/>
              <a:gd name="connsiteY36" fmla="*/ 604826 h 1024485"/>
              <a:gd name="connsiteX37" fmla="*/ 158285 w 1052295"/>
              <a:gd name="connsiteY37" fmla="*/ 619341 h 1024485"/>
              <a:gd name="connsiteX38" fmla="*/ 317942 w 1052295"/>
              <a:gd name="connsiteY38" fmla="*/ 604826 h 1024485"/>
              <a:gd name="connsiteX39" fmla="*/ 216342 w 1052295"/>
              <a:gd name="connsiteY39" fmla="*/ 720941 h 1024485"/>
              <a:gd name="connsiteX40" fmla="*/ 187313 w 1052295"/>
              <a:gd name="connsiteY40" fmla="*/ 764484 h 1024485"/>
              <a:gd name="connsiteX41" fmla="*/ 158285 w 1052295"/>
              <a:gd name="connsiteY41" fmla="*/ 808026 h 1024485"/>
              <a:gd name="connsiteX42" fmla="*/ 158285 w 1052295"/>
              <a:gd name="connsiteY42" fmla="*/ 1011226 h 1024485"/>
              <a:gd name="connsiteX43" fmla="*/ 332456 w 1052295"/>
              <a:gd name="connsiteY43" fmla="*/ 982198 h 1024485"/>
              <a:gd name="connsiteX44" fmla="*/ 405028 w 1052295"/>
              <a:gd name="connsiteY44" fmla="*/ 909626 h 1024485"/>
              <a:gd name="connsiteX45" fmla="*/ 448571 w 1052295"/>
              <a:gd name="connsiteY45" fmla="*/ 880598 h 1024485"/>
              <a:gd name="connsiteX46" fmla="*/ 521142 w 1052295"/>
              <a:gd name="connsiteY46" fmla="*/ 735455 h 1024485"/>
              <a:gd name="connsiteX47" fmla="*/ 521142 w 1052295"/>
              <a:gd name="connsiteY47" fmla="*/ 691912 h 1024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052295" h="1024485">
                <a:moveTo>
                  <a:pt x="390513" y="749969"/>
                </a:moveTo>
                <a:cubicBezTo>
                  <a:pt x="414704" y="745131"/>
                  <a:pt x="439285" y="741946"/>
                  <a:pt x="463085" y="735455"/>
                </a:cubicBezTo>
                <a:cubicBezTo>
                  <a:pt x="492606" y="727404"/>
                  <a:pt x="550171" y="706426"/>
                  <a:pt x="550171" y="706426"/>
                </a:cubicBezTo>
                <a:cubicBezTo>
                  <a:pt x="555009" y="749969"/>
                  <a:pt x="550831" y="795492"/>
                  <a:pt x="564685" y="837055"/>
                </a:cubicBezTo>
                <a:cubicBezTo>
                  <a:pt x="579469" y="881407"/>
                  <a:pt x="620188" y="933413"/>
                  <a:pt x="666285" y="953169"/>
                </a:cubicBezTo>
                <a:cubicBezTo>
                  <a:pt x="684620" y="961027"/>
                  <a:pt x="704990" y="962846"/>
                  <a:pt x="724342" y="967684"/>
                </a:cubicBezTo>
                <a:cubicBezTo>
                  <a:pt x="777561" y="962846"/>
                  <a:pt x="832924" y="968885"/>
                  <a:pt x="883999" y="953169"/>
                </a:cubicBezTo>
                <a:cubicBezTo>
                  <a:pt x="900672" y="948039"/>
                  <a:pt x="905943" y="925567"/>
                  <a:pt x="913028" y="909626"/>
                </a:cubicBezTo>
                <a:cubicBezTo>
                  <a:pt x="925455" y="881665"/>
                  <a:pt x="932380" y="851569"/>
                  <a:pt x="942056" y="822541"/>
                </a:cubicBezTo>
                <a:lnTo>
                  <a:pt x="956571" y="778998"/>
                </a:lnTo>
                <a:lnTo>
                  <a:pt x="971085" y="735455"/>
                </a:lnTo>
                <a:cubicBezTo>
                  <a:pt x="921200" y="702198"/>
                  <a:pt x="895201" y="673833"/>
                  <a:pt x="840456" y="662884"/>
                </a:cubicBezTo>
                <a:cubicBezTo>
                  <a:pt x="806910" y="656175"/>
                  <a:pt x="772723" y="653207"/>
                  <a:pt x="738856" y="648369"/>
                </a:cubicBezTo>
                <a:cubicBezTo>
                  <a:pt x="724342" y="643531"/>
                  <a:pt x="695313" y="649154"/>
                  <a:pt x="695313" y="633855"/>
                </a:cubicBezTo>
                <a:cubicBezTo>
                  <a:pt x="695313" y="616411"/>
                  <a:pt x="721751" y="608247"/>
                  <a:pt x="738856" y="604826"/>
                </a:cubicBezTo>
                <a:cubicBezTo>
                  <a:pt x="795983" y="593401"/>
                  <a:pt x="854971" y="595150"/>
                  <a:pt x="913028" y="590312"/>
                </a:cubicBezTo>
                <a:cubicBezTo>
                  <a:pt x="932380" y="585474"/>
                  <a:pt x="956073" y="588934"/>
                  <a:pt x="971085" y="575798"/>
                </a:cubicBezTo>
                <a:cubicBezTo>
                  <a:pt x="997341" y="552824"/>
                  <a:pt x="1029142" y="488712"/>
                  <a:pt x="1029142" y="488712"/>
                </a:cubicBezTo>
                <a:cubicBezTo>
                  <a:pt x="1024304" y="420979"/>
                  <a:pt x="1052295" y="342013"/>
                  <a:pt x="1014628" y="285512"/>
                </a:cubicBezTo>
                <a:cubicBezTo>
                  <a:pt x="987982" y="245543"/>
                  <a:pt x="837718" y="278711"/>
                  <a:pt x="796913" y="285512"/>
                </a:cubicBezTo>
                <a:cubicBezTo>
                  <a:pt x="697098" y="352056"/>
                  <a:pt x="742925" y="332536"/>
                  <a:pt x="666285" y="358084"/>
                </a:cubicBezTo>
                <a:cubicBezTo>
                  <a:pt x="651771" y="372598"/>
                  <a:pt x="634673" y="384923"/>
                  <a:pt x="622742" y="401626"/>
                </a:cubicBezTo>
                <a:cubicBezTo>
                  <a:pt x="610166" y="419233"/>
                  <a:pt x="609012" y="444384"/>
                  <a:pt x="593713" y="459684"/>
                </a:cubicBezTo>
                <a:cubicBezTo>
                  <a:pt x="582895" y="470503"/>
                  <a:pt x="599741" y="428871"/>
                  <a:pt x="608228" y="416141"/>
                </a:cubicBezTo>
                <a:cubicBezTo>
                  <a:pt x="619614" y="399062"/>
                  <a:pt x="637257" y="387112"/>
                  <a:pt x="651771" y="372598"/>
                </a:cubicBezTo>
                <a:cubicBezTo>
                  <a:pt x="688009" y="263881"/>
                  <a:pt x="723485" y="175025"/>
                  <a:pt x="651771" y="38769"/>
                </a:cubicBezTo>
                <a:cubicBezTo>
                  <a:pt x="631366" y="0"/>
                  <a:pt x="564685" y="48446"/>
                  <a:pt x="521142" y="53284"/>
                </a:cubicBezTo>
                <a:cubicBezTo>
                  <a:pt x="449081" y="77304"/>
                  <a:pt x="433029" y="62852"/>
                  <a:pt x="405028" y="125855"/>
                </a:cubicBezTo>
                <a:cubicBezTo>
                  <a:pt x="392601" y="153817"/>
                  <a:pt x="375999" y="212941"/>
                  <a:pt x="375999" y="212941"/>
                </a:cubicBezTo>
                <a:cubicBezTo>
                  <a:pt x="380837" y="275836"/>
                  <a:pt x="382689" y="339032"/>
                  <a:pt x="390513" y="401626"/>
                </a:cubicBezTo>
                <a:cubicBezTo>
                  <a:pt x="392411" y="416807"/>
                  <a:pt x="418712" y="438326"/>
                  <a:pt x="405028" y="445169"/>
                </a:cubicBezTo>
                <a:cubicBezTo>
                  <a:pt x="389426" y="452971"/>
                  <a:pt x="375999" y="425817"/>
                  <a:pt x="361485" y="416141"/>
                </a:cubicBezTo>
                <a:cubicBezTo>
                  <a:pt x="315483" y="347139"/>
                  <a:pt x="349004" y="378114"/>
                  <a:pt x="245371" y="343569"/>
                </a:cubicBezTo>
                <a:lnTo>
                  <a:pt x="201828" y="329055"/>
                </a:lnTo>
                <a:cubicBezTo>
                  <a:pt x="89314" y="341556"/>
                  <a:pt x="81385" y="308684"/>
                  <a:pt x="42171" y="387112"/>
                </a:cubicBezTo>
                <a:cubicBezTo>
                  <a:pt x="35329" y="400796"/>
                  <a:pt x="32494" y="416141"/>
                  <a:pt x="27656" y="430655"/>
                </a:cubicBezTo>
                <a:cubicBezTo>
                  <a:pt x="41361" y="567693"/>
                  <a:pt x="0" y="567240"/>
                  <a:pt x="100228" y="604826"/>
                </a:cubicBezTo>
                <a:cubicBezTo>
                  <a:pt x="118906" y="611830"/>
                  <a:pt x="138933" y="614503"/>
                  <a:pt x="158285" y="619341"/>
                </a:cubicBezTo>
                <a:lnTo>
                  <a:pt x="317942" y="604826"/>
                </a:lnTo>
                <a:cubicBezTo>
                  <a:pt x="245370" y="653208"/>
                  <a:pt x="284076" y="619340"/>
                  <a:pt x="216342" y="720941"/>
                </a:cubicBezTo>
                <a:lnTo>
                  <a:pt x="187313" y="764484"/>
                </a:lnTo>
                <a:lnTo>
                  <a:pt x="158285" y="808026"/>
                </a:lnTo>
                <a:cubicBezTo>
                  <a:pt x="148549" y="856707"/>
                  <a:pt x="117304" y="974798"/>
                  <a:pt x="158285" y="1011226"/>
                </a:cubicBezTo>
                <a:cubicBezTo>
                  <a:pt x="173201" y="1024485"/>
                  <a:pt x="298434" y="990703"/>
                  <a:pt x="332456" y="982198"/>
                </a:cubicBezTo>
                <a:cubicBezTo>
                  <a:pt x="448575" y="904785"/>
                  <a:pt x="308261" y="1006391"/>
                  <a:pt x="405028" y="909626"/>
                </a:cubicBezTo>
                <a:cubicBezTo>
                  <a:pt x="417363" y="897291"/>
                  <a:pt x="434057" y="890274"/>
                  <a:pt x="448571" y="880598"/>
                </a:cubicBezTo>
                <a:cubicBezTo>
                  <a:pt x="495775" y="809792"/>
                  <a:pt x="510699" y="808560"/>
                  <a:pt x="521142" y="735455"/>
                </a:cubicBezTo>
                <a:cubicBezTo>
                  <a:pt x="523195" y="721087"/>
                  <a:pt x="521142" y="706426"/>
                  <a:pt x="521142" y="691912"/>
                </a:cubicBezTo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7543800" y="3200400"/>
            <a:ext cx="1052295" cy="1024485"/>
          </a:xfrm>
          <a:custGeom>
            <a:avLst/>
            <a:gdLst>
              <a:gd name="connsiteX0" fmla="*/ 390513 w 1052295"/>
              <a:gd name="connsiteY0" fmla="*/ 749969 h 1024485"/>
              <a:gd name="connsiteX1" fmla="*/ 463085 w 1052295"/>
              <a:gd name="connsiteY1" fmla="*/ 735455 h 1024485"/>
              <a:gd name="connsiteX2" fmla="*/ 550171 w 1052295"/>
              <a:gd name="connsiteY2" fmla="*/ 706426 h 1024485"/>
              <a:gd name="connsiteX3" fmla="*/ 564685 w 1052295"/>
              <a:gd name="connsiteY3" fmla="*/ 837055 h 1024485"/>
              <a:gd name="connsiteX4" fmla="*/ 666285 w 1052295"/>
              <a:gd name="connsiteY4" fmla="*/ 953169 h 1024485"/>
              <a:gd name="connsiteX5" fmla="*/ 724342 w 1052295"/>
              <a:gd name="connsiteY5" fmla="*/ 967684 h 1024485"/>
              <a:gd name="connsiteX6" fmla="*/ 883999 w 1052295"/>
              <a:gd name="connsiteY6" fmla="*/ 953169 h 1024485"/>
              <a:gd name="connsiteX7" fmla="*/ 913028 w 1052295"/>
              <a:gd name="connsiteY7" fmla="*/ 909626 h 1024485"/>
              <a:gd name="connsiteX8" fmla="*/ 942056 w 1052295"/>
              <a:gd name="connsiteY8" fmla="*/ 822541 h 1024485"/>
              <a:gd name="connsiteX9" fmla="*/ 956571 w 1052295"/>
              <a:gd name="connsiteY9" fmla="*/ 778998 h 1024485"/>
              <a:gd name="connsiteX10" fmla="*/ 971085 w 1052295"/>
              <a:gd name="connsiteY10" fmla="*/ 735455 h 1024485"/>
              <a:gd name="connsiteX11" fmla="*/ 840456 w 1052295"/>
              <a:gd name="connsiteY11" fmla="*/ 662884 h 1024485"/>
              <a:gd name="connsiteX12" fmla="*/ 738856 w 1052295"/>
              <a:gd name="connsiteY12" fmla="*/ 648369 h 1024485"/>
              <a:gd name="connsiteX13" fmla="*/ 695313 w 1052295"/>
              <a:gd name="connsiteY13" fmla="*/ 633855 h 1024485"/>
              <a:gd name="connsiteX14" fmla="*/ 738856 w 1052295"/>
              <a:gd name="connsiteY14" fmla="*/ 604826 h 1024485"/>
              <a:gd name="connsiteX15" fmla="*/ 913028 w 1052295"/>
              <a:gd name="connsiteY15" fmla="*/ 590312 h 1024485"/>
              <a:gd name="connsiteX16" fmla="*/ 971085 w 1052295"/>
              <a:gd name="connsiteY16" fmla="*/ 575798 h 1024485"/>
              <a:gd name="connsiteX17" fmla="*/ 1029142 w 1052295"/>
              <a:gd name="connsiteY17" fmla="*/ 488712 h 1024485"/>
              <a:gd name="connsiteX18" fmla="*/ 1014628 w 1052295"/>
              <a:gd name="connsiteY18" fmla="*/ 285512 h 1024485"/>
              <a:gd name="connsiteX19" fmla="*/ 796913 w 1052295"/>
              <a:gd name="connsiteY19" fmla="*/ 285512 h 1024485"/>
              <a:gd name="connsiteX20" fmla="*/ 666285 w 1052295"/>
              <a:gd name="connsiteY20" fmla="*/ 358084 h 1024485"/>
              <a:gd name="connsiteX21" fmla="*/ 622742 w 1052295"/>
              <a:gd name="connsiteY21" fmla="*/ 401626 h 1024485"/>
              <a:gd name="connsiteX22" fmla="*/ 593713 w 1052295"/>
              <a:gd name="connsiteY22" fmla="*/ 459684 h 1024485"/>
              <a:gd name="connsiteX23" fmla="*/ 608228 w 1052295"/>
              <a:gd name="connsiteY23" fmla="*/ 416141 h 1024485"/>
              <a:gd name="connsiteX24" fmla="*/ 651771 w 1052295"/>
              <a:gd name="connsiteY24" fmla="*/ 372598 h 1024485"/>
              <a:gd name="connsiteX25" fmla="*/ 651771 w 1052295"/>
              <a:gd name="connsiteY25" fmla="*/ 38769 h 1024485"/>
              <a:gd name="connsiteX26" fmla="*/ 521142 w 1052295"/>
              <a:gd name="connsiteY26" fmla="*/ 53284 h 1024485"/>
              <a:gd name="connsiteX27" fmla="*/ 405028 w 1052295"/>
              <a:gd name="connsiteY27" fmla="*/ 125855 h 1024485"/>
              <a:gd name="connsiteX28" fmla="*/ 375999 w 1052295"/>
              <a:gd name="connsiteY28" fmla="*/ 212941 h 1024485"/>
              <a:gd name="connsiteX29" fmla="*/ 390513 w 1052295"/>
              <a:gd name="connsiteY29" fmla="*/ 401626 h 1024485"/>
              <a:gd name="connsiteX30" fmla="*/ 405028 w 1052295"/>
              <a:gd name="connsiteY30" fmla="*/ 445169 h 1024485"/>
              <a:gd name="connsiteX31" fmla="*/ 361485 w 1052295"/>
              <a:gd name="connsiteY31" fmla="*/ 416141 h 1024485"/>
              <a:gd name="connsiteX32" fmla="*/ 245371 w 1052295"/>
              <a:gd name="connsiteY32" fmla="*/ 343569 h 1024485"/>
              <a:gd name="connsiteX33" fmla="*/ 201828 w 1052295"/>
              <a:gd name="connsiteY33" fmla="*/ 329055 h 1024485"/>
              <a:gd name="connsiteX34" fmla="*/ 42171 w 1052295"/>
              <a:gd name="connsiteY34" fmla="*/ 387112 h 1024485"/>
              <a:gd name="connsiteX35" fmla="*/ 27656 w 1052295"/>
              <a:gd name="connsiteY35" fmla="*/ 430655 h 1024485"/>
              <a:gd name="connsiteX36" fmla="*/ 100228 w 1052295"/>
              <a:gd name="connsiteY36" fmla="*/ 604826 h 1024485"/>
              <a:gd name="connsiteX37" fmla="*/ 158285 w 1052295"/>
              <a:gd name="connsiteY37" fmla="*/ 619341 h 1024485"/>
              <a:gd name="connsiteX38" fmla="*/ 317942 w 1052295"/>
              <a:gd name="connsiteY38" fmla="*/ 604826 h 1024485"/>
              <a:gd name="connsiteX39" fmla="*/ 216342 w 1052295"/>
              <a:gd name="connsiteY39" fmla="*/ 720941 h 1024485"/>
              <a:gd name="connsiteX40" fmla="*/ 187313 w 1052295"/>
              <a:gd name="connsiteY40" fmla="*/ 764484 h 1024485"/>
              <a:gd name="connsiteX41" fmla="*/ 158285 w 1052295"/>
              <a:gd name="connsiteY41" fmla="*/ 808026 h 1024485"/>
              <a:gd name="connsiteX42" fmla="*/ 158285 w 1052295"/>
              <a:gd name="connsiteY42" fmla="*/ 1011226 h 1024485"/>
              <a:gd name="connsiteX43" fmla="*/ 332456 w 1052295"/>
              <a:gd name="connsiteY43" fmla="*/ 982198 h 1024485"/>
              <a:gd name="connsiteX44" fmla="*/ 405028 w 1052295"/>
              <a:gd name="connsiteY44" fmla="*/ 909626 h 1024485"/>
              <a:gd name="connsiteX45" fmla="*/ 448571 w 1052295"/>
              <a:gd name="connsiteY45" fmla="*/ 880598 h 1024485"/>
              <a:gd name="connsiteX46" fmla="*/ 521142 w 1052295"/>
              <a:gd name="connsiteY46" fmla="*/ 735455 h 1024485"/>
              <a:gd name="connsiteX47" fmla="*/ 521142 w 1052295"/>
              <a:gd name="connsiteY47" fmla="*/ 691912 h 1024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052295" h="1024485">
                <a:moveTo>
                  <a:pt x="390513" y="749969"/>
                </a:moveTo>
                <a:cubicBezTo>
                  <a:pt x="414704" y="745131"/>
                  <a:pt x="439285" y="741946"/>
                  <a:pt x="463085" y="735455"/>
                </a:cubicBezTo>
                <a:cubicBezTo>
                  <a:pt x="492606" y="727404"/>
                  <a:pt x="550171" y="706426"/>
                  <a:pt x="550171" y="706426"/>
                </a:cubicBezTo>
                <a:cubicBezTo>
                  <a:pt x="555009" y="749969"/>
                  <a:pt x="550831" y="795492"/>
                  <a:pt x="564685" y="837055"/>
                </a:cubicBezTo>
                <a:cubicBezTo>
                  <a:pt x="579469" y="881407"/>
                  <a:pt x="620188" y="933413"/>
                  <a:pt x="666285" y="953169"/>
                </a:cubicBezTo>
                <a:cubicBezTo>
                  <a:pt x="684620" y="961027"/>
                  <a:pt x="704990" y="962846"/>
                  <a:pt x="724342" y="967684"/>
                </a:cubicBezTo>
                <a:cubicBezTo>
                  <a:pt x="777561" y="962846"/>
                  <a:pt x="832924" y="968885"/>
                  <a:pt x="883999" y="953169"/>
                </a:cubicBezTo>
                <a:cubicBezTo>
                  <a:pt x="900672" y="948039"/>
                  <a:pt x="905943" y="925567"/>
                  <a:pt x="913028" y="909626"/>
                </a:cubicBezTo>
                <a:cubicBezTo>
                  <a:pt x="925455" y="881665"/>
                  <a:pt x="932380" y="851569"/>
                  <a:pt x="942056" y="822541"/>
                </a:cubicBezTo>
                <a:lnTo>
                  <a:pt x="956571" y="778998"/>
                </a:lnTo>
                <a:lnTo>
                  <a:pt x="971085" y="735455"/>
                </a:lnTo>
                <a:cubicBezTo>
                  <a:pt x="921200" y="702198"/>
                  <a:pt x="895201" y="673833"/>
                  <a:pt x="840456" y="662884"/>
                </a:cubicBezTo>
                <a:cubicBezTo>
                  <a:pt x="806910" y="656175"/>
                  <a:pt x="772723" y="653207"/>
                  <a:pt x="738856" y="648369"/>
                </a:cubicBezTo>
                <a:cubicBezTo>
                  <a:pt x="724342" y="643531"/>
                  <a:pt x="695313" y="649154"/>
                  <a:pt x="695313" y="633855"/>
                </a:cubicBezTo>
                <a:cubicBezTo>
                  <a:pt x="695313" y="616411"/>
                  <a:pt x="721751" y="608247"/>
                  <a:pt x="738856" y="604826"/>
                </a:cubicBezTo>
                <a:cubicBezTo>
                  <a:pt x="795983" y="593401"/>
                  <a:pt x="854971" y="595150"/>
                  <a:pt x="913028" y="590312"/>
                </a:cubicBezTo>
                <a:cubicBezTo>
                  <a:pt x="932380" y="585474"/>
                  <a:pt x="956073" y="588934"/>
                  <a:pt x="971085" y="575798"/>
                </a:cubicBezTo>
                <a:cubicBezTo>
                  <a:pt x="997341" y="552824"/>
                  <a:pt x="1029142" y="488712"/>
                  <a:pt x="1029142" y="488712"/>
                </a:cubicBezTo>
                <a:cubicBezTo>
                  <a:pt x="1024304" y="420979"/>
                  <a:pt x="1052295" y="342013"/>
                  <a:pt x="1014628" y="285512"/>
                </a:cubicBezTo>
                <a:cubicBezTo>
                  <a:pt x="987982" y="245543"/>
                  <a:pt x="837718" y="278711"/>
                  <a:pt x="796913" y="285512"/>
                </a:cubicBezTo>
                <a:cubicBezTo>
                  <a:pt x="697098" y="352056"/>
                  <a:pt x="742925" y="332536"/>
                  <a:pt x="666285" y="358084"/>
                </a:cubicBezTo>
                <a:cubicBezTo>
                  <a:pt x="651771" y="372598"/>
                  <a:pt x="634673" y="384923"/>
                  <a:pt x="622742" y="401626"/>
                </a:cubicBezTo>
                <a:cubicBezTo>
                  <a:pt x="610166" y="419233"/>
                  <a:pt x="609012" y="444384"/>
                  <a:pt x="593713" y="459684"/>
                </a:cubicBezTo>
                <a:cubicBezTo>
                  <a:pt x="582895" y="470503"/>
                  <a:pt x="599741" y="428871"/>
                  <a:pt x="608228" y="416141"/>
                </a:cubicBezTo>
                <a:cubicBezTo>
                  <a:pt x="619614" y="399062"/>
                  <a:pt x="637257" y="387112"/>
                  <a:pt x="651771" y="372598"/>
                </a:cubicBezTo>
                <a:cubicBezTo>
                  <a:pt x="688009" y="263881"/>
                  <a:pt x="723485" y="175025"/>
                  <a:pt x="651771" y="38769"/>
                </a:cubicBezTo>
                <a:cubicBezTo>
                  <a:pt x="631366" y="0"/>
                  <a:pt x="564685" y="48446"/>
                  <a:pt x="521142" y="53284"/>
                </a:cubicBezTo>
                <a:cubicBezTo>
                  <a:pt x="449081" y="77304"/>
                  <a:pt x="433029" y="62852"/>
                  <a:pt x="405028" y="125855"/>
                </a:cubicBezTo>
                <a:cubicBezTo>
                  <a:pt x="392601" y="153817"/>
                  <a:pt x="375999" y="212941"/>
                  <a:pt x="375999" y="212941"/>
                </a:cubicBezTo>
                <a:cubicBezTo>
                  <a:pt x="380837" y="275836"/>
                  <a:pt x="382689" y="339032"/>
                  <a:pt x="390513" y="401626"/>
                </a:cubicBezTo>
                <a:cubicBezTo>
                  <a:pt x="392411" y="416807"/>
                  <a:pt x="418712" y="438326"/>
                  <a:pt x="405028" y="445169"/>
                </a:cubicBezTo>
                <a:cubicBezTo>
                  <a:pt x="389426" y="452971"/>
                  <a:pt x="375999" y="425817"/>
                  <a:pt x="361485" y="416141"/>
                </a:cubicBezTo>
                <a:cubicBezTo>
                  <a:pt x="315483" y="347139"/>
                  <a:pt x="349004" y="378114"/>
                  <a:pt x="245371" y="343569"/>
                </a:cubicBezTo>
                <a:lnTo>
                  <a:pt x="201828" y="329055"/>
                </a:lnTo>
                <a:cubicBezTo>
                  <a:pt x="89314" y="341556"/>
                  <a:pt x="81385" y="308684"/>
                  <a:pt x="42171" y="387112"/>
                </a:cubicBezTo>
                <a:cubicBezTo>
                  <a:pt x="35329" y="400796"/>
                  <a:pt x="32494" y="416141"/>
                  <a:pt x="27656" y="430655"/>
                </a:cubicBezTo>
                <a:cubicBezTo>
                  <a:pt x="41361" y="567693"/>
                  <a:pt x="0" y="567240"/>
                  <a:pt x="100228" y="604826"/>
                </a:cubicBezTo>
                <a:cubicBezTo>
                  <a:pt x="118906" y="611830"/>
                  <a:pt x="138933" y="614503"/>
                  <a:pt x="158285" y="619341"/>
                </a:cubicBezTo>
                <a:lnTo>
                  <a:pt x="317942" y="604826"/>
                </a:lnTo>
                <a:cubicBezTo>
                  <a:pt x="245370" y="653208"/>
                  <a:pt x="284076" y="619340"/>
                  <a:pt x="216342" y="720941"/>
                </a:cubicBezTo>
                <a:lnTo>
                  <a:pt x="187313" y="764484"/>
                </a:lnTo>
                <a:lnTo>
                  <a:pt x="158285" y="808026"/>
                </a:lnTo>
                <a:cubicBezTo>
                  <a:pt x="148549" y="856707"/>
                  <a:pt x="117304" y="974798"/>
                  <a:pt x="158285" y="1011226"/>
                </a:cubicBezTo>
                <a:cubicBezTo>
                  <a:pt x="173201" y="1024485"/>
                  <a:pt x="298434" y="990703"/>
                  <a:pt x="332456" y="982198"/>
                </a:cubicBezTo>
                <a:cubicBezTo>
                  <a:pt x="448575" y="904785"/>
                  <a:pt x="308261" y="1006391"/>
                  <a:pt x="405028" y="909626"/>
                </a:cubicBezTo>
                <a:cubicBezTo>
                  <a:pt x="417363" y="897291"/>
                  <a:pt x="434057" y="890274"/>
                  <a:pt x="448571" y="880598"/>
                </a:cubicBezTo>
                <a:cubicBezTo>
                  <a:pt x="495775" y="809792"/>
                  <a:pt x="510699" y="808560"/>
                  <a:pt x="521142" y="735455"/>
                </a:cubicBezTo>
                <a:cubicBezTo>
                  <a:pt x="523195" y="721087"/>
                  <a:pt x="521142" y="706426"/>
                  <a:pt x="521142" y="691912"/>
                </a:cubicBezTo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6400800" y="3276600"/>
            <a:ext cx="1052295" cy="1024485"/>
          </a:xfrm>
          <a:custGeom>
            <a:avLst/>
            <a:gdLst>
              <a:gd name="connsiteX0" fmla="*/ 390513 w 1052295"/>
              <a:gd name="connsiteY0" fmla="*/ 749969 h 1024485"/>
              <a:gd name="connsiteX1" fmla="*/ 463085 w 1052295"/>
              <a:gd name="connsiteY1" fmla="*/ 735455 h 1024485"/>
              <a:gd name="connsiteX2" fmla="*/ 550171 w 1052295"/>
              <a:gd name="connsiteY2" fmla="*/ 706426 h 1024485"/>
              <a:gd name="connsiteX3" fmla="*/ 564685 w 1052295"/>
              <a:gd name="connsiteY3" fmla="*/ 837055 h 1024485"/>
              <a:gd name="connsiteX4" fmla="*/ 666285 w 1052295"/>
              <a:gd name="connsiteY4" fmla="*/ 953169 h 1024485"/>
              <a:gd name="connsiteX5" fmla="*/ 724342 w 1052295"/>
              <a:gd name="connsiteY5" fmla="*/ 967684 h 1024485"/>
              <a:gd name="connsiteX6" fmla="*/ 883999 w 1052295"/>
              <a:gd name="connsiteY6" fmla="*/ 953169 h 1024485"/>
              <a:gd name="connsiteX7" fmla="*/ 913028 w 1052295"/>
              <a:gd name="connsiteY7" fmla="*/ 909626 h 1024485"/>
              <a:gd name="connsiteX8" fmla="*/ 942056 w 1052295"/>
              <a:gd name="connsiteY8" fmla="*/ 822541 h 1024485"/>
              <a:gd name="connsiteX9" fmla="*/ 956571 w 1052295"/>
              <a:gd name="connsiteY9" fmla="*/ 778998 h 1024485"/>
              <a:gd name="connsiteX10" fmla="*/ 971085 w 1052295"/>
              <a:gd name="connsiteY10" fmla="*/ 735455 h 1024485"/>
              <a:gd name="connsiteX11" fmla="*/ 840456 w 1052295"/>
              <a:gd name="connsiteY11" fmla="*/ 662884 h 1024485"/>
              <a:gd name="connsiteX12" fmla="*/ 738856 w 1052295"/>
              <a:gd name="connsiteY12" fmla="*/ 648369 h 1024485"/>
              <a:gd name="connsiteX13" fmla="*/ 695313 w 1052295"/>
              <a:gd name="connsiteY13" fmla="*/ 633855 h 1024485"/>
              <a:gd name="connsiteX14" fmla="*/ 738856 w 1052295"/>
              <a:gd name="connsiteY14" fmla="*/ 604826 h 1024485"/>
              <a:gd name="connsiteX15" fmla="*/ 913028 w 1052295"/>
              <a:gd name="connsiteY15" fmla="*/ 590312 h 1024485"/>
              <a:gd name="connsiteX16" fmla="*/ 971085 w 1052295"/>
              <a:gd name="connsiteY16" fmla="*/ 575798 h 1024485"/>
              <a:gd name="connsiteX17" fmla="*/ 1029142 w 1052295"/>
              <a:gd name="connsiteY17" fmla="*/ 488712 h 1024485"/>
              <a:gd name="connsiteX18" fmla="*/ 1014628 w 1052295"/>
              <a:gd name="connsiteY18" fmla="*/ 285512 h 1024485"/>
              <a:gd name="connsiteX19" fmla="*/ 796913 w 1052295"/>
              <a:gd name="connsiteY19" fmla="*/ 285512 h 1024485"/>
              <a:gd name="connsiteX20" fmla="*/ 666285 w 1052295"/>
              <a:gd name="connsiteY20" fmla="*/ 358084 h 1024485"/>
              <a:gd name="connsiteX21" fmla="*/ 622742 w 1052295"/>
              <a:gd name="connsiteY21" fmla="*/ 401626 h 1024485"/>
              <a:gd name="connsiteX22" fmla="*/ 593713 w 1052295"/>
              <a:gd name="connsiteY22" fmla="*/ 459684 h 1024485"/>
              <a:gd name="connsiteX23" fmla="*/ 608228 w 1052295"/>
              <a:gd name="connsiteY23" fmla="*/ 416141 h 1024485"/>
              <a:gd name="connsiteX24" fmla="*/ 651771 w 1052295"/>
              <a:gd name="connsiteY24" fmla="*/ 372598 h 1024485"/>
              <a:gd name="connsiteX25" fmla="*/ 651771 w 1052295"/>
              <a:gd name="connsiteY25" fmla="*/ 38769 h 1024485"/>
              <a:gd name="connsiteX26" fmla="*/ 521142 w 1052295"/>
              <a:gd name="connsiteY26" fmla="*/ 53284 h 1024485"/>
              <a:gd name="connsiteX27" fmla="*/ 405028 w 1052295"/>
              <a:gd name="connsiteY27" fmla="*/ 125855 h 1024485"/>
              <a:gd name="connsiteX28" fmla="*/ 375999 w 1052295"/>
              <a:gd name="connsiteY28" fmla="*/ 212941 h 1024485"/>
              <a:gd name="connsiteX29" fmla="*/ 390513 w 1052295"/>
              <a:gd name="connsiteY29" fmla="*/ 401626 h 1024485"/>
              <a:gd name="connsiteX30" fmla="*/ 405028 w 1052295"/>
              <a:gd name="connsiteY30" fmla="*/ 445169 h 1024485"/>
              <a:gd name="connsiteX31" fmla="*/ 361485 w 1052295"/>
              <a:gd name="connsiteY31" fmla="*/ 416141 h 1024485"/>
              <a:gd name="connsiteX32" fmla="*/ 245371 w 1052295"/>
              <a:gd name="connsiteY32" fmla="*/ 343569 h 1024485"/>
              <a:gd name="connsiteX33" fmla="*/ 201828 w 1052295"/>
              <a:gd name="connsiteY33" fmla="*/ 329055 h 1024485"/>
              <a:gd name="connsiteX34" fmla="*/ 42171 w 1052295"/>
              <a:gd name="connsiteY34" fmla="*/ 387112 h 1024485"/>
              <a:gd name="connsiteX35" fmla="*/ 27656 w 1052295"/>
              <a:gd name="connsiteY35" fmla="*/ 430655 h 1024485"/>
              <a:gd name="connsiteX36" fmla="*/ 100228 w 1052295"/>
              <a:gd name="connsiteY36" fmla="*/ 604826 h 1024485"/>
              <a:gd name="connsiteX37" fmla="*/ 158285 w 1052295"/>
              <a:gd name="connsiteY37" fmla="*/ 619341 h 1024485"/>
              <a:gd name="connsiteX38" fmla="*/ 317942 w 1052295"/>
              <a:gd name="connsiteY38" fmla="*/ 604826 h 1024485"/>
              <a:gd name="connsiteX39" fmla="*/ 216342 w 1052295"/>
              <a:gd name="connsiteY39" fmla="*/ 720941 h 1024485"/>
              <a:gd name="connsiteX40" fmla="*/ 187313 w 1052295"/>
              <a:gd name="connsiteY40" fmla="*/ 764484 h 1024485"/>
              <a:gd name="connsiteX41" fmla="*/ 158285 w 1052295"/>
              <a:gd name="connsiteY41" fmla="*/ 808026 h 1024485"/>
              <a:gd name="connsiteX42" fmla="*/ 158285 w 1052295"/>
              <a:gd name="connsiteY42" fmla="*/ 1011226 h 1024485"/>
              <a:gd name="connsiteX43" fmla="*/ 332456 w 1052295"/>
              <a:gd name="connsiteY43" fmla="*/ 982198 h 1024485"/>
              <a:gd name="connsiteX44" fmla="*/ 405028 w 1052295"/>
              <a:gd name="connsiteY44" fmla="*/ 909626 h 1024485"/>
              <a:gd name="connsiteX45" fmla="*/ 448571 w 1052295"/>
              <a:gd name="connsiteY45" fmla="*/ 880598 h 1024485"/>
              <a:gd name="connsiteX46" fmla="*/ 521142 w 1052295"/>
              <a:gd name="connsiteY46" fmla="*/ 735455 h 1024485"/>
              <a:gd name="connsiteX47" fmla="*/ 521142 w 1052295"/>
              <a:gd name="connsiteY47" fmla="*/ 691912 h 1024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052295" h="1024485">
                <a:moveTo>
                  <a:pt x="390513" y="749969"/>
                </a:moveTo>
                <a:cubicBezTo>
                  <a:pt x="414704" y="745131"/>
                  <a:pt x="439285" y="741946"/>
                  <a:pt x="463085" y="735455"/>
                </a:cubicBezTo>
                <a:cubicBezTo>
                  <a:pt x="492606" y="727404"/>
                  <a:pt x="550171" y="706426"/>
                  <a:pt x="550171" y="706426"/>
                </a:cubicBezTo>
                <a:cubicBezTo>
                  <a:pt x="555009" y="749969"/>
                  <a:pt x="550831" y="795492"/>
                  <a:pt x="564685" y="837055"/>
                </a:cubicBezTo>
                <a:cubicBezTo>
                  <a:pt x="579469" y="881407"/>
                  <a:pt x="620188" y="933413"/>
                  <a:pt x="666285" y="953169"/>
                </a:cubicBezTo>
                <a:cubicBezTo>
                  <a:pt x="684620" y="961027"/>
                  <a:pt x="704990" y="962846"/>
                  <a:pt x="724342" y="967684"/>
                </a:cubicBezTo>
                <a:cubicBezTo>
                  <a:pt x="777561" y="962846"/>
                  <a:pt x="832924" y="968885"/>
                  <a:pt x="883999" y="953169"/>
                </a:cubicBezTo>
                <a:cubicBezTo>
                  <a:pt x="900672" y="948039"/>
                  <a:pt x="905943" y="925567"/>
                  <a:pt x="913028" y="909626"/>
                </a:cubicBezTo>
                <a:cubicBezTo>
                  <a:pt x="925455" y="881665"/>
                  <a:pt x="932380" y="851569"/>
                  <a:pt x="942056" y="822541"/>
                </a:cubicBezTo>
                <a:lnTo>
                  <a:pt x="956571" y="778998"/>
                </a:lnTo>
                <a:lnTo>
                  <a:pt x="971085" y="735455"/>
                </a:lnTo>
                <a:cubicBezTo>
                  <a:pt x="921200" y="702198"/>
                  <a:pt x="895201" y="673833"/>
                  <a:pt x="840456" y="662884"/>
                </a:cubicBezTo>
                <a:cubicBezTo>
                  <a:pt x="806910" y="656175"/>
                  <a:pt x="772723" y="653207"/>
                  <a:pt x="738856" y="648369"/>
                </a:cubicBezTo>
                <a:cubicBezTo>
                  <a:pt x="724342" y="643531"/>
                  <a:pt x="695313" y="649154"/>
                  <a:pt x="695313" y="633855"/>
                </a:cubicBezTo>
                <a:cubicBezTo>
                  <a:pt x="695313" y="616411"/>
                  <a:pt x="721751" y="608247"/>
                  <a:pt x="738856" y="604826"/>
                </a:cubicBezTo>
                <a:cubicBezTo>
                  <a:pt x="795983" y="593401"/>
                  <a:pt x="854971" y="595150"/>
                  <a:pt x="913028" y="590312"/>
                </a:cubicBezTo>
                <a:cubicBezTo>
                  <a:pt x="932380" y="585474"/>
                  <a:pt x="956073" y="588934"/>
                  <a:pt x="971085" y="575798"/>
                </a:cubicBezTo>
                <a:cubicBezTo>
                  <a:pt x="997341" y="552824"/>
                  <a:pt x="1029142" y="488712"/>
                  <a:pt x="1029142" y="488712"/>
                </a:cubicBezTo>
                <a:cubicBezTo>
                  <a:pt x="1024304" y="420979"/>
                  <a:pt x="1052295" y="342013"/>
                  <a:pt x="1014628" y="285512"/>
                </a:cubicBezTo>
                <a:cubicBezTo>
                  <a:pt x="987982" y="245543"/>
                  <a:pt x="837718" y="278711"/>
                  <a:pt x="796913" y="285512"/>
                </a:cubicBezTo>
                <a:cubicBezTo>
                  <a:pt x="697098" y="352056"/>
                  <a:pt x="742925" y="332536"/>
                  <a:pt x="666285" y="358084"/>
                </a:cubicBezTo>
                <a:cubicBezTo>
                  <a:pt x="651771" y="372598"/>
                  <a:pt x="634673" y="384923"/>
                  <a:pt x="622742" y="401626"/>
                </a:cubicBezTo>
                <a:cubicBezTo>
                  <a:pt x="610166" y="419233"/>
                  <a:pt x="609012" y="444384"/>
                  <a:pt x="593713" y="459684"/>
                </a:cubicBezTo>
                <a:cubicBezTo>
                  <a:pt x="582895" y="470503"/>
                  <a:pt x="599741" y="428871"/>
                  <a:pt x="608228" y="416141"/>
                </a:cubicBezTo>
                <a:cubicBezTo>
                  <a:pt x="619614" y="399062"/>
                  <a:pt x="637257" y="387112"/>
                  <a:pt x="651771" y="372598"/>
                </a:cubicBezTo>
                <a:cubicBezTo>
                  <a:pt x="688009" y="263881"/>
                  <a:pt x="723485" y="175025"/>
                  <a:pt x="651771" y="38769"/>
                </a:cubicBezTo>
                <a:cubicBezTo>
                  <a:pt x="631366" y="0"/>
                  <a:pt x="564685" y="48446"/>
                  <a:pt x="521142" y="53284"/>
                </a:cubicBezTo>
                <a:cubicBezTo>
                  <a:pt x="449081" y="77304"/>
                  <a:pt x="433029" y="62852"/>
                  <a:pt x="405028" y="125855"/>
                </a:cubicBezTo>
                <a:cubicBezTo>
                  <a:pt x="392601" y="153817"/>
                  <a:pt x="375999" y="212941"/>
                  <a:pt x="375999" y="212941"/>
                </a:cubicBezTo>
                <a:cubicBezTo>
                  <a:pt x="380837" y="275836"/>
                  <a:pt x="382689" y="339032"/>
                  <a:pt x="390513" y="401626"/>
                </a:cubicBezTo>
                <a:cubicBezTo>
                  <a:pt x="392411" y="416807"/>
                  <a:pt x="418712" y="438326"/>
                  <a:pt x="405028" y="445169"/>
                </a:cubicBezTo>
                <a:cubicBezTo>
                  <a:pt x="389426" y="452971"/>
                  <a:pt x="375999" y="425817"/>
                  <a:pt x="361485" y="416141"/>
                </a:cubicBezTo>
                <a:cubicBezTo>
                  <a:pt x="315483" y="347139"/>
                  <a:pt x="349004" y="378114"/>
                  <a:pt x="245371" y="343569"/>
                </a:cubicBezTo>
                <a:lnTo>
                  <a:pt x="201828" y="329055"/>
                </a:lnTo>
                <a:cubicBezTo>
                  <a:pt x="89314" y="341556"/>
                  <a:pt x="81385" y="308684"/>
                  <a:pt x="42171" y="387112"/>
                </a:cubicBezTo>
                <a:cubicBezTo>
                  <a:pt x="35329" y="400796"/>
                  <a:pt x="32494" y="416141"/>
                  <a:pt x="27656" y="430655"/>
                </a:cubicBezTo>
                <a:cubicBezTo>
                  <a:pt x="41361" y="567693"/>
                  <a:pt x="0" y="567240"/>
                  <a:pt x="100228" y="604826"/>
                </a:cubicBezTo>
                <a:cubicBezTo>
                  <a:pt x="118906" y="611830"/>
                  <a:pt x="138933" y="614503"/>
                  <a:pt x="158285" y="619341"/>
                </a:cubicBezTo>
                <a:lnTo>
                  <a:pt x="317942" y="604826"/>
                </a:lnTo>
                <a:cubicBezTo>
                  <a:pt x="245370" y="653208"/>
                  <a:pt x="284076" y="619340"/>
                  <a:pt x="216342" y="720941"/>
                </a:cubicBezTo>
                <a:lnTo>
                  <a:pt x="187313" y="764484"/>
                </a:lnTo>
                <a:lnTo>
                  <a:pt x="158285" y="808026"/>
                </a:lnTo>
                <a:cubicBezTo>
                  <a:pt x="148549" y="856707"/>
                  <a:pt x="117304" y="974798"/>
                  <a:pt x="158285" y="1011226"/>
                </a:cubicBezTo>
                <a:cubicBezTo>
                  <a:pt x="173201" y="1024485"/>
                  <a:pt x="298434" y="990703"/>
                  <a:pt x="332456" y="982198"/>
                </a:cubicBezTo>
                <a:cubicBezTo>
                  <a:pt x="448575" y="904785"/>
                  <a:pt x="308261" y="1006391"/>
                  <a:pt x="405028" y="909626"/>
                </a:cubicBezTo>
                <a:cubicBezTo>
                  <a:pt x="417363" y="897291"/>
                  <a:pt x="434057" y="890274"/>
                  <a:pt x="448571" y="880598"/>
                </a:cubicBezTo>
                <a:cubicBezTo>
                  <a:pt x="495775" y="809792"/>
                  <a:pt x="510699" y="808560"/>
                  <a:pt x="521142" y="735455"/>
                </a:cubicBezTo>
                <a:cubicBezTo>
                  <a:pt x="523195" y="721087"/>
                  <a:pt x="521142" y="706426"/>
                  <a:pt x="521142" y="691912"/>
                </a:cubicBezTo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466806" y="4724400"/>
            <a:ext cx="1066800" cy="114300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Isosceles Triangle 35"/>
          <p:cNvSpPr/>
          <p:nvPr/>
        </p:nvSpPr>
        <p:spPr>
          <a:xfrm>
            <a:off x="4647406" y="5715000"/>
            <a:ext cx="228600" cy="1524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Isosceles Triangle 37"/>
          <p:cNvSpPr/>
          <p:nvPr/>
        </p:nvSpPr>
        <p:spPr>
          <a:xfrm rot="5400000">
            <a:off x="4418806" y="4953000"/>
            <a:ext cx="1066800" cy="457200"/>
          </a:xfrm>
          <a:prstGeom prst="triangle">
            <a:avLst/>
          </a:prstGeom>
          <a:solidFill>
            <a:srgbClr val="92D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Isosceles Triangle 38"/>
          <p:cNvSpPr/>
          <p:nvPr/>
        </p:nvSpPr>
        <p:spPr>
          <a:xfrm rot="16200000">
            <a:off x="3961606" y="4953000"/>
            <a:ext cx="1066800" cy="4572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>
            <a:off x="4190206" y="5029200"/>
            <a:ext cx="990600" cy="158447"/>
          </a:xfrm>
          <a:custGeom>
            <a:avLst/>
            <a:gdLst>
              <a:gd name="connsiteX0" fmla="*/ 0 w 827314"/>
              <a:gd name="connsiteY0" fmla="*/ 169333 h 169333"/>
              <a:gd name="connsiteX1" fmla="*/ 188685 w 827314"/>
              <a:gd name="connsiteY1" fmla="*/ 96761 h 169333"/>
              <a:gd name="connsiteX2" fmla="*/ 420914 w 827314"/>
              <a:gd name="connsiteY2" fmla="*/ 9676 h 169333"/>
              <a:gd name="connsiteX3" fmla="*/ 827314 w 827314"/>
              <a:gd name="connsiteY3" fmla="*/ 154818 h 169333"/>
              <a:gd name="connsiteX4" fmla="*/ 827314 w 827314"/>
              <a:gd name="connsiteY4" fmla="*/ 154818 h 16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4" h="169333">
                <a:moveTo>
                  <a:pt x="0" y="169333"/>
                </a:moveTo>
                <a:lnTo>
                  <a:pt x="188685" y="96761"/>
                </a:lnTo>
                <a:cubicBezTo>
                  <a:pt x="258837" y="70152"/>
                  <a:pt x="314476" y="0"/>
                  <a:pt x="420914" y="9676"/>
                </a:cubicBezTo>
                <a:cubicBezTo>
                  <a:pt x="527352" y="19352"/>
                  <a:pt x="827314" y="154818"/>
                  <a:pt x="827314" y="154818"/>
                </a:cubicBezTo>
                <a:lnTo>
                  <a:pt x="827314" y="154818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Connector 41"/>
          <p:cNvCxnSpPr>
            <a:stCxn id="39" idx="4"/>
            <a:endCxn id="39" idx="2"/>
          </p:cNvCxnSpPr>
          <p:nvPr/>
        </p:nvCxnSpPr>
        <p:spPr>
          <a:xfrm>
            <a:off x="4723606" y="4648200"/>
            <a:ext cx="1588" cy="1066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40" idx="0"/>
            <a:endCxn id="40" idx="3"/>
          </p:cNvCxnSpPr>
          <p:nvPr/>
        </p:nvCxnSpPr>
        <p:spPr>
          <a:xfrm flipV="1">
            <a:off x="4190206" y="5174065"/>
            <a:ext cx="990600" cy="13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Isosceles Triangle 46"/>
          <p:cNvSpPr/>
          <p:nvPr/>
        </p:nvSpPr>
        <p:spPr>
          <a:xfrm>
            <a:off x="5714206" y="5715000"/>
            <a:ext cx="228600" cy="1524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Isosceles Triangle 47"/>
          <p:cNvSpPr/>
          <p:nvPr/>
        </p:nvSpPr>
        <p:spPr>
          <a:xfrm rot="5400000">
            <a:off x="5485606" y="4953000"/>
            <a:ext cx="1066800" cy="457200"/>
          </a:xfrm>
          <a:prstGeom prst="triangle">
            <a:avLst/>
          </a:prstGeom>
          <a:solidFill>
            <a:srgbClr val="92D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Isosceles Triangle 48"/>
          <p:cNvSpPr/>
          <p:nvPr/>
        </p:nvSpPr>
        <p:spPr>
          <a:xfrm rot="16200000">
            <a:off x="5028406" y="4953000"/>
            <a:ext cx="1066800" cy="4572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5257006" y="5029200"/>
            <a:ext cx="990600" cy="158447"/>
          </a:xfrm>
          <a:custGeom>
            <a:avLst/>
            <a:gdLst>
              <a:gd name="connsiteX0" fmla="*/ 0 w 827314"/>
              <a:gd name="connsiteY0" fmla="*/ 169333 h 169333"/>
              <a:gd name="connsiteX1" fmla="*/ 188685 w 827314"/>
              <a:gd name="connsiteY1" fmla="*/ 96761 h 169333"/>
              <a:gd name="connsiteX2" fmla="*/ 420914 w 827314"/>
              <a:gd name="connsiteY2" fmla="*/ 9676 h 169333"/>
              <a:gd name="connsiteX3" fmla="*/ 827314 w 827314"/>
              <a:gd name="connsiteY3" fmla="*/ 154818 h 169333"/>
              <a:gd name="connsiteX4" fmla="*/ 827314 w 827314"/>
              <a:gd name="connsiteY4" fmla="*/ 154818 h 16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4" h="169333">
                <a:moveTo>
                  <a:pt x="0" y="169333"/>
                </a:moveTo>
                <a:lnTo>
                  <a:pt x="188685" y="96761"/>
                </a:lnTo>
                <a:cubicBezTo>
                  <a:pt x="258837" y="70152"/>
                  <a:pt x="314476" y="0"/>
                  <a:pt x="420914" y="9676"/>
                </a:cubicBezTo>
                <a:cubicBezTo>
                  <a:pt x="527352" y="19352"/>
                  <a:pt x="827314" y="154818"/>
                  <a:pt x="827314" y="154818"/>
                </a:cubicBezTo>
                <a:lnTo>
                  <a:pt x="827314" y="154818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stCxn id="49" idx="4"/>
            <a:endCxn id="49" idx="2"/>
          </p:cNvCxnSpPr>
          <p:nvPr/>
        </p:nvCxnSpPr>
        <p:spPr>
          <a:xfrm>
            <a:off x="5790406" y="4648200"/>
            <a:ext cx="1588" cy="1066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50" idx="0"/>
            <a:endCxn id="50" idx="3"/>
          </p:cNvCxnSpPr>
          <p:nvPr/>
        </p:nvCxnSpPr>
        <p:spPr>
          <a:xfrm flipV="1">
            <a:off x="5257006" y="5174065"/>
            <a:ext cx="990600" cy="13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Isosceles Triangle 52"/>
          <p:cNvSpPr/>
          <p:nvPr/>
        </p:nvSpPr>
        <p:spPr>
          <a:xfrm>
            <a:off x="6781006" y="5715000"/>
            <a:ext cx="228600" cy="1524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Isosceles Triangle 53"/>
          <p:cNvSpPr/>
          <p:nvPr/>
        </p:nvSpPr>
        <p:spPr>
          <a:xfrm rot="5400000">
            <a:off x="6552406" y="4953000"/>
            <a:ext cx="1066800" cy="457200"/>
          </a:xfrm>
          <a:prstGeom prst="triangle">
            <a:avLst/>
          </a:prstGeom>
          <a:solidFill>
            <a:srgbClr val="92D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Isosceles Triangle 54"/>
          <p:cNvSpPr/>
          <p:nvPr/>
        </p:nvSpPr>
        <p:spPr>
          <a:xfrm rot="16200000">
            <a:off x="6095206" y="4953000"/>
            <a:ext cx="1066800" cy="4572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/>
          <p:cNvSpPr/>
          <p:nvPr/>
        </p:nvSpPr>
        <p:spPr>
          <a:xfrm>
            <a:off x="6323806" y="5029200"/>
            <a:ext cx="990600" cy="158447"/>
          </a:xfrm>
          <a:custGeom>
            <a:avLst/>
            <a:gdLst>
              <a:gd name="connsiteX0" fmla="*/ 0 w 827314"/>
              <a:gd name="connsiteY0" fmla="*/ 169333 h 169333"/>
              <a:gd name="connsiteX1" fmla="*/ 188685 w 827314"/>
              <a:gd name="connsiteY1" fmla="*/ 96761 h 169333"/>
              <a:gd name="connsiteX2" fmla="*/ 420914 w 827314"/>
              <a:gd name="connsiteY2" fmla="*/ 9676 h 169333"/>
              <a:gd name="connsiteX3" fmla="*/ 827314 w 827314"/>
              <a:gd name="connsiteY3" fmla="*/ 154818 h 169333"/>
              <a:gd name="connsiteX4" fmla="*/ 827314 w 827314"/>
              <a:gd name="connsiteY4" fmla="*/ 154818 h 16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4" h="169333">
                <a:moveTo>
                  <a:pt x="0" y="169333"/>
                </a:moveTo>
                <a:lnTo>
                  <a:pt x="188685" y="96761"/>
                </a:lnTo>
                <a:cubicBezTo>
                  <a:pt x="258837" y="70152"/>
                  <a:pt x="314476" y="0"/>
                  <a:pt x="420914" y="9676"/>
                </a:cubicBezTo>
                <a:cubicBezTo>
                  <a:pt x="527352" y="19352"/>
                  <a:pt x="827314" y="154818"/>
                  <a:pt x="827314" y="154818"/>
                </a:cubicBezTo>
                <a:lnTo>
                  <a:pt x="827314" y="154818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>
            <a:stCxn id="55" idx="4"/>
            <a:endCxn id="55" idx="2"/>
          </p:cNvCxnSpPr>
          <p:nvPr/>
        </p:nvCxnSpPr>
        <p:spPr>
          <a:xfrm>
            <a:off x="6857206" y="4648200"/>
            <a:ext cx="1588" cy="1066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56" idx="0"/>
            <a:endCxn id="56" idx="3"/>
          </p:cNvCxnSpPr>
          <p:nvPr/>
        </p:nvCxnSpPr>
        <p:spPr>
          <a:xfrm flipV="1">
            <a:off x="6323806" y="5174065"/>
            <a:ext cx="990600" cy="13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538 -0.00693 0.00208 -0.00948 0.00955 -0.01271 C 0.01805 -0.0104 0.01962 -0.01063 0.02222 0 C 0.02778 -0.00231 0.03107 -0.00532 0.03507 -0.01063 C 0.03871 -0.00994 0.04305 -0.0111 0.04618 -0.00832 C 0.0493 -0.00555 0.05243 0.00416 0.05243 0.00416 C 0.05399 0.00278 0.0559 0.00185 0.05729 0 C 0.05868 -0.00185 0.05868 -0.00555 0.06041 -0.00624 C 0.0625 -0.00717 0.06458 -0.00485 0.06666 -0.00416 C 0.0684 0.00208 0.07153 0.0148 0.07153 0.0148 C 0.06962 -0.00254 0.07222 -0.00763 0.05885 -0.00416 C 0.05156 0.00486 0.05885 0.00833 0.04774 0.00416 C 0.03889 -0.00693 0.04635 -0.0074 0.03177 -0.00416 C 0.0243 0.00601 0.02534 0.01156 0.01909 0 C 0.01771 -0.00254 0.01771 -0.00624 0.01597 -0.00832 C 0.01423 -0.01017 0.01163 -0.00994 0.00955 -0.01063 C 0.00382 -0.00994 -0.00226 -0.01086 -0.00781 -0.00832 C -0.01059 -0.00717 -0.00903 0.00625 -0.00781 0.00648 C -0.00486 0.00717 -0.00261 0.00208 0 0 Z " pathEditMode="relative" ptsTypes="fffffffffffffffffff">
                                      <p:cBhvr>
                                        <p:cTn id="1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4" dur="2000"/>
                                        <p:tgtEl>
                                          <p:spTgt spid="1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2000"/>
                                        <p:tgtEl>
                                          <p:spTgt spid="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1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3" dur="2000"/>
                                        <p:tgtEl>
                                          <p:spTgt spid="1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25" grpId="0" animBg="1"/>
      <p:bldP spid="27" grpId="0" animBg="1"/>
      <p:bldP spid="28" grpId="0" animBg="1"/>
      <p:bldP spid="29" grpId="0" animBg="1"/>
      <p:bldP spid="30" grpId="0" animBg="1"/>
      <p:bldP spid="36" grpId="0" animBg="1"/>
      <p:bldP spid="38" grpId="0" animBg="1"/>
      <p:bldP spid="39" grpId="0" animBg="1"/>
      <p:bldP spid="40" grpId="0" animBg="1"/>
      <p:bldP spid="47" grpId="0" animBg="1"/>
      <p:bldP spid="48" grpId="0" animBg="1"/>
      <p:bldP spid="49" grpId="0" animBg="1"/>
      <p:bldP spid="50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1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0" y="304800"/>
            <a:ext cx="9144000" cy="137160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প্রশ্ন উত্তরের মাধ্যমে পাঠ ঘোষণা করবো।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Plus 2"/>
          <p:cNvSpPr/>
          <p:nvPr/>
        </p:nvSpPr>
        <p:spPr>
          <a:xfrm>
            <a:off x="2362200" y="3352800"/>
            <a:ext cx="5105400" cy="3886200"/>
          </a:xfrm>
          <a:prstGeom prst="mathPlus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যোগ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05000" y="609600"/>
            <a:ext cx="5943600" cy="1447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6600" b="1" i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133600" y="2133600"/>
            <a:ext cx="5181600" cy="9144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যোগের ধারণা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209800" y="3124200"/>
            <a:ext cx="5181600" cy="9144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পাঠ্যাংশ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0" y="4826463"/>
            <a:ext cx="827314" cy="1104866"/>
          </a:xfrm>
          <a:custGeom>
            <a:avLst/>
            <a:gdLst>
              <a:gd name="connsiteX0" fmla="*/ 0 w 827314"/>
              <a:gd name="connsiteY0" fmla="*/ 21308 h 1104866"/>
              <a:gd name="connsiteX1" fmla="*/ 101600 w 827314"/>
              <a:gd name="connsiteY1" fmla="*/ 151937 h 1104866"/>
              <a:gd name="connsiteX2" fmla="*/ 130629 w 827314"/>
              <a:gd name="connsiteY2" fmla="*/ 195480 h 1104866"/>
              <a:gd name="connsiteX3" fmla="*/ 174171 w 827314"/>
              <a:gd name="connsiteY3" fmla="*/ 326108 h 1104866"/>
              <a:gd name="connsiteX4" fmla="*/ 188686 w 827314"/>
              <a:gd name="connsiteY4" fmla="*/ 369651 h 1104866"/>
              <a:gd name="connsiteX5" fmla="*/ 203200 w 827314"/>
              <a:gd name="connsiteY5" fmla="*/ 413194 h 1104866"/>
              <a:gd name="connsiteX6" fmla="*/ 217714 w 827314"/>
              <a:gd name="connsiteY6" fmla="*/ 935708 h 1104866"/>
              <a:gd name="connsiteX7" fmla="*/ 261257 w 827314"/>
              <a:gd name="connsiteY7" fmla="*/ 1022794 h 1104866"/>
              <a:gd name="connsiteX8" fmla="*/ 362857 w 827314"/>
              <a:gd name="connsiteY8" fmla="*/ 1037308 h 1104866"/>
              <a:gd name="connsiteX9" fmla="*/ 435429 w 827314"/>
              <a:gd name="connsiteY9" fmla="*/ 935708 h 1104866"/>
              <a:gd name="connsiteX10" fmla="*/ 464457 w 827314"/>
              <a:gd name="connsiteY10" fmla="*/ 819594 h 1104866"/>
              <a:gd name="connsiteX11" fmla="*/ 551543 w 827314"/>
              <a:gd name="connsiteY11" fmla="*/ 790566 h 1104866"/>
              <a:gd name="connsiteX12" fmla="*/ 624114 w 827314"/>
              <a:gd name="connsiteY12" fmla="*/ 805080 h 1104866"/>
              <a:gd name="connsiteX13" fmla="*/ 638629 w 827314"/>
              <a:gd name="connsiteY13" fmla="*/ 848623 h 1104866"/>
              <a:gd name="connsiteX14" fmla="*/ 609600 w 827314"/>
              <a:gd name="connsiteY14" fmla="*/ 1066337 h 1104866"/>
              <a:gd name="connsiteX15" fmla="*/ 653143 w 827314"/>
              <a:gd name="connsiteY15" fmla="*/ 1095366 h 1104866"/>
              <a:gd name="connsiteX16" fmla="*/ 798286 w 827314"/>
              <a:gd name="connsiteY16" fmla="*/ 1037308 h 1104866"/>
              <a:gd name="connsiteX17" fmla="*/ 827314 w 827314"/>
              <a:gd name="connsiteY17" fmla="*/ 935708 h 1104866"/>
              <a:gd name="connsiteX18" fmla="*/ 812800 w 827314"/>
              <a:gd name="connsiteY18" fmla="*/ 761537 h 1104866"/>
              <a:gd name="connsiteX19" fmla="*/ 783771 w 827314"/>
              <a:gd name="connsiteY19" fmla="*/ 717994 h 1104866"/>
              <a:gd name="connsiteX20" fmla="*/ 769257 w 827314"/>
              <a:gd name="connsiteY20" fmla="*/ 674451 h 1104866"/>
              <a:gd name="connsiteX21" fmla="*/ 667657 w 827314"/>
              <a:gd name="connsiteY21" fmla="*/ 616394 h 1104866"/>
              <a:gd name="connsiteX22" fmla="*/ 624114 w 827314"/>
              <a:gd name="connsiteY22" fmla="*/ 587366 h 1104866"/>
              <a:gd name="connsiteX23" fmla="*/ 522514 w 827314"/>
              <a:gd name="connsiteY23" fmla="*/ 558337 h 1104866"/>
              <a:gd name="connsiteX24" fmla="*/ 478971 w 827314"/>
              <a:gd name="connsiteY24" fmla="*/ 514794 h 1104866"/>
              <a:gd name="connsiteX25" fmla="*/ 449943 w 827314"/>
              <a:gd name="connsiteY25" fmla="*/ 471251 h 1104866"/>
              <a:gd name="connsiteX26" fmla="*/ 406400 w 827314"/>
              <a:gd name="connsiteY26" fmla="*/ 442223 h 1104866"/>
              <a:gd name="connsiteX27" fmla="*/ 391886 w 827314"/>
              <a:gd name="connsiteY27" fmla="*/ 384166 h 1104866"/>
              <a:gd name="connsiteX28" fmla="*/ 362857 w 827314"/>
              <a:gd name="connsiteY28" fmla="*/ 297080 h 1104866"/>
              <a:gd name="connsiteX29" fmla="*/ 319314 w 827314"/>
              <a:gd name="connsiteY29" fmla="*/ 108394 h 1104866"/>
              <a:gd name="connsiteX30" fmla="*/ 304800 w 827314"/>
              <a:gd name="connsiteY30" fmla="*/ 64851 h 1104866"/>
              <a:gd name="connsiteX31" fmla="*/ 261257 w 827314"/>
              <a:gd name="connsiteY31" fmla="*/ 50337 h 1104866"/>
              <a:gd name="connsiteX32" fmla="*/ 72571 w 827314"/>
              <a:gd name="connsiteY32" fmla="*/ 35823 h 1104866"/>
              <a:gd name="connsiteX33" fmla="*/ 29029 w 827314"/>
              <a:gd name="connsiteY33" fmla="*/ 64851 h 110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27314" h="1104866">
                <a:moveTo>
                  <a:pt x="0" y="21308"/>
                </a:moveTo>
                <a:cubicBezTo>
                  <a:pt x="68213" y="89521"/>
                  <a:pt x="32156" y="47771"/>
                  <a:pt x="101600" y="151937"/>
                </a:cubicBezTo>
                <a:lnTo>
                  <a:pt x="130629" y="195480"/>
                </a:lnTo>
                <a:lnTo>
                  <a:pt x="174171" y="326108"/>
                </a:lnTo>
                <a:lnTo>
                  <a:pt x="188686" y="369651"/>
                </a:lnTo>
                <a:lnTo>
                  <a:pt x="203200" y="413194"/>
                </a:lnTo>
                <a:cubicBezTo>
                  <a:pt x="208038" y="587365"/>
                  <a:pt x="208790" y="761698"/>
                  <a:pt x="217714" y="935708"/>
                </a:cubicBezTo>
                <a:cubicBezTo>
                  <a:pt x="218578" y="952549"/>
                  <a:pt x="245597" y="1015834"/>
                  <a:pt x="261257" y="1022794"/>
                </a:cubicBezTo>
                <a:cubicBezTo>
                  <a:pt x="292519" y="1036688"/>
                  <a:pt x="328990" y="1032470"/>
                  <a:pt x="362857" y="1037308"/>
                </a:cubicBezTo>
                <a:cubicBezTo>
                  <a:pt x="430810" y="1014657"/>
                  <a:pt x="410799" y="1034229"/>
                  <a:pt x="435429" y="935708"/>
                </a:cubicBezTo>
                <a:cubicBezTo>
                  <a:pt x="445105" y="897003"/>
                  <a:pt x="426608" y="832210"/>
                  <a:pt x="464457" y="819594"/>
                </a:cubicBezTo>
                <a:lnTo>
                  <a:pt x="551543" y="790566"/>
                </a:lnTo>
                <a:cubicBezTo>
                  <a:pt x="575733" y="795404"/>
                  <a:pt x="603588" y="791396"/>
                  <a:pt x="624114" y="805080"/>
                </a:cubicBezTo>
                <a:cubicBezTo>
                  <a:pt x="636844" y="813567"/>
                  <a:pt x="638629" y="833323"/>
                  <a:pt x="638629" y="848623"/>
                </a:cubicBezTo>
                <a:cubicBezTo>
                  <a:pt x="638629" y="990683"/>
                  <a:pt x="638391" y="979962"/>
                  <a:pt x="609600" y="1066337"/>
                </a:cubicBezTo>
                <a:cubicBezTo>
                  <a:pt x="624114" y="1076013"/>
                  <a:pt x="635785" y="1093630"/>
                  <a:pt x="653143" y="1095366"/>
                </a:cubicBezTo>
                <a:cubicBezTo>
                  <a:pt x="748145" y="1104866"/>
                  <a:pt x="746703" y="1088891"/>
                  <a:pt x="798286" y="1037308"/>
                </a:cubicBezTo>
                <a:cubicBezTo>
                  <a:pt x="805131" y="1016773"/>
                  <a:pt x="827314" y="953935"/>
                  <a:pt x="827314" y="935708"/>
                </a:cubicBezTo>
                <a:cubicBezTo>
                  <a:pt x="827314" y="877450"/>
                  <a:pt x="824225" y="818664"/>
                  <a:pt x="812800" y="761537"/>
                </a:cubicBezTo>
                <a:cubicBezTo>
                  <a:pt x="809379" y="744432"/>
                  <a:pt x="793447" y="732508"/>
                  <a:pt x="783771" y="717994"/>
                </a:cubicBezTo>
                <a:cubicBezTo>
                  <a:pt x="778933" y="703480"/>
                  <a:pt x="778814" y="686398"/>
                  <a:pt x="769257" y="674451"/>
                </a:cubicBezTo>
                <a:cubicBezTo>
                  <a:pt x="754370" y="655842"/>
                  <a:pt x="683443" y="625414"/>
                  <a:pt x="667657" y="616394"/>
                </a:cubicBezTo>
                <a:cubicBezTo>
                  <a:pt x="652511" y="607739"/>
                  <a:pt x="639716" y="595167"/>
                  <a:pt x="624114" y="587366"/>
                </a:cubicBezTo>
                <a:cubicBezTo>
                  <a:pt x="603287" y="576953"/>
                  <a:pt x="541122" y="562989"/>
                  <a:pt x="522514" y="558337"/>
                </a:cubicBezTo>
                <a:cubicBezTo>
                  <a:pt x="508000" y="543823"/>
                  <a:pt x="492112" y="530563"/>
                  <a:pt x="478971" y="514794"/>
                </a:cubicBezTo>
                <a:cubicBezTo>
                  <a:pt x="467804" y="501393"/>
                  <a:pt x="462278" y="483586"/>
                  <a:pt x="449943" y="471251"/>
                </a:cubicBezTo>
                <a:cubicBezTo>
                  <a:pt x="437608" y="458916"/>
                  <a:pt x="420914" y="451899"/>
                  <a:pt x="406400" y="442223"/>
                </a:cubicBezTo>
                <a:cubicBezTo>
                  <a:pt x="401562" y="422871"/>
                  <a:pt x="397618" y="403273"/>
                  <a:pt x="391886" y="384166"/>
                </a:cubicBezTo>
                <a:cubicBezTo>
                  <a:pt x="383093" y="354858"/>
                  <a:pt x="369737" y="326895"/>
                  <a:pt x="362857" y="297080"/>
                </a:cubicBezTo>
                <a:cubicBezTo>
                  <a:pt x="306330" y="52129"/>
                  <a:pt x="392869" y="329059"/>
                  <a:pt x="319314" y="108394"/>
                </a:cubicBezTo>
                <a:cubicBezTo>
                  <a:pt x="314476" y="93880"/>
                  <a:pt x="319314" y="69689"/>
                  <a:pt x="304800" y="64851"/>
                </a:cubicBezTo>
                <a:lnTo>
                  <a:pt x="261257" y="50337"/>
                </a:lnTo>
                <a:cubicBezTo>
                  <a:pt x="185753" y="0"/>
                  <a:pt x="211394" y="3787"/>
                  <a:pt x="72571" y="35823"/>
                </a:cubicBezTo>
                <a:cubicBezTo>
                  <a:pt x="55574" y="39745"/>
                  <a:pt x="29029" y="64851"/>
                  <a:pt x="29029" y="64851"/>
                </a:cubicBezTo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3657600"/>
            <a:ext cx="827314" cy="1104866"/>
          </a:xfrm>
          <a:custGeom>
            <a:avLst/>
            <a:gdLst>
              <a:gd name="connsiteX0" fmla="*/ 0 w 827314"/>
              <a:gd name="connsiteY0" fmla="*/ 21308 h 1104866"/>
              <a:gd name="connsiteX1" fmla="*/ 101600 w 827314"/>
              <a:gd name="connsiteY1" fmla="*/ 151937 h 1104866"/>
              <a:gd name="connsiteX2" fmla="*/ 130629 w 827314"/>
              <a:gd name="connsiteY2" fmla="*/ 195480 h 1104866"/>
              <a:gd name="connsiteX3" fmla="*/ 174171 w 827314"/>
              <a:gd name="connsiteY3" fmla="*/ 326108 h 1104866"/>
              <a:gd name="connsiteX4" fmla="*/ 188686 w 827314"/>
              <a:gd name="connsiteY4" fmla="*/ 369651 h 1104866"/>
              <a:gd name="connsiteX5" fmla="*/ 203200 w 827314"/>
              <a:gd name="connsiteY5" fmla="*/ 413194 h 1104866"/>
              <a:gd name="connsiteX6" fmla="*/ 217714 w 827314"/>
              <a:gd name="connsiteY6" fmla="*/ 935708 h 1104866"/>
              <a:gd name="connsiteX7" fmla="*/ 261257 w 827314"/>
              <a:gd name="connsiteY7" fmla="*/ 1022794 h 1104866"/>
              <a:gd name="connsiteX8" fmla="*/ 362857 w 827314"/>
              <a:gd name="connsiteY8" fmla="*/ 1037308 h 1104866"/>
              <a:gd name="connsiteX9" fmla="*/ 435429 w 827314"/>
              <a:gd name="connsiteY9" fmla="*/ 935708 h 1104866"/>
              <a:gd name="connsiteX10" fmla="*/ 464457 w 827314"/>
              <a:gd name="connsiteY10" fmla="*/ 819594 h 1104866"/>
              <a:gd name="connsiteX11" fmla="*/ 551543 w 827314"/>
              <a:gd name="connsiteY11" fmla="*/ 790566 h 1104866"/>
              <a:gd name="connsiteX12" fmla="*/ 624114 w 827314"/>
              <a:gd name="connsiteY12" fmla="*/ 805080 h 1104866"/>
              <a:gd name="connsiteX13" fmla="*/ 638629 w 827314"/>
              <a:gd name="connsiteY13" fmla="*/ 848623 h 1104866"/>
              <a:gd name="connsiteX14" fmla="*/ 609600 w 827314"/>
              <a:gd name="connsiteY14" fmla="*/ 1066337 h 1104866"/>
              <a:gd name="connsiteX15" fmla="*/ 653143 w 827314"/>
              <a:gd name="connsiteY15" fmla="*/ 1095366 h 1104866"/>
              <a:gd name="connsiteX16" fmla="*/ 798286 w 827314"/>
              <a:gd name="connsiteY16" fmla="*/ 1037308 h 1104866"/>
              <a:gd name="connsiteX17" fmla="*/ 827314 w 827314"/>
              <a:gd name="connsiteY17" fmla="*/ 935708 h 1104866"/>
              <a:gd name="connsiteX18" fmla="*/ 812800 w 827314"/>
              <a:gd name="connsiteY18" fmla="*/ 761537 h 1104866"/>
              <a:gd name="connsiteX19" fmla="*/ 783771 w 827314"/>
              <a:gd name="connsiteY19" fmla="*/ 717994 h 1104866"/>
              <a:gd name="connsiteX20" fmla="*/ 769257 w 827314"/>
              <a:gd name="connsiteY20" fmla="*/ 674451 h 1104866"/>
              <a:gd name="connsiteX21" fmla="*/ 667657 w 827314"/>
              <a:gd name="connsiteY21" fmla="*/ 616394 h 1104866"/>
              <a:gd name="connsiteX22" fmla="*/ 624114 w 827314"/>
              <a:gd name="connsiteY22" fmla="*/ 587366 h 1104866"/>
              <a:gd name="connsiteX23" fmla="*/ 522514 w 827314"/>
              <a:gd name="connsiteY23" fmla="*/ 558337 h 1104866"/>
              <a:gd name="connsiteX24" fmla="*/ 478971 w 827314"/>
              <a:gd name="connsiteY24" fmla="*/ 514794 h 1104866"/>
              <a:gd name="connsiteX25" fmla="*/ 449943 w 827314"/>
              <a:gd name="connsiteY25" fmla="*/ 471251 h 1104866"/>
              <a:gd name="connsiteX26" fmla="*/ 406400 w 827314"/>
              <a:gd name="connsiteY26" fmla="*/ 442223 h 1104866"/>
              <a:gd name="connsiteX27" fmla="*/ 391886 w 827314"/>
              <a:gd name="connsiteY27" fmla="*/ 384166 h 1104866"/>
              <a:gd name="connsiteX28" fmla="*/ 362857 w 827314"/>
              <a:gd name="connsiteY28" fmla="*/ 297080 h 1104866"/>
              <a:gd name="connsiteX29" fmla="*/ 319314 w 827314"/>
              <a:gd name="connsiteY29" fmla="*/ 108394 h 1104866"/>
              <a:gd name="connsiteX30" fmla="*/ 304800 w 827314"/>
              <a:gd name="connsiteY30" fmla="*/ 64851 h 1104866"/>
              <a:gd name="connsiteX31" fmla="*/ 261257 w 827314"/>
              <a:gd name="connsiteY31" fmla="*/ 50337 h 1104866"/>
              <a:gd name="connsiteX32" fmla="*/ 72571 w 827314"/>
              <a:gd name="connsiteY32" fmla="*/ 35823 h 1104866"/>
              <a:gd name="connsiteX33" fmla="*/ 29029 w 827314"/>
              <a:gd name="connsiteY33" fmla="*/ 64851 h 110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27314" h="1104866">
                <a:moveTo>
                  <a:pt x="0" y="21308"/>
                </a:moveTo>
                <a:cubicBezTo>
                  <a:pt x="68213" y="89521"/>
                  <a:pt x="32156" y="47771"/>
                  <a:pt x="101600" y="151937"/>
                </a:cubicBezTo>
                <a:lnTo>
                  <a:pt x="130629" y="195480"/>
                </a:lnTo>
                <a:lnTo>
                  <a:pt x="174171" y="326108"/>
                </a:lnTo>
                <a:lnTo>
                  <a:pt x="188686" y="369651"/>
                </a:lnTo>
                <a:lnTo>
                  <a:pt x="203200" y="413194"/>
                </a:lnTo>
                <a:cubicBezTo>
                  <a:pt x="208038" y="587365"/>
                  <a:pt x="208790" y="761698"/>
                  <a:pt x="217714" y="935708"/>
                </a:cubicBezTo>
                <a:cubicBezTo>
                  <a:pt x="218578" y="952549"/>
                  <a:pt x="245597" y="1015834"/>
                  <a:pt x="261257" y="1022794"/>
                </a:cubicBezTo>
                <a:cubicBezTo>
                  <a:pt x="292519" y="1036688"/>
                  <a:pt x="328990" y="1032470"/>
                  <a:pt x="362857" y="1037308"/>
                </a:cubicBezTo>
                <a:cubicBezTo>
                  <a:pt x="430810" y="1014657"/>
                  <a:pt x="410799" y="1034229"/>
                  <a:pt x="435429" y="935708"/>
                </a:cubicBezTo>
                <a:cubicBezTo>
                  <a:pt x="445105" y="897003"/>
                  <a:pt x="426608" y="832210"/>
                  <a:pt x="464457" y="819594"/>
                </a:cubicBezTo>
                <a:lnTo>
                  <a:pt x="551543" y="790566"/>
                </a:lnTo>
                <a:cubicBezTo>
                  <a:pt x="575733" y="795404"/>
                  <a:pt x="603588" y="791396"/>
                  <a:pt x="624114" y="805080"/>
                </a:cubicBezTo>
                <a:cubicBezTo>
                  <a:pt x="636844" y="813567"/>
                  <a:pt x="638629" y="833323"/>
                  <a:pt x="638629" y="848623"/>
                </a:cubicBezTo>
                <a:cubicBezTo>
                  <a:pt x="638629" y="990683"/>
                  <a:pt x="638391" y="979962"/>
                  <a:pt x="609600" y="1066337"/>
                </a:cubicBezTo>
                <a:cubicBezTo>
                  <a:pt x="624114" y="1076013"/>
                  <a:pt x="635785" y="1093630"/>
                  <a:pt x="653143" y="1095366"/>
                </a:cubicBezTo>
                <a:cubicBezTo>
                  <a:pt x="748145" y="1104866"/>
                  <a:pt x="746703" y="1088891"/>
                  <a:pt x="798286" y="1037308"/>
                </a:cubicBezTo>
                <a:cubicBezTo>
                  <a:pt x="805131" y="1016773"/>
                  <a:pt x="827314" y="953935"/>
                  <a:pt x="827314" y="935708"/>
                </a:cubicBezTo>
                <a:cubicBezTo>
                  <a:pt x="827314" y="877450"/>
                  <a:pt x="824225" y="818664"/>
                  <a:pt x="812800" y="761537"/>
                </a:cubicBezTo>
                <a:cubicBezTo>
                  <a:pt x="809379" y="744432"/>
                  <a:pt x="793447" y="732508"/>
                  <a:pt x="783771" y="717994"/>
                </a:cubicBezTo>
                <a:cubicBezTo>
                  <a:pt x="778933" y="703480"/>
                  <a:pt x="778814" y="686398"/>
                  <a:pt x="769257" y="674451"/>
                </a:cubicBezTo>
                <a:cubicBezTo>
                  <a:pt x="754370" y="655842"/>
                  <a:pt x="683443" y="625414"/>
                  <a:pt x="667657" y="616394"/>
                </a:cubicBezTo>
                <a:cubicBezTo>
                  <a:pt x="652511" y="607739"/>
                  <a:pt x="639716" y="595167"/>
                  <a:pt x="624114" y="587366"/>
                </a:cubicBezTo>
                <a:cubicBezTo>
                  <a:pt x="603287" y="576953"/>
                  <a:pt x="541122" y="562989"/>
                  <a:pt x="522514" y="558337"/>
                </a:cubicBezTo>
                <a:cubicBezTo>
                  <a:pt x="508000" y="543823"/>
                  <a:pt x="492112" y="530563"/>
                  <a:pt x="478971" y="514794"/>
                </a:cubicBezTo>
                <a:cubicBezTo>
                  <a:pt x="467804" y="501393"/>
                  <a:pt x="462278" y="483586"/>
                  <a:pt x="449943" y="471251"/>
                </a:cubicBezTo>
                <a:cubicBezTo>
                  <a:pt x="437608" y="458916"/>
                  <a:pt x="420914" y="451899"/>
                  <a:pt x="406400" y="442223"/>
                </a:cubicBezTo>
                <a:cubicBezTo>
                  <a:pt x="401562" y="422871"/>
                  <a:pt x="397618" y="403273"/>
                  <a:pt x="391886" y="384166"/>
                </a:cubicBezTo>
                <a:cubicBezTo>
                  <a:pt x="383093" y="354858"/>
                  <a:pt x="369737" y="326895"/>
                  <a:pt x="362857" y="297080"/>
                </a:cubicBezTo>
                <a:cubicBezTo>
                  <a:pt x="306330" y="52129"/>
                  <a:pt x="392869" y="329059"/>
                  <a:pt x="319314" y="108394"/>
                </a:cubicBezTo>
                <a:cubicBezTo>
                  <a:pt x="314476" y="93880"/>
                  <a:pt x="319314" y="69689"/>
                  <a:pt x="304800" y="64851"/>
                </a:cubicBezTo>
                <a:lnTo>
                  <a:pt x="261257" y="50337"/>
                </a:lnTo>
                <a:cubicBezTo>
                  <a:pt x="185753" y="0"/>
                  <a:pt x="211394" y="3787"/>
                  <a:pt x="72571" y="35823"/>
                </a:cubicBezTo>
                <a:cubicBezTo>
                  <a:pt x="55574" y="39745"/>
                  <a:pt x="29029" y="64851"/>
                  <a:pt x="29029" y="64851"/>
                </a:cubicBezTo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2590800"/>
            <a:ext cx="827314" cy="1104866"/>
          </a:xfrm>
          <a:custGeom>
            <a:avLst/>
            <a:gdLst>
              <a:gd name="connsiteX0" fmla="*/ 0 w 827314"/>
              <a:gd name="connsiteY0" fmla="*/ 21308 h 1104866"/>
              <a:gd name="connsiteX1" fmla="*/ 101600 w 827314"/>
              <a:gd name="connsiteY1" fmla="*/ 151937 h 1104866"/>
              <a:gd name="connsiteX2" fmla="*/ 130629 w 827314"/>
              <a:gd name="connsiteY2" fmla="*/ 195480 h 1104866"/>
              <a:gd name="connsiteX3" fmla="*/ 174171 w 827314"/>
              <a:gd name="connsiteY3" fmla="*/ 326108 h 1104866"/>
              <a:gd name="connsiteX4" fmla="*/ 188686 w 827314"/>
              <a:gd name="connsiteY4" fmla="*/ 369651 h 1104866"/>
              <a:gd name="connsiteX5" fmla="*/ 203200 w 827314"/>
              <a:gd name="connsiteY5" fmla="*/ 413194 h 1104866"/>
              <a:gd name="connsiteX6" fmla="*/ 217714 w 827314"/>
              <a:gd name="connsiteY6" fmla="*/ 935708 h 1104866"/>
              <a:gd name="connsiteX7" fmla="*/ 261257 w 827314"/>
              <a:gd name="connsiteY7" fmla="*/ 1022794 h 1104866"/>
              <a:gd name="connsiteX8" fmla="*/ 362857 w 827314"/>
              <a:gd name="connsiteY8" fmla="*/ 1037308 h 1104866"/>
              <a:gd name="connsiteX9" fmla="*/ 435429 w 827314"/>
              <a:gd name="connsiteY9" fmla="*/ 935708 h 1104866"/>
              <a:gd name="connsiteX10" fmla="*/ 464457 w 827314"/>
              <a:gd name="connsiteY10" fmla="*/ 819594 h 1104866"/>
              <a:gd name="connsiteX11" fmla="*/ 551543 w 827314"/>
              <a:gd name="connsiteY11" fmla="*/ 790566 h 1104866"/>
              <a:gd name="connsiteX12" fmla="*/ 624114 w 827314"/>
              <a:gd name="connsiteY12" fmla="*/ 805080 h 1104866"/>
              <a:gd name="connsiteX13" fmla="*/ 638629 w 827314"/>
              <a:gd name="connsiteY13" fmla="*/ 848623 h 1104866"/>
              <a:gd name="connsiteX14" fmla="*/ 609600 w 827314"/>
              <a:gd name="connsiteY14" fmla="*/ 1066337 h 1104866"/>
              <a:gd name="connsiteX15" fmla="*/ 653143 w 827314"/>
              <a:gd name="connsiteY15" fmla="*/ 1095366 h 1104866"/>
              <a:gd name="connsiteX16" fmla="*/ 798286 w 827314"/>
              <a:gd name="connsiteY16" fmla="*/ 1037308 h 1104866"/>
              <a:gd name="connsiteX17" fmla="*/ 827314 w 827314"/>
              <a:gd name="connsiteY17" fmla="*/ 935708 h 1104866"/>
              <a:gd name="connsiteX18" fmla="*/ 812800 w 827314"/>
              <a:gd name="connsiteY18" fmla="*/ 761537 h 1104866"/>
              <a:gd name="connsiteX19" fmla="*/ 783771 w 827314"/>
              <a:gd name="connsiteY19" fmla="*/ 717994 h 1104866"/>
              <a:gd name="connsiteX20" fmla="*/ 769257 w 827314"/>
              <a:gd name="connsiteY20" fmla="*/ 674451 h 1104866"/>
              <a:gd name="connsiteX21" fmla="*/ 667657 w 827314"/>
              <a:gd name="connsiteY21" fmla="*/ 616394 h 1104866"/>
              <a:gd name="connsiteX22" fmla="*/ 624114 w 827314"/>
              <a:gd name="connsiteY22" fmla="*/ 587366 h 1104866"/>
              <a:gd name="connsiteX23" fmla="*/ 522514 w 827314"/>
              <a:gd name="connsiteY23" fmla="*/ 558337 h 1104866"/>
              <a:gd name="connsiteX24" fmla="*/ 478971 w 827314"/>
              <a:gd name="connsiteY24" fmla="*/ 514794 h 1104866"/>
              <a:gd name="connsiteX25" fmla="*/ 449943 w 827314"/>
              <a:gd name="connsiteY25" fmla="*/ 471251 h 1104866"/>
              <a:gd name="connsiteX26" fmla="*/ 406400 w 827314"/>
              <a:gd name="connsiteY26" fmla="*/ 442223 h 1104866"/>
              <a:gd name="connsiteX27" fmla="*/ 391886 w 827314"/>
              <a:gd name="connsiteY27" fmla="*/ 384166 h 1104866"/>
              <a:gd name="connsiteX28" fmla="*/ 362857 w 827314"/>
              <a:gd name="connsiteY28" fmla="*/ 297080 h 1104866"/>
              <a:gd name="connsiteX29" fmla="*/ 319314 w 827314"/>
              <a:gd name="connsiteY29" fmla="*/ 108394 h 1104866"/>
              <a:gd name="connsiteX30" fmla="*/ 304800 w 827314"/>
              <a:gd name="connsiteY30" fmla="*/ 64851 h 1104866"/>
              <a:gd name="connsiteX31" fmla="*/ 261257 w 827314"/>
              <a:gd name="connsiteY31" fmla="*/ 50337 h 1104866"/>
              <a:gd name="connsiteX32" fmla="*/ 72571 w 827314"/>
              <a:gd name="connsiteY32" fmla="*/ 35823 h 1104866"/>
              <a:gd name="connsiteX33" fmla="*/ 29029 w 827314"/>
              <a:gd name="connsiteY33" fmla="*/ 64851 h 110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27314" h="1104866">
                <a:moveTo>
                  <a:pt x="0" y="21308"/>
                </a:moveTo>
                <a:cubicBezTo>
                  <a:pt x="68213" y="89521"/>
                  <a:pt x="32156" y="47771"/>
                  <a:pt x="101600" y="151937"/>
                </a:cubicBezTo>
                <a:lnTo>
                  <a:pt x="130629" y="195480"/>
                </a:lnTo>
                <a:lnTo>
                  <a:pt x="174171" y="326108"/>
                </a:lnTo>
                <a:lnTo>
                  <a:pt x="188686" y="369651"/>
                </a:lnTo>
                <a:lnTo>
                  <a:pt x="203200" y="413194"/>
                </a:lnTo>
                <a:cubicBezTo>
                  <a:pt x="208038" y="587365"/>
                  <a:pt x="208790" y="761698"/>
                  <a:pt x="217714" y="935708"/>
                </a:cubicBezTo>
                <a:cubicBezTo>
                  <a:pt x="218578" y="952549"/>
                  <a:pt x="245597" y="1015834"/>
                  <a:pt x="261257" y="1022794"/>
                </a:cubicBezTo>
                <a:cubicBezTo>
                  <a:pt x="292519" y="1036688"/>
                  <a:pt x="328990" y="1032470"/>
                  <a:pt x="362857" y="1037308"/>
                </a:cubicBezTo>
                <a:cubicBezTo>
                  <a:pt x="430810" y="1014657"/>
                  <a:pt x="410799" y="1034229"/>
                  <a:pt x="435429" y="935708"/>
                </a:cubicBezTo>
                <a:cubicBezTo>
                  <a:pt x="445105" y="897003"/>
                  <a:pt x="426608" y="832210"/>
                  <a:pt x="464457" y="819594"/>
                </a:cubicBezTo>
                <a:lnTo>
                  <a:pt x="551543" y="790566"/>
                </a:lnTo>
                <a:cubicBezTo>
                  <a:pt x="575733" y="795404"/>
                  <a:pt x="603588" y="791396"/>
                  <a:pt x="624114" y="805080"/>
                </a:cubicBezTo>
                <a:cubicBezTo>
                  <a:pt x="636844" y="813567"/>
                  <a:pt x="638629" y="833323"/>
                  <a:pt x="638629" y="848623"/>
                </a:cubicBezTo>
                <a:cubicBezTo>
                  <a:pt x="638629" y="990683"/>
                  <a:pt x="638391" y="979962"/>
                  <a:pt x="609600" y="1066337"/>
                </a:cubicBezTo>
                <a:cubicBezTo>
                  <a:pt x="624114" y="1076013"/>
                  <a:pt x="635785" y="1093630"/>
                  <a:pt x="653143" y="1095366"/>
                </a:cubicBezTo>
                <a:cubicBezTo>
                  <a:pt x="748145" y="1104866"/>
                  <a:pt x="746703" y="1088891"/>
                  <a:pt x="798286" y="1037308"/>
                </a:cubicBezTo>
                <a:cubicBezTo>
                  <a:pt x="805131" y="1016773"/>
                  <a:pt x="827314" y="953935"/>
                  <a:pt x="827314" y="935708"/>
                </a:cubicBezTo>
                <a:cubicBezTo>
                  <a:pt x="827314" y="877450"/>
                  <a:pt x="824225" y="818664"/>
                  <a:pt x="812800" y="761537"/>
                </a:cubicBezTo>
                <a:cubicBezTo>
                  <a:pt x="809379" y="744432"/>
                  <a:pt x="793447" y="732508"/>
                  <a:pt x="783771" y="717994"/>
                </a:cubicBezTo>
                <a:cubicBezTo>
                  <a:pt x="778933" y="703480"/>
                  <a:pt x="778814" y="686398"/>
                  <a:pt x="769257" y="674451"/>
                </a:cubicBezTo>
                <a:cubicBezTo>
                  <a:pt x="754370" y="655842"/>
                  <a:pt x="683443" y="625414"/>
                  <a:pt x="667657" y="616394"/>
                </a:cubicBezTo>
                <a:cubicBezTo>
                  <a:pt x="652511" y="607739"/>
                  <a:pt x="639716" y="595167"/>
                  <a:pt x="624114" y="587366"/>
                </a:cubicBezTo>
                <a:cubicBezTo>
                  <a:pt x="603287" y="576953"/>
                  <a:pt x="541122" y="562989"/>
                  <a:pt x="522514" y="558337"/>
                </a:cubicBezTo>
                <a:cubicBezTo>
                  <a:pt x="508000" y="543823"/>
                  <a:pt x="492112" y="530563"/>
                  <a:pt x="478971" y="514794"/>
                </a:cubicBezTo>
                <a:cubicBezTo>
                  <a:pt x="467804" y="501393"/>
                  <a:pt x="462278" y="483586"/>
                  <a:pt x="449943" y="471251"/>
                </a:cubicBezTo>
                <a:cubicBezTo>
                  <a:pt x="437608" y="458916"/>
                  <a:pt x="420914" y="451899"/>
                  <a:pt x="406400" y="442223"/>
                </a:cubicBezTo>
                <a:cubicBezTo>
                  <a:pt x="401562" y="422871"/>
                  <a:pt x="397618" y="403273"/>
                  <a:pt x="391886" y="384166"/>
                </a:cubicBezTo>
                <a:cubicBezTo>
                  <a:pt x="383093" y="354858"/>
                  <a:pt x="369737" y="326895"/>
                  <a:pt x="362857" y="297080"/>
                </a:cubicBezTo>
                <a:cubicBezTo>
                  <a:pt x="306330" y="52129"/>
                  <a:pt x="392869" y="329059"/>
                  <a:pt x="319314" y="108394"/>
                </a:cubicBezTo>
                <a:cubicBezTo>
                  <a:pt x="314476" y="93880"/>
                  <a:pt x="319314" y="69689"/>
                  <a:pt x="304800" y="64851"/>
                </a:cubicBezTo>
                <a:lnTo>
                  <a:pt x="261257" y="50337"/>
                </a:lnTo>
                <a:cubicBezTo>
                  <a:pt x="185753" y="0"/>
                  <a:pt x="211394" y="3787"/>
                  <a:pt x="72571" y="35823"/>
                </a:cubicBezTo>
                <a:cubicBezTo>
                  <a:pt x="55574" y="39745"/>
                  <a:pt x="29029" y="64851"/>
                  <a:pt x="29029" y="64851"/>
                </a:cubicBezTo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1600200"/>
            <a:ext cx="827314" cy="1104866"/>
          </a:xfrm>
          <a:custGeom>
            <a:avLst/>
            <a:gdLst>
              <a:gd name="connsiteX0" fmla="*/ 0 w 827314"/>
              <a:gd name="connsiteY0" fmla="*/ 21308 h 1104866"/>
              <a:gd name="connsiteX1" fmla="*/ 101600 w 827314"/>
              <a:gd name="connsiteY1" fmla="*/ 151937 h 1104866"/>
              <a:gd name="connsiteX2" fmla="*/ 130629 w 827314"/>
              <a:gd name="connsiteY2" fmla="*/ 195480 h 1104866"/>
              <a:gd name="connsiteX3" fmla="*/ 174171 w 827314"/>
              <a:gd name="connsiteY3" fmla="*/ 326108 h 1104866"/>
              <a:gd name="connsiteX4" fmla="*/ 188686 w 827314"/>
              <a:gd name="connsiteY4" fmla="*/ 369651 h 1104866"/>
              <a:gd name="connsiteX5" fmla="*/ 203200 w 827314"/>
              <a:gd name="connsiteY5" fmla="*/ 413194 h 1104866"/>
              <a:gd name="connsiteX6" fmla="*/ 217714 w 827314"/>
              <a:gd name="connsiteY6" fmla="*/ 935708 h 1104866"/>
              <a:gd name="connsiteX7" fmla="*/ 261257 w 827314"/>
              <a:gd name="connsiteY7" fmla="*/ 1022794 h 1104866"/>
              <a:gd name="connsiteX8" fmla="*/ 362857 w 827314"/>
              <a:gd name="connsiteY8" fmla="*/ 1037308 h 1104866"/>
              <a:gd name="connsiteX9" fmla="*/ 435429 w 827314"/>
              <a:gd name="connsiteY9" fmla="*/ 935708 h 1104866"/>
              <a:gd name="connsiteX10" fmla="*/ 464457 w 827314"/>
              <a:gd name="connsiteY10" fmla="*/ 819594 h 1104866"/>
              <a:gd name="connsiteX11" fmla="*/ 551543 w 827314"/>
              <a:gd name="connsiteY11" fmla="*/ 790566 h 1104866"/>
              <a:gd name="connsiteX12" fmla="*/ 624114 w 827314"/>
              <a:gd name="connsiteY12" fmla="*/ 805080 h 1104866"/>
              <a:gd name="connsiteX13" fmla="*/ 638629 w 827314"/>
              <a:gd name="connsiteY13" fmla="*/ 848623 h 1104866"/>
              <a:gd name="connsiteX14" fmla="*/ 609600 w 827314"/>
              <a:gd name="connsiteY14" fmla="*/ 1066337 h 1104866"/>
              <a:gd name="connsiteX15" fmla="*/ 653143 w 827314"/>
              <a:gd name="connsiteY15" fmla="*/ 1095366 h 1104866"/>
              <a:gd name="connsiteX16" fmla="*/ 798286 w 827314"/>
              <a:gd name="connsiteY16" fmla="*/ 1037308 h 1104866"/>
              <a:gd name="connsiteX17" fmla="*/ 827314 w 827314"/>
              <a:gd name="connsiteY17" fmla="*/ 935708 h 1104866"/>
              <a:gd name="connsiteX18" fmla="*/ 812800 w 827314"/>
              <a:gd name="connsiteY18" fmla="*/ 761537 h 1104866"/>
              <a:gd name="connsiteX19" fmla="*/ 783771 w 827314"/>
              <a:gd name="connsiteY19" fmla="*/ 717994 h 1104866"/>
              <a:gd name="connsiteX20" fmla="*/ 769257 w 827314"/>
              <a:gd name="connsiteY20" fmla="*/ 674451 h 1104866"/>
              <a:gd name="connsiteX21" fmla="*/ 667657 w 827314"/>
              <a:gd name="connsiteY21" fmla="*/ 616394 h 1104866"/>
              <a:gd name="connsiteX22" fmla="*/ 624114 w 827314"/>
              <a:gd name="connsiteY22" fmla="*/ 587366 h 1104866"/>
              <a:gd name="connsiteX23" fmla="*/ 522514 w 827314"/>
              <a:gd name="connsiteY23" fmla="*/ 558337 h 1104866"/>
              <a:gd name="connsiteX24" fmla="*/ 478971 w 827314"/>
              <a:gd name="connsiteY24" fmla="*/ 514794 h 1104866"/>
              <a:gd name="connsiteX25" fmla="*/ 449943 w 827314"/>
              <a:gd name="connsiteY25" fmla="*/ 471251 h 1104866"/>
              <a:gd name="connsiteX26" fmla="*/ 406400 w 827314"/>
              <a:gd name="connsiteY26" fmla="*/ 442223 h 1104866"/>
              <a:gd name="connsiteX27" fmla="*/ 391886 w 827314"/>
              <a:gd name="connsiteY27" fmla="*/ 384166 h 1104866"/>
              <a:gd name="connsiteX28" fmla="*/ 362857 w 827314"/>
              <a:gd name="connsiteY28" fmla="*/ 297080 h 1104866"/>
              <a:gd name="connsiteX29" fmla="*/ 319314 w 827314"/>
              <a:gd name="connsiteY29" fmla="*/ 108394 h 1104866"/>
              <a:gd name="connsiteX30" fmla="*/ 304800 w 827314"/>
              <a:gd name="connsiteY30" fmla="*/ 64851 h 1104866"/>
              <a:gd name="connsiteX31" fmla="*/ 261257 w 827314"/>
              <a:gd name="connsiteY31" fmla="*/ 50337 h 1104866"/>
              <a:gd name="connsiteX32" fmla="*/ 72571 w 827314"/>
              <a:gd name="connsiteY32" fmla="*/ 35823 h 1104866"/>
              <a:gd name="connsiteX33" fmla="*/ 29029 w 827314"/>
              <a:gd name="connsiteY33" fmla="*/ 64851 h 110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27314" h="1104866">
                <a:moveTo>
                  <a:pt x="0" y="21308"/>
                </a:moveTo>
                <a:cubicBezTo>
                  <a:pt x="68213" y="89521"/>
                  <a:pt x="32156" y="47771"/>
                  <a:pt x="101600" y="151937"/>
                </a:cubicBezTo>
                <a:lnTo>
                  <a:pt x="130629" y="195480"/>
                </a:lnTo>
                <a:lnTo>
                  <a:pt x="174171" y="326108"/>
                </a:lnTo>
                <a:lnTo>
                  <a:pt x="188686" y="369651"/>
                </a:lnTo>
                <a:lnTo>
                  <a:pt x="203200" y="413194"/>
                </a:lnTo>
                <a:cubicBezTo>
                  <a:pt x="208038" y="587365"/>
                  <a:pt x="208790" y="761698"/>
                  <a:pt x="217714" y="935708"/>
                </a:cubicBezTo>
                <a:cubicBezTo>
                  <a:pt x="218578" y="952549"/>
                  <a:pt x="245597" y="1015834"/>
                  <a:pt x="261257" y="1022794"/>
                </a:cubicBezTo>
                <a:cubicBezTo>
                  <a:pt x="292519" y="1036688"/>
                  <a:pt x="328990" y="1032470"/>
                  <a:pt x="362857" y="1037308"/>
                </a:cubicBezTo>
                <a:cubicBezTo>
                  <a:pt x="430810" y="1014657"/>
                  <a:pt x="410799" y="1034229"/>
                  <a:pt x="435429" y="935708"/>
                </a:cubicBezTo>
                <a:cubicBezTo>
                  <a:pt x="445105" y="897003"/>
                  <a:pt x="426608" y="832210"/>
                  <a:pt x="464457" y="819594"/>
                </a:cubicBezTo>
                <a:lnTo>
                  <a:pt x="551543" y="790566"/>
                </a:lnTo>
                <a:cubicBezTo>
                  <a:pt x="575733" y="795404"/>
                  <a:pt x="603588" y="791396"/>
                  <a:pt x="624114" y="805080"/>
                </a:cubicBezTo>
                <a:cubicBezTo>
                  <a:pt x="636844" y="813567"/>
                  <a:pt x="638629" y="833323"/>
                  <a:pt x="638629" y="848623"/>
                </a:cubicBezTo>
                <a:cubicBezTo>
                  <a:pt x="638629" y="990683"/>
                  <a:pt x="638391" y="979962"/>
                  <a:pt x="609600" y="1066337"/>
                </a:cubicBezTo>
                <a:cubicBezTo>
                  <a:pt x="624114" y="1076013"/>
                  <a:pt x="635785" y="1093630"/>
                  <a:pt x="653143" y="1095366"/>
                </a:cubicBezTo>
                <a:cubicBezTo>
                  <a:pt x="748145" y="1104866"/>
                  <a:pt x="746703" y="1088891"/>
                  <a:pt x="798286" y="1037308"/>
                </a:cubicBezTo>
                <a:cubicBezTo>
                  <a:pt x="805131" y="1016773"/>
                  <a:pt x="827314" y="953935"/>
                  <a:pt x="827314" y="935708"/>
                </a:cubicBezTo>
                <a:cubicBezTo>
                  <a:pt x="827314" y="877450"/>
                  <a:pt x="824225" y="818664"/>
                  <a:pt x="812800" y="761537"/>
                </a:cubicBezTo>
                <a:cubicBezTo>
                  <a:pt x="809379" y="744432"/>
                  <a:pt x="793447" y="732508"/>
                  <a:pt x="783771" y="717994"/>
                </a:cubicBezTo>
                <a:cubicBezTo>
                  <a:pt x="778933" y="703480"/>
                  <a:pt x="778814" y="686398"/>
                  <a:pt x="769257" y="674451"/>
                </a:cubicBezTo>
                <a:cubicBezTo>
                  <a:pt x="754370" y="655842"/>
                  <a:pt x="683443" y="625414"/>
                  <a:pt x="667657" y="616394"/>
                </a:cubicBezTo>
                <a:cubicBezTo>
                  <a:pt x="652511" y="607739"/>
                  <a:pt x="639716" y="595167"/>
                  <a:pt x="624114" y="587366"/>
                </a:cubicBezTo>
                <a:cubicBezTo>
                  <a:pt x="603287" y="576953"/>
                  <a:pt x="541122" y="562989"/>
                  <a:pt x="522514" y="558337"/>
                </a:cubicBezTo>
                <a:cubicBezTo>
                  <a:pt x="508000" y="543823"/>
                  <a:pt x="492112" y="530563"/>
                  <a:pt x="478971" y="514794"/>
                </a:cubicBezTo>
                <a:cubicBezTo>
                  <a:pt x="467804" y="501393"/>
                  <a:pt x="462278" y="483586"/>
                  <a:pt x="449943" y="471251"/>
                </a:cubicBezTo>
                <a:cubicBezTo>
                  <a:pt x="437608" y="458916"/>
                  <a:pt x="420914" y="451899"/>
                  <a:pt x="406400" y="442223"/>
                </a:cubicBezTo>
                <a:cubicBezTo>
                  <a:pt x="401562" y="422871"/>
                  <a:pt x="397618" y="403273"/>
                  <a:pt x="391886" y="384166"/>
                </a:cubicBezTo>
                <a:cubicBezTo>
                  <a:pt x="383093" y="354858"/>
                  <a:pt x="369737" y="326895"/>
                  <a:pt x="362857" y="297080"/>
                </a:cubicBezTo>
                <a:cubicBezTo>
                  <a:pt x="306330" y="52129"/>
                  <a:pt x="392869" y="329059"/>
                  <a:pt x="319314" y="108394"/>
                </a:cubicBezTo>
                <a:cubicBezTo>
                  <a:pt x="314476" y="93880"/>
                  <a:pt x="319314" y="69689"/>
                  <a:pt x="304800" y="64851"/>
                </a:cubicBezTo>
                <a:lnTo>
                  <a:pt x="261257" y="50337"/>
                </a:lnTo>
                <a:cubicBezTo>
                  <a:pt x="185753" y="0"/>
                  <a:pt x="211394" y="3787"/>
                  <a:pt x="72571" y="35823"/>
                </a:cubicBezTo>
                <a:cubicBezTo>
                  <a:pt x="55574" y="39745"/>
                  <a:pt x="29029" y="64851"/>
                  <a:pt x="29029" y="64851"/>
                </a:cubicBezTo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0" y="457200"/>
            <a:ext cx="827314" cy="1104866"/>
          </a:xfrm>
          <a:custGeom>
            <a:avLst/>
            <a:gdLst>
              <a:gd name="connsiteX0" fmla="*/ 0 w 827314"/>
              <a:gd name="connsiteY0" fmla="*/ 21308 h 1104866"/>
              <a:gd name="connsiteX1" fmla="*/ 101600 w 827314"/>
              <a:gd name="connsiteY1" fmla="*/ 151937 h 1104866"/>
              <a:gd name="connsiteX2" fmla="*/ 130629 w 827314"/>
              <a:gd name="connsiteY2" fmla="*/ 195480 h 1104866"/>
              <a:gd name="connsiteX3" fmla="*/ 174171 w 827314"/>
              <a:gd name="connsiteY3" fmla="*/ 326108 h 1104866"/>
              <a:gd name="connsiteX4" fmla="*/ 188686 w 827314"/>
              <a:gd name="connsiteY4" fmla="*/ 369651 h 1104866"/>
              <a:gd name="connsiteX5" fmla="*/ 203200 w 827314"/>
              <a:gd name="connsiteY5" fmla="*/ 413194 h 1104866"/>
              <a:gd name="connsiteX6" fmla="*/ 217714 w 827314"/>
              <a:gd name="connsiteY6" fmla="*/ 935708 h 1104866"/>
              <a:gd name="connsiteX7" fmla="*/ 261257 w 827314"/>
              <a:gd name="connsiteY7" fmla="*/ 1022794 h 1104866"/>
              <a:gd name="connsiteX8" fmla="*/ 362857 w 827314"/>
              <a:gd name="connsiteY8" fmla="*/ 1037308 h 1104866"/>
              <a:gd name="connsiteX9" fmla="*/ 435429 w 827314"/>
              <a:gd name="connsiteY9" fmla="*/ 935708 h 1104866"/>
              <a:gd name="connsiteX10" fmla="*/ 464457 w 827314"/>
              <a:gd name="connsiteY10" fmla="*/ 819594 h 1104866"/>
              <a:gd name="connsiteX11" fmla="*/ 551543 w 827314"/>
              <a:gd name="connsiteY11" fmla="*/ 790566 h 1104866"/>
              <a:gd name="connsiteX12" fmla="*/ 624114 w 827314"/>
              <a:gd name="connsiteY12" fmla="*/ 805080 h 1104866"/>
              <a:gd name="connsiteX13" fmla="*/ 638629 w 827314"/>
              <a:gd name="connsiteY13" fmla="*/ 848623 h 1104866"/>
              <a:gd name="connsiteX14" fmla="*/ 609600 w 827314"/>
              <a:gd name="connsiteY14" fmla="*/ 1066337 h 1104866"/>
              <a:gd name="connsiteX15" fmla="*/ 653143 w 827314"/>
              <a:gd name="connsiteY15" fmla="*/ 1095366 h 1104866"/>
              <a:gd name="connsiteX16" fmla="*/ 798286 w 827314"/>
              <a:gd name="connsiteY16" fmla="*/ 1037308 h 1104866"/>
              <a:gd name="connsiteX17" fmla="*/ 827314 w 827314"/>
              <a:gd name="connsiteY17" fmla="*/ 935708 h 1104866"/>
              <a:gd name="connsiteX18" fmla="*/ 812800 w 827314"/>
              <a:gd name="connsiteY18" fmla="*/ 761537 h 1104866"/>
              <a:gd name="connsiteX19" fmla="*/ 783771 w 827314"/>
              <a:gd name="connsiteY19" fmla="*/ 717994 h 1104866"/>
              <a:gd name="connsiteX20" fmla="*/ 769257 w 827314"/>
              <a:gd name="connsiteY20" fmla="*/ 674451 h 1104866"/>
              <a:gd name="connsiteX21" fmla="*/ 667657 w 827314"/>
              <a:gd name="connsiteY21" fmla="*/ 616394 h 1104866"/>
              <a:gd name="connsiteX22" fmla="*/ 624114 w 827314"/>
              <a:gd name="connsiteY22" fmla="*/ 587366 h 1104866"/>
              <a:gd name="connsiteX23" fmla="*/ 522514 w 827314"/>
              <a:gd name="connsiteY23" fmla="*/ 558337 h 1104866"/>
              <a:gd name="connsiteX24" fmla="*/ 478971 w 827314"/>
              <a:gd name="connsiteY24" fmla="*/ 514794 h 1104866"/>
              <a:gd name="connsiteX25" fmla="*/ 449943 w 827314"/>
              <a:gd name="connsiteY25" fmla="*/ 471251 h 1104866"/>
              <a:gd name="connsiteX26" fmla="*/ 406400 w 827314"/>
              <a:gd name="connsiteY26" fmla="*/ 442223 h 1104866"/>
              <a:gd name="connsiteX27" fmla="*/ 391886 w 827314"/>
              <a:gd name="connsiteY27" fmla="*/ 384166 h 1104866"/>
              <a:gd name="connsiteX28" fmla="*/ 362857 w 827314"/>
              <a:gd name="connsiteY28" fmla="*/ 297080 h 1104866"/>
              <a:gd name="connsiteX29" fmla="*/ 319314 w 827314"/>
              <a:gd name="connsiteY29" fmla="*/ 108394 h 1104866"/>
              <a:gd name="connsiteX30" fmla="*/ 304800 w 827314"/>
              <a:gd name="connsiteY30" fmla="*/ 64851 h 1104866"/>
              <a:gd name="connsiteX31" fmla="*/ 261257 w 827314"/>
              <a:gd name="connsiteY31" fmla="*/ 50337 h 1104866"/>
              <a:gd name="connsiteX32" fmla="*/ 72571 w 827314"/>
              <a:gd name="connsiteY32" fmla="*/ 35823 h 1104866"/>
              <a:gd name="connsiteX33" fmla="*/ 29029 w 827314"/>
              <a:gd name="connsiteY33" fmla="*/ 64851 h 110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27314" h="1104866">
                <a:moveTo>
                  <a:pt x="0" y="21308"/>
                </a:moveTo>
                <a:cubicBezTo>
                  <a:pt x="68213" y="89521"/>
                  <a:pt x="32156" y="47771"/>
                  <a:pt x="101600" y="151937"/>
                </a:cubicBezTo>
                <a:lnTo>
                  <a:pt x="130629" y="195480"/>
                </a:lnTo>
                <a:lnTo>
                  <a:pt x="174171" y="326108"/>
                </a:lnTo>
                <a:lnTo>
                  <a:pt x="188686" y="369651"/>
                </a:lnTo>
                <a:lnTo>
                  <a:pt x="203200" y="413194"/>
                </a:lnTo>
                <a:cubicBezTo>
                  <a:pt x="208038" y="587365"/>
                  <a:pt x="208790" y="761698"/>
                  <a:pt x="217714" y="935708"/>
                </a:cubicBezTo>
                <a:cubicBezTo>
                  <a:pt x="218578" y="952549"/>
                  <a:pt x="245597" y="1015834"/>
                  <a:pt x="261257" y="1022794"/>
                </a:cubicBezTo>
                <a:cubicBezTo>
                  <a:pt x="292519" y="1036688"/>
                  <a:pt x="328990" y="1032470"/>
                  <a:pt x="362857" y="1037308"/>
                </a:cubicBezTo>
                <a:cubicBezTo>
                  <a:pt x="430810" y="1014657"/>
                  <a:pt x="410799" y="1034229"/>
                  <a:pt x="435429" y="935708"/>
                </a:cubicBezTo>
                <a:cubicBezTo>
                  <a:pt x="445105" y="897003"/>
                  <a:pt x="426608" y="832210"/>
                  <a:pt x="464457" y="819594"/>
                </a:cubicBezTo>
                <a:lnTo>
                  <a:pt x="551543" y="790566"/>
                </a:lnTo>
                <a:cubicBezTo>
                  <a:pt x="575733" y="795404"/>
                  <a:pt x="603588" y="791396"/>
                  <a:pt x="624114" y="805080"/>
                </a:cubicBezTo>
                <a:cubicBezTo>
                  <a:pt x="636844" y="813567"/>
                  <a:pt x="638629" y="833323"/>
                  <a:pt x="638629" y="848623"/>
                </a:cubicBezTo>
                <a:cubicBezTo>
                  <a:pt x="638629" y="990683"/>
                  <a:pt x="638391" y="979962"/>
                  <a:pt x="609600" y="1066337"/>
                </a:cubicBezTo>
                <a:cubicBezTo>
                  <a:pt x="624114" y="1076013"/>
                  <a:pt x="635785" y="1093630"/>
                  <a:pt x="653143" y="1095366"/>
                </a:cubicBezTo>
                <a:cubicBezTo>
                  <a:pt x="748145" y="1104866"/>
                  <a:pt x="746703" y="1088891"/>
                  <a:pt x="798286" y="1037308"/>
                </a:cubicBezTo>
                <a:cubicBezTo>
                  <a:pt x="805131" y="1016773"/>
                  <a:pt x="827314" y="953935"/>
                  <a:pt x="827314" y="935708"/>
                </a:cubicBezTo>
                <a:cubicBezTo>
                  <a:pt x="827314" y="877450"/>
                  <a:pt x="824225" y="818664"/>
                  <a:pt x="812800" y="761537"/>
                </a:cubicBezTo>
                <a:cubicBezTo>
                  <a:pt x="809379" y="744432"/>
                  <a:pt x="793447" y="732508"/>
                  <a:pt x="783771" y="717994"/>
                </a:cubicBezTo>
                <a:cubicBezTo>
                  <a:pt x="778933" y="703480"/>
                  <a:pt x="778814" y="686398"/>
                  <a:pt x="769257" y="674451"/>
                </a:cubicBezTo>
                <a:cubicBezTo>
                  <a:pt x="754370" y="655842"/>
                  <a:pt x="683443" y="625414"/>
                  <a:pt x="667657" y="616394"/>
                </a:cubicBezTo>
                <a:cubicBezTo>
                  <a:pt x="652511" y="607739"/>
                  <a:pt x="639716" y="595167"/>
                  <a:pt x="624114" y="587366"/>
                </a:cubicBezTo>
                <a:cubicBezTo>
                  <a:pt x="603287" y="576953"/>
                  <a:pt x="541122" y="562989"/>
                  <a:pt x="522514" y="558337"/>
                </a:cubicBezTo>
                <a:cubicBezTo>
                  <a:pt x="508000" y="543823"/>
                  <a:pt x="492112" y="530563"/>
                  <a:pt x="478971" y="514794"/>
                </a:cubicBezTo>
                <a:cubicBezTo>
                  <a:pt x="467804" y="501393"/>
                  <a:pt x="462278" y="483586"/>
                  <a:pt x="449943" y="471251"/>
                </a:cubicBezTo>
                <a:cubicBezTo>
                  <a:pt x="437608" y="458916"/>
                  <a:pt x="420914" y="451899"/>
                  <a:pt x="406400" y="442223"/>
                </a:cubicBezTo>
                <a:cubicBezTo>
                  <a:pt x="401562" y="422871"/>
                  <a:pt x="397618" y="403273"/>
                  <a:pt x="391886" y="384166"/>
                </a:cubicBezTo>
                <a:cubicBezTo>
                  <a:pt x="383093" y="354858"/>
                  <a:pt x="369737" y="326895"/>
                  <a:pt x="362857" y="297080"/>
                </a:cubicBezTo>
                <a:cubicBezTo>
                  <a:pt x="306330" y="52129"/>
                  <a:pt x="392869" y="329059"/>
                  <a:pt x="319314" y="108394"/>
                </a:cubicBezTo>
                <a:cubicBezTo>
                  <a:pt x="314476" y="93880"/>
                  <a:pt x="319314" y="69689"/>
                  <a:pt x="304800" y="64851"/>
                </a:cubicBezTo>
                <a:lnTo>
                  <a:pt x="261257" y="50337"/>
                </a:lnTo>
                <a:cubicBezTo>
                  <a:pt x="185753" y="0"/>
                  <a:pt x="211394" y="3787"/>
                  <a:pt x="72571" y="35823"/>
                </a:cubicBezTo>
                <a:cubicBezTo>
                  <a:pt x="55574" y="39745"/>
                  <a:pt x="29029" y="64851"/>
                  <a:pt x="29029" y="64851"/>
                </a:cubicBezTo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8316686" y="0"/>
            <a:ext cx="827314" cy="1143000"/>
          </a:xfrm>
          <a:custGeom>
            <a:avLst/>
            <a:gdLst>
              <a:gd name="connsiteX0" fmla="*/ 0 w 827314"/>
              <a:gd name="connsiteY0" fmla="*/ 21308 h 1104866"/>
              <a:gd name="connsiteX1" fmla="*/ 101600 w 827314"/>
              <a:gd name="connsiteY1" fmla="*/ 151937 h 1104866"/>
              <a:gd name="connsiteX2" fmla="*/ 130629 w 827314"/>
              <a:gd name="connsiteY2" fmla="*/ 195480 h 1104866"/>
              <a:gd name="connsiteX3" fmla="*/ 174171 w 827314"/>
              <a:gd name="connsiteY3" fmla="*/ 326108 h 1104866"/>
              <a:gd name="connsiteX4" fmla="*/ 188686 w 827314"/>
              <a:gd name="connsiteY4" fmla="*/ 369651 h 1104866"/>
              <a:gd name="connsiteX5" fmla="*/ 203200 w 827314"/>
              <a:gd name="connsiteY5" fmla="*/ 413194 h 1104866"/>
              <a:gd name="connsiteX6" fmla="*/ 217714 w 827314"/>
              <a:gd name="connsiteY6" fmla="*/ 935708 h 1104866"/>
              <a:gd name="connsiteX7" fmla="*/ 261257 w 827314"/>
              <a:gd name="connsiteY7" fmla="*/ 1022794 h 1104866"/>
              <a:gd name="connsiteX8" fmla="*/ 362857 w 827314"/>
              <a:gd name="connsiteY8" fmla="*/ 1037308 h 1104866"/>
              <a:gd name="connsiteX9" fmla="*/ 435429 w 827314"/>
              <a:gd name="connsiteY9" fmla="*/ 935708 h 1104866"/>
              <a:gd name="connsiteX10" fmla="*/ 464457 w 827314"/>
              <a:gd name="connsiteY10" fmla="*/ 819594 h 1104866"/>
              <a:gd name="connsiteX11" fmla="*/ 551543 w 827314"/>
              <a:gd name="connsiteY11" fmla="*/ 790566 h 1104866"/>
              <a:gd name="connsiteX12" fmla="*/ 624114 w 827314"/>
              <a:gd name="connsiteY12" fmla="*/ 805080 h 1104866"/>
              <a:gd name="connsiteX13" fmla="*/ 638629 w 827314"/>
              <a:gd name="connsiteY13" fmla="*/ 848623 h 1104866"/>
              <a:gd name="connsiteX14" fmla="*/ 609600 w 827314"/>
              <a:gd name="connsiteY14" fmla="*/ 1066337 h 1104866"/>
              <a:gd name="connsiteX15" fmla="*/ 653143 w 827314"/>
              <a:gd name="connsiteY15" fmla="*/ 1095366 h 1104866"/>
              <a:gd name="connsiteX16" fmla="*/ 798286 w 827314"/>
              <a:gd name="connsiteY16" fmla="*/ 1037308 h 1104866"/>
              <a:gd name="connsiteX17" fmla="*/ 827314 w 827314"/>
              <a:gd name="connsiteY17" fmla="*/ 935708 h 1104866"/>
              <a:gd name="connsiteX18" fmla="*/ 812800 w 827314"/>
              <a:gd name="connsiteY18" fmla="*/ 761537 h 1104866"/>
              <a:gd name="connsiteX19" fmla="*/ 783771 w 827314"/>
              <a:gd name="connsiteY19" fmla="*/ 717994 h 1104866"/>
              <a:gd name="connsiteX20" fmla="*/ 769257 w 827314"/>
              <a:gd name="connsiteY20" fmla="*/ 674451 h 1104866"/>
              <a:gd name="connsiteX21" fmla="*/ 667657 w 827314"/>
              <a:gd name="connsiteY21" fmla="*/ 616394 h 1104866"/>
              <a:gd name="connsiteX22" fmla="*/ 624114 w 827314"/>
              <a:gd name="connsiteY22" fmla="*/ 587366 h 1104866"/>
              <a:gd name="connsiteX23" fmla="*/ 522514 w 827314"/>
              <a:gd name="connsiteY23" fmla="*/ 558337 h 1104866"/>
              <a:gd name="connsiteX24" fmla="*/ 478971 w 827314"/>
              <a:gd name="connsiteY24" fmla="*/ 514794 h 1104866"/>
              <a:gd name="connsiteX25" fmla="*/ 449943 w 827314"/>
              <a:gd name="connsiteY25" fmla="*/ 471251 h 1104866"/>
              <a:gd name="connsiteX26" fmla="*/ 406400 w 827314"/>
              <a:gd name="connsiteY26" fmla="*/ 442223 h 1104866"/>
              <a:gd name="connsiteX27" fmla="*/ 391886 w 827314"/>
              <a:gd name="connsiteY27" fmla="*/ 384166 h 1104866"/>
              <a:gd name="connsiteX28" fmla="*/ 362857 w 827314"/>
              <a:gd name="connsiteY28" fmla="*/ 297080 h 1104866"/>
              <a:gd name="connsiteX29" fmla="*/ 319314 w 827314"/>
              <a:gd name="connsiteY29" fmla="*/ 108394 h 1104866"/>
              <a:gd name="connsiteX30" fmla="*/ 304800 w 827314"/>
              <a:gd name="connsiteY30" fmla="*/ 64851 h 1104866"/>
              <a:gd name="connsiteX31" fmla="*/ 261257 w 827314"/>
              <a:gd name="connsiteY31" fmla="*/ 50337 h 1104866"/>
              <a:gd name="connsiteX32" fmla="*/ 72571 w 827314"/>
              <a:gd name="connsiteY32" fmla="*/ 35823 h 1104866"/>
              <a:gd name="connsiteX33" fmla="*/ 29029 w 827314"/>
              <a:gd name="connsiteY33" fmla="*/ 64851 h 110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27314" h="1104866">
                <a:moveTo>
                  <a:pt x="0" y="21308"/>
                </a:moveTo>
                <a:cubicBezTo>
                  <a:pt x="68213" y="89521"/>
                  <a:pt x="32156" y="47771"/>
                  <a:pt x="101600" y="151937"/>
                </a:cubicBezTo>
                <a:lnTo>
                  <a:pt x="130629" y="195480"/>
                </a:lnTo>
                <a:lnTo>
                  <a:pt x="174171" y="326108"/>
                </a:lnTo>
                <a:lnTo>
                  <a:pt x="188686" y="369651"/>
                </a:lnTo>
                <a:lnTo>
                  <a:pt x="203200" y="413194"/>
                </a:lnTo>
                <a:cubicBezTo>
                  <a:pt x="208038" y="587365"/>
                  <a:pt x="208790" y="761698"/>
                  <a:pt x="217714" y="935708"/>
                </a:cubicBezTo>
                <a:cubicBezTo>
                  <a:pt x="218578" y="952549"/>
                  <a:pt x="245597" y="1015834"/>
                  <a:pt x="261257" y="1022794"/>
                </a:cubicBezTo>
                <a:cubicBezTo>
                  <a:pt x="292519" y="1036688"/>
                  <a:pt x="328990" y="1032470"/>
                  <a:pt x="362857" y="1037308"/>
                </a:cubicBezTo>
                <a:cubicBezTo>
                  <a:pt x="430810" y="1014657"/>
                  <a:pt x="410799" y="1034229"/>
                  <a:pt x="435429" y="935708"/>
                </a:cubicBezTo>
                <a:cubicBezTo>
                  <a:pt x="445105" y="897003"/>
                  <a:pt x="426608" y="832210"/>
                  <a:pt x="464457" y="819594"/>
                </a:cubicBezTo>
                <a:lnTo>
                  <a:pt x="551543" y="790566"/>
                </a:lnTo>
                <a:cubicBezTo>
                  <a:pt x="575733" y="795404"/>
                  <a:pt x="603588" y="791396"/>
                  <a:pt x="624114" y="805080"/>
                </a:cubicBezTo>
                <a:cubicBezTo>
                  <a:pt x="636844" y="813567"/>
                  <a:pt x="638629" y="833323"/>
                  <a:pt x="638629" y="848623"/>
                </a:cubicBezTo>
                <a:cubicBezTo>
                  <a:pt x="638629" y="990683"/>
                  <a:pt x="638391" y="979962"/>
                  <a:pt x="609600" y="1066337"/>
                </a:cubicBezTo>
                <a:cubicBezTo>
                  <a:pt x="624114" y="1076013"/>
                  <a:pt x="635785" y="1093630"/>
                  <a:pt x="653143" y="1095366"/>
                </a:cubicBezTo>
                <a:cubicBezTo>
                  <a:pt x="748145" y="1104866"/>
                  <a:pt x="746703" y="1088891"/>
                  <a:pt x="798286" y="1037308"/>
                </a:cubicBezTo>
                <a:cubicBezTo>
                  <a:pt x="805131" y="1016773"/>
                  <a:pt x="827314" y="953935"/>
                  <a:pt x="827314" y="935708"/>
                </a:cubicBezTo>
                <a:cubicBezTo>
                  <a:pt x="827314" y="877450"/>
                  <a:pt x="824225" y="818664"/>
                  <a:pt x="812800" y="761537"/>
                </a:cubicBezTo>
                <a:cubicBezTo>
                  <a:pt x="809379" y="744432"/>
                  <a:pt x="793447" y="732508"/>
                  <a:pt x="783771" y="717994"/>
                </a:cubicBezTo>
                <a:cubicBezTo>
                  <a:pt x="778933" y="703480"/>
                  <a:pt x="778814" y="686398"/>
                  <a:pt x="769257" y="674451"/>
                </a:cubicBezTo>
                <a:cubicBezTo>
                  <a:pt x="754370" y="655842"/>
                  <a:pt x="683443" y="625414"/>
                  <a:pt x="667657" y="616394"/>
                </a:cubicBezTo>
                <a:cubicBezTo>
                  <a:pt x="652511" y="607739"/>
                  <a:pt x="639716" y="595167"/>
                  <a:pt x="624114" y="587366"/>
                </a:cubicBezTo>
                <a:cubicBezTo>
                  <a:pt x="603287" y="576953"/>
                  <a:pt x="541122" y="562989"/>
                  <a:pt x="522514" y="558337"/>
                </a:cubicBezTo>
                <a:cubicBezTo>
                  <a:pt x="508000" y="543823"/>
                  <a:pt x="492112" y="530563"/>
                  <a:pt x="478971" y="514794"/>
                </a:cubicBezTo>
                <a:cubicBezTo>
                  <a:pt x="467804" y="501393"/>
                  <a:pt x="462278" y="483586"/>
                  <a:pt x="449943" y="471251"/>
                </a:cubicBezTo>
                <a:cubicBezTo>
                  <a:pt x="437608" y="458916"/>
                  <a:pt x="420914" y="451899"/>
                  <a:pt x="406400" y="442223"/>
                </a:cubicBezTo>
                <a:cubicBezTo>
                  <a:pt x="401562" y="422871"/>
                  <a:pt x="397618" y="403273"/>
                  <a:pt x="391886" y="384166"/>
                </a:cubicBezTo>
                <a:cubicBezTo>
                  <a:pt x="383093" y="354858"/>
                  <a:pt x="369737" y="326895"/>
                  <a:pt x="362857" y="297080"/>
                </a:cubicBezTo>
                <a:cubicBezTo>
                  <a:pt x="306330" y="52129"/>
                  <a:pt x="392869" y="329059"/>
                  <a:pt x="319314" y="108394"/>
                </a:cubicBezTo>
                <a:cubicBezTo>
                  <a:pt x="314476" y="93880"/>
                  <a:pt x="319314" y="69689"/>
                  <a:pt x="304800" y="64851"/>
                </a:cubicBezTo>
                <a:lnTo>
                  <a:pt x="261257" y="50337"/>
                </a:lnTo>
                <a:cubicBezTo>
                  <a:pt x="185753" y="0"/>
                  <a:pt x="211394" y="3787"/>
                  <a:pt x="72571" y="35823"/>
                </a:cubicBezTo>
                <a:cubicBezTo>
                  <a:pt x="55574" y="39745"/>
                  <a:pt x="29029" y="64851"/>
                  <a:pt x="29029" y="64851"/>
                </a:cubicBezTo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8316686" y="1066800"/>
            <a:ext cx="827314" cy="1143000"/>
          </a:xfrm>
          <a:custGeom>
            <a:avLst/>
            <a:gdLst>
              <a:gd name="connsiteX0" fmla="*/ 0 w 827314"/>
              <a:gd name="connsiteY0" fmla="*/ 21308 h 1104866"/>
              <a:gd name="connsiteX1" fmla="*/ 101600 w 827314"/>
              <a:gd name="connsiteY1" fmla="*/ 151937 h 1104866"/>
              <a:gd name="connsiteX2" fmla="*/ 130629 w 827314"/>
              <a:gd name="connsiteY2" fmla="*/ 195480 h 1104866"/>
              <a:gd name="connsiteX3" fmla="*/ 174171 w 827314"/>
              <a:gd name="connsiteY3" fmla="*/ 326108 h 1104866"/>
              <a:gd name="connsiteX4" fmla="*/ 188686 w 827314"/>
              <a:gd name="connsiteY4" fmla="*/ 369651 h 1104866"/>
              <a:gd name="connsiteX5" fmla="*/ 203200 w 827314"/>
              <a:gd name="connsiteY5" fmla="*/ 413194 h 1104866"/>
              <a:gd name="connsiteX6" fmla="*/ 217714 w 827314"/>
              <a:gd name="connsiteY6" fmla="*/ 935708 h 1104866"/>
              <a:gd name="connsiteX7" fmla="*/ 261257 w 827314"/>
              <a:gd name="connsiteY7" fmla="*/ 1022794 h 1104866"/>
              <a:gd name="connsiteX8" fmla="*/ 362857 w 827314"/>
              <a:gd name="connsiteY8" fmla="*/ 1037308 h 1104866"/>
              <a:gd name="connsiteX9" fmla="*/ 435429 w 827314"/>
              <a:gd name="connsiteY9" fmla="*/ 935708 h 1104866"/>
              <a:gd name="connsiteX10" fmla="*/ 464457 w 827314"/>
              <a:gd name="connsiteY10" fmla="*/ 819594 h 1104866"/>
              <a:gd name="connsiteX11" fmla="*/ 551543 w 827314"/>
              <a:gd name="connsiteY11" fmla="*/ 790566 h 1104866"/>
              <a:gd name="connsiteX12" fmla="*/ 624114 w 827314"/>
              <a:gd name="connsiteY12" fmla="*/ 805080 h 1104866"/>
              <a:gd name="connsiteX13" fmla="*/ 638629 w 827314"/>
              <a:gd name="connsiteY13" fmla="*/ 848623 h 1104866"/>
              <a:gd name="connsiteX14" fmla="*/ 609600 w 827314"/>
              <a:gd name="connsiteY14" fmla="*/ 1066337 h 1104866"/>
              <a:gd name="connsiteX15" fmla="*/ 653143 w 827314"/>
              <a:gd name="connsiteY15" fmla="*/ 1095366 h 1104866"/>
              <a:gd name="connsiteX16" fmla="*/ 798286 w 827314"/>
              <a:gd name="connsiteY16" fmla="*/ 1037308 h 1104866"/>
              <a:gd name="connsiteX17" fmla="*/ 827314 w 827314"/>
              <a:gd name="connsiteY17" fmla="*/ 935708 h 1104866"/>
              <a:gd name="connsiteX18" fmla="*/ 812800 w 827314"/>
              <a:gd name="connsiteY18" fmla="*/ 761537 h 1104866"/>
              <a:gd name="connsiteX19" fmla="*/ 783771 w 827314"/>
              <a:gd name="connsiteY19" fmla="*/ 717994 h 1104866"/>
              <a:gd name="connsiteX20" fmla="*/ 769257 w 827314"/>
              <a:gd name="connsiteY20" fmla="*/ 674451 h 1104866"/>
              <a:gd name="connsiteX21" fmla="*/ 667657 w 827314"/>
              <a:gd name="connsiteY21" fmla="*/ 616394 h 1104866"/>
              <a:gd name="connsiteX22" fmla="*/ 624114 w 827314"/>
              <a:gd name="connsiteY22" fmla="*/ 587366 h 1104866"/>
              <a:gd name="connsiteX23" fmla="*/ 522514 w 827314"/>
              <a:gd name="connsiteY23" fmla="*/ 558337 h 1104866"/>
              <a:gd name="connsiteX24" fmla="*/ 478971 w 827314"/>
              <a:gd name="connsiteY24" fmla="*/ 514794 h 1104866"/>
              <a:gd name="connsiteX25" fmla="*/ 449943 w 827314"/>
              <a:gd name="connsiteY25" fmla="*/ 471251 h 1104866"/>
              <a:gd name="connsiteX26" fmla="*/ 406400 w 827314"/>
              <a:gd name="connsiteY26" fmla="*/ 442223 h 1104866"/>
              <a:gd name="connsiteX27" fmla="*/ 391886 w 827314"/>
              <a:gd name="connsiteY27" fmla="*/ 384166 h 1104866"/>
              <a:gd name="connsiteX28" fmla="*/ 362857 w 827314"/>
              <a:gd name="connsiteY28" fmla="*/ 297080 h 1104866"/>
              <a:gd name="connsiteX29" fmla="*/ 319314 w 827314"/>
              <a:gd name="connsiteY29" fmla="*/ 108394 h 1104866"/>
              <a:gd name="connsiteX30" fmla="*/ 304800 w 827314"/>
              <a:gd name="connsiteY30" fmla="*/ 64851 h 1104866"/>
              <a:gd name="connsiteX31" fmla="*/ 261257 w 827314"/>
              <a:gd name="connsiteY31" fmla="*/ 50337 h 1104866"/>
              <a:gd name="connsiteX32" fmla="*/ 72571 w 827314"/>
              <a:gd name="connsiteY32" fmla="*/ 35823 h 1104866"/>
              <a:gd name="connsiteX33" fmla="*/ 29029 w 827314"/>
              <a:gd name="connsiteY33" fmla="*/ 64851 h 110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27314" h="1104866">
                <a:moveTo>
                  <a:pt x="0" y="21308"/>
                </a:moveTo>
                <a:cubicBezTo>
                  <a:pt x="68213" y="89521"/>
                  <a:pt x="32156" y="47771"/>
                  <a:pt x="101600" y="151937"/>
                </a:cubicBezTo>
                <a:lnTo>
                  <a:pt x="130629" y="195480"/>
                </a:lnTo>
                <a:lnTo>
                  <a:pt x="174171" y="326108"/>
                </a:lnTo>
                <a:lnTo>
                  <a:pt x="188686" y="369651"/>
                </a:lnTo>
                <a:lnTo>
                  <a:pt x="203200" y="413194"/>
                </a:lnTo>
                <a:cubicBezTo>
                  <a:pt x="208038" y="587365"/>
                  <a:pt x="208790" y="761698"/>
                  <a:pt x="217714" y="935708"/>
                </a:cubicBezTo>
                <a:cubicBezTo>
                  <a:pt x="218578" y="952549"/>
                  <a:pt x="245597" y="1015834"/>
                  <a:pt x="261257" y="1022794"/>
                </a:cubicBezTo>
                <a:cubicBezTo>
                  <a:pt x="292519" y="1036688"/>
                  <a:pt x="328990" y="1032470"/>
                  <a:pt x="362857" y="1037308"/>
                </a:cubicBezTo>
                <a:cubicBezTo>
                  <a:pt x="430810" y="1014657"/>
                  <a:pt x="410799" y="1034229"/>
                  <a:pt x="435429" y="935708"/>
                </a:cubicBezTo>
                <a:cubicBezTo>
                  <a:pt x="445105" y="897003"/>
                  <a:pt x="426608" y="832210"/>
                  <a:pt x="464457" y="819594"/>
                </a:cubicBezTo>
                <a:lnTo>
                  <a:pt x="551543" y="790566"/>
                </a:lnTo>
                <a:cubicBezTo>
                  <a:pt x="575733" y="795404"/>
                  <a:pt x="603588" y="791396"/>
                  <a:pt x="624114" y="805080"/>
                </a:cubicBezTo>
                <a:cubicBezTo>
                  <a:pt x="636844" y="813567"/>
                  <a:pt x="638629" y="833323"/>
                  <a:pt x="638629" y="848623"/>
                </a:cubicBezTo>
                <a:cubicBezTo>
                  <a:pt x="638629" y="990683"/>
                  <a:pt x="638391" y="979962"/>
                  <a:pt x="609600" y="1066337"/>
                </a:cubicBezTo>
                <a:cubicBezTo>
                  <a:pt x="624114" y="1076013"/>
                  <a:pt x="635785" y="1093630"/>
                  <a:pt x="653143" y="1095366"/>
                </a:cubicBezTo>
                <a:cubicBezTo>
                  <a:pt x="748145" y="1104866"/>
                  <a:pt x="746703" y="1088891"/>
                  <a:pt x="798286" y="1037308"/>
                </a:cubicBezTo>
                <a:cubicBezTo>
                  <a:pt x="805131" y="1016773"/>
                  <a:pt x="827314" y="953935"/>
                  <a:pt x="827314" y="935708"/>
                </a:cubicBezTo>
                <a:cubicBezTo>
                  <a:pt x="827314" y="877450"/>
                  <a:pt x="824225" y="818664"/>
                  <a:pt x="812800" y="761537"/>
                </a:cubicBezTo>
                <a:cubicBezTo>
                  <a:pt x="809379" y="744432"/>
                  <a:pt x="793447" y="732508"/>
                  <a:pt x="783771" y="717994"/>
                </a:cubicBezTo>
                <a:cubicBezTo>
                  <a:pt x="778933" y="703480"/>
                  <a:pt x="778814" y="686398"/>
                  <a:pt x="769257" y="674451"/>
                </a:cubicBezTo>
                <a:cubicBezTo>
                  <a:pt x="754370" y="655842"/>
                  <a:pt x="683443" y="625414"/>
                  <a:pt x="667657" y="616394"/>
                </a:cubicBezTo>
                <a:cubicBezTo>
                  <a:pt x="652511" y="607739"/>
                  <a:pt x="639716" y="595167"/>
                  <a:pt x="624114" y="587366"/>
                </a:cubicBezTo>
                <a:cubicBezTo>
                  <a:pt x="603287" y="576953"/>
                  <a:pt x="541122" y="562989"/>
                  <a:pt x="522514" y="558337"/>
                </a:cubicBezTo>
                <a:cubicBezTo>
                  <a:pt x="508000" y="543823"/>
                  <a:pt x="492112" y="530563"/>
                  <a:pt x="478971" y="514794"/>
                </a:cubicBezTo>
                <a:cubicBezTo>
                  <a:pt x="467804" y="501393"/>
                  <a:pt x="462278" y="483586"/>
                  <a:pt x="449943" y="471251"/>
                </a:cubicBezTo>
                <a:cubicBezTo>
                  <a:pt x="437608" y="458916"/>
                  <a:pt x="420914" y="451899"/>
                  <a:pt x="406400" y="442223"/>
                </a:cubicBezTo>
                <a:cubicBezTo>
                  <a:pt x="401562" y="422871"/>
                  <a:pt x="397618" y="403273"/>
                  <a:pt x="391886" y="384166"/>
                </a:cubicBezTo>
                <a:cubicBezTo>
                  <a:pt x="383093" y="354858"/>
                  <a:pt x="369737" y="326895"/>
                  <a:pt x="362857" y="297080"/>
                </a:cubicBezTo>
                <a:cubicBezTo>
                  <a:pt x="306330" y="52129"/>
                  <a:pt x="392869" y="329059"/>
                  <a:pt x="319314" y="108394"/>
                </a:cubicBezTo>
                <a:cubicBezTo>
                  <a:pt x="314476" y="93880"/>
                  <a:pt x="319314" y="69689"/>
                  <a:pt x="304800" y="64851"/>
                </a:cubicBezTo>
                <a:lnTo>
                  <a:pt x="261257" y="50337"/>
                </a:lnTo>
                <a:cubicBezTo>
                  <a:pt x="185753" y="0"/>
                  <a:pt x="211394" y="3787"/>
                  <a:pt x="72571" y="35823"/>
                </a:cubicBezTo>
                <a:cubicBezTo>
                  <a:pt x="55574" y="39745"/>
                  <a:pt x="29029" y="64851"/>
                  <a:pt x="29029" y="64851"/>
                </a:cubicBezTo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8316686" y="2209800"/>
            <a:ext cx="827314" cy="1143000"/>
          </a:xfrm>
          <a:custGeom>
            <a:avLst/>
            <a:gdLst>
              <a:gd name="connsiteX0" fmla="*/ 0 w 827314"/>
              <a:gd name="connsiteY0" fmla="*/ 21308 h 1104866"/>
              <a:gd name="connsiteX1" fmla="*/ 101600 w 827314"/>
              <a:gd name="connsiteY1" fmla="*/ 151937 h 1104866"/>
              <a:gd name="connsiteX2" fmla="*/ 130629 w 827314"/>
              <a:gd name="connsiteY2" fmla="*/ 195480 h 1104866"/>
              <a:gd name="connsiteX3" fmla="*/ 174171 w 827314"/>
              <a:gd name="connsiteY3" fmla="*/ 326108 h 1104866"/>
              <a:gd name="connsiteX4" fmla="*/ 188686 w 827314"/>
              <a:gd name="connsiteY4" fmla="*/ 369651 h 1104866"/>
              <a:gd name="connsiteX5" fmla="*/ 203200 w 827314"/>
              <a:gd name="connsiteY5" fmla="*/ 413194 h 1104866"/>
              <a:gd name="connsiteX6" fmla="*/ 217714 w 827314"/>
              <a:gd name="connsiteY6" fmla="*/ 935708 h 1104866"/>
              <a:gd name="connsiteX7" fmla="*/ 261257 w 827314"/>
              <a:gd name="connsiteY7" fmla="*/ 1022794 h 1104866"/>
              <a:gd name="connsiteX8" fmla="*/ 362857 w 827314"/>
              <a:gd name="connsiteY8" fmla="*/ 1037308 h 1104866"/>
              <a:gd name="connsiteX9" fmla="*/ 435429 w 827314"/>
              <a:gd name="connsiteY9" fmla="*/ 935708 h 1104866"/>
              <a:gd name="connsiteX10" fmla="*/ 464457 w 827314"/>
              <a:gd name="connsiteY10" fmla="*/ 819594 h 1104866"/>
              <a:gd name="connsiteX11" fmla="*/ 551543 w 827314"/>
              <a:gd name="connsiteY11" fmla="*/ 790566 h 1104866"/>
              <a:gd name="connsiteX12" fmla="*/ 624114 w 827314"/>
              <a:gd name="connsiteY12" fmla="*/ 805080 h 1104866"/>
              <a:gd name="connsiteX13" fmla="*/ 638629 w 827314"/>
              <a:gd name="connsiteY13" fmla="*/ 848623 h 1104866"/>
              <a:gd name="connsiteX14" fmla="*/ 609600 w 827314"/>
              <a:gd name="connsiteY14" fmla="*/ 1066337 h 1104866"/>
              <a:gd name="connsiteX15" fmla="*/ 653143 w 827314"/>
              <a:gd name="connsiteY15" fmla="*/ 1095366 h 1104866"/>
              <a:gd name="connsiteX16" fmla="*/ 798286 w 827314"/>
              <a:gd name="connsiteY16" fmla="*/ 1037308 h 1104866"/>
              <a:gd name="connsiteX17" fmla="*/ 827314 w 827314"/>
              <a:gd name="connsiteY17" fmla="*/ 935708 h 1104866"/>
              <a:gd name="connsiteX18" fmla="*/ 812800 w 827314"/>
              <a:gd name="connsiteY18" fmla="*/ 761537 h 1104866"/>
              <a:gd name="connsiteX19" fmla="*/ 783771 w 827314"/>
              <a:gd name="connsiteY19" fmla="*/ 717994 h 1104866"/>
              <a:gd name="connsiteX20" fmla="*/ 769257 w 827314"/>
              <a:gd name="connsiteY20" fmla="*/ 674451 h 1104866"/>
              <a:gd name="connsiteX21" fmla="*/ 667657 w 827314"/>
              <a:gd name="connsiteY21" fmla="*/ 616394 h 1104866"/>
              <a:gd name="connsiteX22" fmla="*/ 624114 w 827314"/>
              <a:gd name="connsiteY22" fmla="*/ 587366 h 1104866"/>
              <a:gd name="connsiteX23" fmla="*/ 522514 w 827314"/>
              <a:gd name="connsiteY23" fmla="*/ 558337 h 1104866"/>
              <a:gd name="connsiteX24" fmla="*/ 478971 w 827314"/>
              <a:gd name="connsiteY24" fmla="*/ 514794 h 1104866"/>
              <a:gd name="connsiteX25" fmla="*/ 449943 w 827314"/>
              <a:gd name="connsiteY25" fmla="*/ 471251 h 1104866"/>
              <a:gd name="connsiteX26" fmla="*/ 406400 w 827314"/>
              <a:gd name="connsiteY26" fmla="*/ 442223 h 1104866"/>
              <a:gd name="connsiteX27" fmla="*/ 391886 w 827314"/>
              <a:gd name="connsiteY27" fmla="*/ 384166 h 1104866"/>
              <a:gd name="connsiteX28" fmla="*/ 362857 w 827314"/>
              <a:gd name="connsiteY28" fmla="*/ 297080 h 1104866"/>
              <a:gd name="connsiteX29" fmla="*/ 319314 w 827314"/>
              <a:gd name="connsiteY29" fmla="*/ 108394 h 1104866"/>
              <a:gd name="connsiteX30" fmla="*/ 304800 w 827314"/>
              <a:gd name="connsiteY30" fmla="*/ 64851 h 1104866"/>
              <a:gd name="connsiteX31" fmla="*/ 261257 w 827314"/>
              <a:gd name="connsiteY31" fmla="*/ 50337 h 1104866"/>
              <a:gd name="connsiteX32" fmla="*/ 72571 w 827314"/>
              <a:gd name="connsiteY32" fmla="*/ 35823 h 1104866"/>
              <a:gd name="connsiteX33" fmla="*/ 29029 w 827314"/>
              <a:gd name="connsiteY33" fmla="*/ 64851 h 110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27314" h="1104866">
                <a:moveTo>
                  <a:pt x="0" y="21308"/>
                </a:moveTo>
                <a:cubicBezTo>
                  <a:pt x="68213" y="89521"/>
                  <a:pt x="32156" y="47771"/>
                  <a:pt x="101600" y="151937"/>
                </a:cubicBezTo>
                <a:lnTo>
                  <a:pt x="130629" y="195480"/>
                </a:lnTo>
                <a:lnTo>
                  <a:pt x="174171" y="326108"/>
                </a:lnTo>
                <a:lnTo>
                  <a:pt x="188686" y="369651"/>
                </a:lnTo>
                <a:lnTo>
                  <a:pt x="203200" y="413194"/>
                </a:lnTo>
                <a:cubicBezTo>
                  <a:pt x="208038" y="587365"/>
                  <a:pt x="208790" y="761698"/>
                  <a:pt x="217714" y="935708"/>
                </a:cubicBezTo>
                <a:cubicBezTo>
                  <a:pt x="218578" y="952549"/>
                  <a:pt x="245597" y="1015834"/>
                  <a:pt x="261257" y="1022794"/>
                </a:cubicBezTo>
                <a:cubicBezTo>
                  <a:pt x="292519" y="1036688"/>
                  <a:pt x="328990" y="1032470"/>
                  <a:pt x="362857" y="1037308"/>
                </a:cubicBezTo>
                <a:cubicBezTo>
                  <a:pt x="430810" y="1014657"/>
                  <a:pt x="410799" y="1034229"/>
                  <a:pt x="435429" y="935708"/>
                </a:cubicBezTo>
                <a:cubicBezTo>
                  <a:pt x="445105" y="897003"/>
                  <a:pt x="426608" y="832210"/>
                  <a:pt x="464457" y="819594"/>
                </a:cubicBezTo>
                <a:lnTo>
                  <a:pt x="551543" y="790566"/>
                </a:lnTo>
                <a:cubicBezTo>
                  <a:pt x="575733" y="795404"/>
                  <a:pt x="603588" y="791396"/>
                  <a:pt x="624114" y="805080"/>
                </a:cubicBezTo>
                <a:cubicBezTo>
                  <a:pt x="636844" y="813567"/>
                  <a:pt x="638629" y="833323"/>
                  <a:pt x="638629" y="848623"/>
                </a:cubicBezTo>
                <a:cubicBezTo>
                  <a:pt x="638629" y="990683"/>
                  <a:pt x="638391" y="979962"/>
                  <a:pt x="609600" y="1066337"/>
                </a:cubicBezTo>
                <a:cubicBezTo>
                  <a:pt x="624114" y="1076013"/>
                  <a:pt x="635785" y="1093630"/>
                  <a:pt x="653143" y="1095366"/>
                </a:cubicBezTo>
                <a:cubicBezTo>
                  <a:pt x="748145" y="1104866"/>
                  <a:pt x="746703" y="1088891"/>
                  <a:pt x="798286" y="1037308"/>
                </a:cubicBezTo>
                <a:cubicBezTo>
                  <a:pt x="805131" y="1016773"/>
                  <a:pt x="827314" y="953935"/>
                  <a:pt x="827314" y="935708"/>
                </a:cubicBezTo>
                <a:cubicBezTo>
                  <a:pt x="827314" y="877450"/>
                  <a:pt x="824225" y="818664"/>
                  <a:pt x="812800" y="761537"/>
                </a:cubicBezTo>
                <a:cubicBezTo>
                  <a:pt x="809379" y="744432"/>
                  <a:pt x="793447" y="732508"/>
                  <a:pt x="783771" y="717994"/>
                </a:cubicBezTo>
                <a:cubicBezTo>
                  <a:pt x="778933" y="703480"/>
                  <a:pt x="778814" y="686398"/>
                  <a:pt x="769257" y="674451"/>
                </a:cubicBezTo>
                <a:cubicBezTo>
                  <a:pt x="754370" y="655842"/>
                  <a:pt x="683443" y="625414"/>
                  <a:pt x="667657" y="616394"/>
                </a:cubicBezTo>
                <a:cubicBezTo>
                  <a:pt x="652511" y="607739"/>
                  <a:pt x="639716" y="595167"/>
                  <a:pt x="624114" y="587366"/>
                </a:cubicBezTo>
                <a:cubicBezTo>
                  <a:pt x="603287" y="576953"/>
                  <a:pt x="541122" y="562989"/>
                  <a:pt x="522514" y="558337"/>
                </a:cubicBezTo>
                <a:cubicBezTo>
                  <a:pt x="508000" y="543823"/>
                  <a:pt x="492112" y="530563"/>
                  <a:pt x="478971" y="514794"/>
                </a:cubicBezTo>
                <a:cubicBezTo>
                  <a:pt x="467804" y="501393"/>
                  <a:pt x="462278" y="483586"/>
                  <a:pt x="449943" y="471251"/>
                </a:cubicBezTo>
                <a:cubicBezTo>
                  <a:pt x="437608" y="458916"/>
                  <a:pt x="420914" y="451899"/>
                  <a:pt x="406400" y="442223"/>
                </a:cubicBezTo>
                <a:cubicBezTo>
                  <a:pt x="401562" y="422871"/>
                  <a:pt x="397618" y="403273"/>
                  <a:pt x="391886" y="384166"/>
                </a:cubicBezTo>
                <a:cubicBezTo>
                  <a:pt x="383093" y="354858"/>
                  <a:pt x="369737" y="326895"/>
                  <a:pt x="362857" y="297080"/>
                </a:cubicBezTo>
                <a:cubicBezTo>
                  <a:pt x="306330" y="52129"/>
                  <a:pt x="392869" y="329059"/>
                  <a:pt x="319314" y="108394"/>
                </a:cubicBezTo>
                <a:cubicBezTo>
                  <a:pt x="314476" y="93880"/>
                  <a:pt x="319314" y="69689"/>
                  <a:pt x="304800" y="64851"/>
                </a:cubicBezTo>
                <a:lnTo>
                  <a:pt x="261257" y="50337"/>
                </a:lnTo>
                <a:cubicBezTo>
                  <a:pt x="185753" y="0"/>
                  <a:pt x="211394" y="3787"/>
                  <a:pt x="72571" y="35823"/>
                </a:cubicBezTo>
                <a:cubicBezTo>
                  <a:pt x="55574" y="39745"/>
                  <a:pt x="29029" y="64851"/>
                  <a:pt x="29029" y="64851"/>
                </a:cubicBezTo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8316686" y="3429000"/>
            <a:ext cx="827314" cy="1143000"/>
          </a:xfrm>
          <a:custGeom>
            <a:avLst/>
            <a:gdLst>
              <a:gd name="connsiteX0" fmla="*/ 0 w 827314"/>
              <a:gd name="connsiteY0" fmla="*/ 21308 h 1104866"/>
              <a:gd name="connsiteX1" fmla="*/ 101600 w 827314"/>
              <a:gd name="connsiteY1" fmla="*/ 151937 h 1104866"/>
              <a:gd name="connsiteX2" fmla="*/ 130629 w 827314"/>
              <a:gd name="connsiteY2" fmla="*/ 195480 h 1104866"/>
              <a:gd name="connsiteX3" fmla="*/ 174171 w 827314"/>
              <a:gd name="connsiteY3" fmla="*/ 326108 h 1104866"/>
              <a:gd name="connsiteX4" fmla="*/ 188686 w 827314"/>
              <a:gd name="connsiteY4" fmla="*/ 369651 h 1104866"/>
              <a:gd name="connsiteX5" fmla="*/ 203200 w 827314"/>
              <a:gd name="connsiteY5" fmla="*/ 413194 h 1104866"/>
              <a:gd name="connsiteX6" fmla="*/ 217714 w 827314"/>
              <a:gd name="connsiteY6" fmla="*/ 935708 h 1104866"/>
              <a:gd name="connsiteX7" fmla="*/ 261257 w 827314"/>
              <a:gd name="connsiteY7" fmla="*/ 1022794 h 1104866"/>
              <a:gd name="connsiteX8" fmla="*/ 362857 w 827314"/>
              <a:gd name="connsiteY8" fmla="*/ 1037308 h 1104866"/>
              <a:gd name="connsiteX9" fmla="*/ 435429 w 827314"/>
              <a:gd name="connsiteY9" fmla="*/ 935708 h 1104866"/>
              <a:gd name="connsiteX10" fmla="*/ 464457 w 827314"/>
              <a:gd name="connsiteY10" fmla="*/ 819594 h 1104866"/>
              <a:gd name="connsiteX11" fmla="*/ 551543 w 827314"/>
              <a:gd name="connsiteY11" fmla="*/ 790566 h 1104866"/>
              <a:gd name="connsiteX12" fmla="*/ 624114 w 827314"/>
              <a:gd name="connsiteY12" fmla="*/ 805080 h 1104866"/>
              <a:gd name="connsiteX13" fmla="*/ 638629 w 827314"/>
              <a:gd name="connsiteY13" fmla="*/ 848623 h 1104866"/>
              <a:gd name="connsiteX14" fmla="*/ 609600 w 827314"/>
              <a:gd name="connsiteY14" fmla="*/ 1066337 h 1104866"/>
              <a:gd name="connsiteX15" fmla="*/ 653143 w 827314"/>
              <a:gd name="connsiteY15" fmla="*/ 1095366 h 1104866"/>
              <a:gd name="connsiteX16" fmla="*/ 798286 w 827314"/>
              <a:gd name="connsiteY16" fmla="*/ 1037308 h 1104866"/>
              <a:gd name="connsiteX17" fmla="*/ 827314 w 827314"/>
              <a:gd name="connsiteY17" fmla="*/ 935708 h 1104866"/>
              <a:gd name="connsiteX18" fmla="*/ 812800 w 827314"/>
              <a:gd name="connsiteY18" fmla="*/ 761537 h 1104866"/>
              <a:gd name="connsiteX19" fmla="*/ 783771 w 827314"/>
              <a:gd name="connsiteY19" fmla="*/ 717994 h 1104866"/>
              <a:gd name="connsiteX20" fmla="*/ 769257 w 827314"/>
              <a:gd name="connsiteY20" fmla="*/ 674451 h 1104866"/>
              <a:gd name="connsiteX21" fmla="*/ 667657 w 827314"/>
              <a:gd name="connsiteY21" fmla="*/ 616394 h 1104866"/>
              <a:gd name="connsiteX22" fmla="*/ 624114 w 827314"/>
              <a:gd name="connsiteY22" fmla="*/ 587366 h 1104866"/>
              <a:gd name="connsiteX23" fmla="*/ 522514 w 827314"/>
              <a:gd name="connsiteY23" fmla="*/ 558337 h 1104866"/>
              <a:gd name="connsiteX24" fmla="*/ 478971 w 827314"/>
              <a:gd name="connsiteY24" fmla="*/ 514794 h 1104866"/>
              <a:gd name="connsiteX25" fmla="*/ 449943 w 827314"/>
              <a:gd name="connsiteY25" fmla="*/ 471251 h 1104866"/>
              <a:gd name="connsiteX26" fmla="*/ 406400 w 827314"/>
              <a:gd name="connsiteY26" fmla="*/ 442223 h 1104866"/>
              <a:gd name="connsiteX27" fmla="*/ 391886 w 827314"/>
              <a:gd name="connsiteY27" fmla="*/ 384166 h 1104866"/>
              <a:gd name="connsiteX28" fmla="*/ 362857 w 827314"/>
              <a:gd name="connsiteY28" fmla="*/ 297080 h 1104866"/>
              <a:gd name="connsiteX29" fmla="*/ 319314 w 827314"/>
              <a:gd name="connsiteY29" fmla="*/ 108394 h 1104866"/>
              <a:gd name="connsiteX30" fmla="*/ 304800 w 827314"/>
              <a:gd name="connsiteY30" fmla="*/ 64851 h 1104866"/>
              <a:gd name="connsiteX31" fmla="*/ 261257 w 827314"/>
              <a:gd name="connsiteY31" fmla="*/ 50337 h 1104866"/>
              <a:gd name="connsiteX32" fmla="*/ 72571 w 827314"/>
              <a:gd name="connsiteY32" fmla="*/ 35823 h 1104866"/>
              <a:gd name="connsiteX33" fmla="*/ 29029 w 827314"/>
              <a:gd name="connsiteY33" fmla="*/ 64851 h 110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27314" h="1104866">
                <a:moveTo>
                  <a:pt x="0" y="21308"/>
                </a:moveTo>
                <a:cubicBezTo>
                  <a:pt x="68213" y="89521"/>
                  <a:pt x="32156" y="47771"/>
                  <a:pt x="101600" y="151937"/>
                </a:cubicBezTo>
                <a:lnTo>
                  <a:pt x="130629" y="195480"/>
                </a:lnTo>
                <a:lnTo>
                  <a:pt x="174171" y="326108"/>
                </a:lnTo>
                <a:lnTo>
                  <a:pt x="188686" y="369651"/>
                </a:lnTo>
                <a:lnTo>
                  <a:pt x="203200" y="413194"/>
                </a:lnTo>
                <a:cubicBezTo>
                  <a:pt x="208038" y="587365"/>
                  <a:pt x="208790" y="761698"/>
                  <a:pt x="217714" y="935708"/>
                </a:cubicBezTo>
                <a:cubicBezTo>
                  <a:pt x="218578" y="952549"/>
                  <a:pt x="245597" y="1015834"/>
                  <a:pt x="261257" y="1022794"/>
                </a:cubicBezTo>
                <a:cubicBezTo>
                  <a:pt x="292519" y="1036688"/>
                  <a:pt x="328990" y="1032470"/>
                  <a:pt x="362857" y="1037308"/>
                </a:cubicBezTo>
                <a:cubicBezTo>
                  <a:pt x="430810" y="1014657"/>
                  <a:pt x="410799" y="1034229"/>
                  <a:pt x="435429" y="935708"/>
                </a:cubicBezTo>
                <a:cubicBezTo>
                  <a:pt x="445105" y="897003"/>
                  <a:pt x="426608" y="832210"/>
                  <a:pt x="464457" y="819594"/>
                </a:cubicBezTo>
                <a:lnTo>
                  <a:pt x="551543" y="790566"/>
                </a:lnTo>
                <a:cubicBezTo>
                  <a:pt x="575733" y="795404"/>
                  <a:pt x="603588" y="791396"/>
                  <a:pt x="624114" y="805080"/>
                </a:cubicBezTo>
                <a:cubicBezTo>
                  <a:pt x="636844" y="813567"/>
                  <a:pt x="638629" y="833323"/>
                  <a:pt x="638629" y="848623"/>
                </a:cubicBezTo>
                <a:cubicBezTo>
                  <a:pt x="638629" y="990683"/>
                  <a:pt x="638391" y="979962"/>
                  <a:pt x="609600" y="1066337"/>
                </a:cubicBezTo>
                <a:cubicBezTo>
                  <a:pt x="624114" y="1076013"/>
                  <a:pt x="635785" y="1093630"/>
                  <a:pt x="653143" y="1095366"/>
                </a:cubicBezTo>
                <a:cubicBezTo>
                  <a:pt x="748145" y="1104866"/>
                  <a:pt x="746703" y="1088891"/>
                  <a:pt x="798286" y="1037308"/>
                </a:cubicBezTo>
                <a:cubicBezTo>
                  <a:pt x="805131" y="1016773"/>
                  <a:pt x="827314" y="953935"/>
                  <a:pt x="827314" y="935708"/>
                </a:cubicBezTo>
                <a:cubicBezTo>
                  <a:pt x="827314" y="877450"/>
                  <a:pt x="824225" y="818664"/>
                  <a:pt x="812800" y="761537"/>
                </a:cubicBezTo>
                <a:cubicBezTo>
                  <a:pt x="809379" y="744432"/>
                  <a:pt x="793447" y="732508"/>
                  <a:pt x="783771" y="717994"/>
                </a:cubicBezTo>
                <a:cubicBezTo>
                  <a:pt x="778933" y="703480"/>
                  <a:pt x="778814" y="686398"/>
                  <a:pt x="769257" y="674451"/>
                </a:cubicBezTo>
                <a:cubicBezTo>
                  <a:pt x="754370" y="655842"/>
                  <a:pt x="683443" y="625414"/>
                  <a:pt x="667657" y="616394"/>
                </a:cubicBezTo>
                <a:cubicBezTo>
                  <a:pt x="652511" y="607739"/>
                  <a:pt x="639716" y="595167"/>
                  <a:pt x="624114" y="587366"/>
                </a:cubicBezTo>
                <a:cubicBezTo>
                  <a:pt x="603287" y="576953"/>
                  <a:pt x="541122" y="562989"/>
                  <a:pt x="522514" y="558337"/>
                </a:cubicBezTo>
                <a:cubicBezTo>
                  <a:pt x="508000" y="543823"/>
                  <a:pt x="492112" y="530563"/>
                  <a:pt x="478971" y="514794"/>
                </a:cubicBezTo>
                <a:cubicBezTo>
                  <a:pt x="467804" y="501393"/>
                  <a:pt x="462278" y="483586"/>
                  <a:pt x="449943" y="471251"/>
                </a:cubicBezTo>
                <a:cubicBezTo>
                  <a:pt x="437608" y="458916"/>
                  <a:pt x="420914" y="451899"/>
                  <a:pt x="406400" y="442223"/>
                </a:cubicBezTo>
                <a:cubicBezTo>
                  <a:pt x="401562" y="422871"/>
                  <a:pt x="397618" y="403273"/>
                  <a:pt x="391886" y="384166"/>
                </a:cubicBezTo>
                <a:cubicBezTo>
                  <a:pt x="383093" y="354858"/>
                  <a:pt x="369737" y="326895"/>
                  <a:pt x="362857" y="297080"/>
                </a:cubicBezTo>
                <a:cubicBezTo>
                  <a:pt x="306330" y="52129"/>
                  <a:pt x="392869" y="329059"/>
                  <a:pt x="319314" y="108394"/>
                </a:cubicBezTo>
                <a:cubicBezTo>
                  <a:pt x="314476" y="93880"/>
                  <a:pt x="319314" y="69689"/>
                  <a:pt x="304800" y="64851"/>
                </a:cubicBezTo>
                <a:lnTo>
                  <a:pt x="261257" y="50337"/>
                </a:lnTo>
                <a:cubicBezTo>
                  <a:pt x="185753" y="0"/>
                  <a:pt x="211394" y="3787"/>
                  <a:pt x="72571" y="35823"/>
                </a:cubicBezTo>
                <a:cubicBezTo>
                  <a:pt x="55574" y="39745"/>
                  <a:pt x="29029" y="64851"/>
                  <a:pt x="29029" y="64851"/>
                </a:cubicBezTo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8316686" y="4419600"/>
            <a:ext cx="827314" cy="1143000"/>
          </a:xfrm>
          <a:custGeom>
            <a:avLst/>
            <a:gdLst>
              <a:gd name="connsiteX0" fmla="*/ 0 w 827314"/>
              <a:gd name="connsiteY0" fmla="*/ 21308 h 1104866"/>
              <a:gd name="connsiteX1" fmla="*/ 101600 w 827314"/>
              <a:gd name="connsiteY1" fmla="*/ 151937 h 1104866"/>
              <a:gd name="connsiteX2" fmla="*/ 130629 w 827314"/>
              <a:gd name="connsiteY2" fmla="*/ 195480 h 1104866"/>
              <a:gd name="connsiteX3" fmla="*/ 174171 w 827314"/>
              <a:gd name="connsiteY3" fmla="*/ 326108 h 1104866"/>
              <a:gd name="connsiteX4" fmla="*/ 188686 w 827314"/>
              <a:gd name="connsiteY4" fmla="*/ 369651 h 1104866"/>
              <a:gd name="connsiteX5" fmla="*/ 203200 w 827314"/>
              <a:gd name="connsiteY5" fmla="*/ 413194 h 1104866"/>
              <a:gd name="connsiteX6" fmla="*/ 217714 w 827314"/>
              <a:gd name="connsiteY6" fmla="*/ 935708 h 1104866"/>
              <a:gd name="connsiteX7" fmla="*/ 261257 w 827314"/>
              <a:gd name="connsiteY7" fmla="*/ 1022794 h 1104866"/>
              <a:gd name="connsiteX8" fmla="*/ 362857 w 827314"/>
              <a:gd name="connsiteY8" fmla="*/ 1037308 h 1104866"/>
              <a:gd name="connsiteX9" fmla="*/ 435429 w 827314"/>
              <a:gd name="connsiteY9" fmla="*/ 935708 h 1104866"/>
              <a:gd name="connsiteX10" fmla="*/ 464457 w 827314"/>
              <a:gd name="connsiteY10" fmla="*/ 819594 h 1104866"/>
              <a:gd name="connsiteX11" fmla="*/ 551543 w 827314"/>
              <a:gd name="connsiteY11" fmla="*/ 790566 h 1104866"/>
              <a:gd name="connsiteX12" fmla="*/ 624114 w 827314"/>
              <a:gd name="connsiteY12" fmla="*/ 805080 h 1104866"/>
              <a:gd name="connsiteX13" fmla="*/ 638629 w 827314"/>
              <a:gd name="connsiteY13" fmla="*/ 848623 h 1104866"/>
              <a:gd name="connsiteX14" fmla="*/ 609600 w 827314"/>
              <a:gd name="connsiteY14" fmla="*/ 1066337 h 1104866"/>
              <a:gd name="connsiteX15" fmla="*/ 653143 w 827314"/>
              <a:gd name="connsiteY15" fmla="*/ 1095366 h 1104866"/>
              <a:gd name="connsiteX16" fmla="*/ 798286 w 827314"/>
              <a:gd name="connsiteY16" fmla="*/ 1037308 h 1104866"/>
              <a:gd name="connsiteX17" fmla="*/ 827314 w 827314"/>
              <a:gd name="connsiteY17" fmla="*/ 935708 h 1104866"/>
              <a:gd name="connsiteX18" fmla="*/ 812800 w 827314"/>
              <a:gd name="connsiteY18" fmla="*/ 761537 h 1104866"/>
              <a:gd name="connsiteX19" fmla="*/ 783771 w 827314"/>
              <a:gd name="connsiteY19" fmla="*/ 717994 h 1104866"/>
              <a:gd name="connsiteX20" fmla="*/ 769257 w 827314"/>
              <a:gd name="connsiteY20" fmla="*/ 674451 h 1104866"/>
              <a:gd name="connsiteX21" fmla="*/ 667657 w 827314"/>
              <a:gd name="connsiteY21" fmla="*/ 616394 h 1104866"/>
              <a:gd name="connsiteX22" fmla="*/ 624114 w 827314"/>
              <a:gd name="connsiteY22" fmla="*/ 587366 h 1104866"/>
              <a:gd name="connsiteX23" fmla="*/ 522514 w 827314"/>
              <a:gd name="connsiteY23" fmla="*/ 558337 h 1104866"/>
              <a:gd name="connsiteX24" fmla="*/ 478971 w 827314"/>
              <a:gd name="connsiteY24" fmla="*/ 514794 h 1104866"/>
              <a:gd name="connsiteX25" fmla="*/ 449943 w 827314"/>
              <a:gd name="connsiteY25" fmla="*/ 471251 h 1104866"/>
              <a:gd name="connsiteX26" fmla="*/ 406400 w 827314"/>
              <a:gd name="connsiteY26" fmla="*/ 442223 h 1104866"/>
              <a:gd name="connsiteX27" fmla="*/ 391886 w 827314"/>
              <a:gd name="connsiteY27" fmla="*/ 384166 h 1104866"/>
              <a:gd name="connsiteX28" fmla="*/ 362857 w 827314"/>
              <a:gd name="connsiteY28" fmla="*/ 297080 h 1104866"/>
              <a:gd name="connsiteX29" fmla="*/ 319314 w 827314"/>
              <a:gd name="connsiteY29" fmla="*/ 108394 h 1104866"/>
              <a:gd name="connsiteX30" fmla="*/ 304800 w 827314"/>
              <a:gd name="connsiteY30" fmla="*/ 64851 h 1104866"/>
              <a:gd name="connsiteX31" fmla="*/ 261257 w 827314"/>
              <a:gd name="connsiteY31" fmla="*/ 50337 h 1104866"/>
              <a:gd name="connsiteX32" fmla="*/ 72571 w 827314"/>
              <a:gd name="connsiteY32" fmla="*/ 35823 h 1104866"/>
              <a:gd name="connsiteX33" fmla="*/ 29029 w 827314"/>
              <a:gd name="connsiteY33" fmla="*/ 64851 h 110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27314" h="1104866">
                <a:moveTo>
                  <a:pt x="0" y="21308"/>
                </a:moveTo>
                <a:cubicBezTo>
                  <a:pt x="68213" y="89521"/>
                  <a:pt x="32156" y="47771"/>
                  <a:pt x="101600" y="151937"/>
                </a:cubicBezTo>
                <a:lnTo>
                  <a:pt x="130629" y="195480"/>
                </a:lnTo>
                <a:lnTo>
                  <a:pt x="174171" y="326108"/>
                </a:lnTo>
                <a:lnTo>
                  <a:pt x="188686" y="369651"/>
                </a:lnTo>
                <a:lnTo>
                  <a:pt x="203200" y="413194"/>
                </a:lnTo>
                <a:cubicBezTo>
                  <a:pt x="208038" y="587365"/>
                  <a:pt x="208790" y="761698"/>
                  <a:pt x="217714" y="935708"/>
                </a:cubicBezTo>
                <a:cubicBezTo>
                  <a:pt x="218578" y="952549"/>
                  <a:pt x="245597" y="1015834"/>
                  <a:pt x="261257" y="1022794"/>
                </a:cubicBezTo>
                <a:cubicBezTo>
                  <a:pt x="292519" y="1036688"/>
                  <a:pt x="328990" y="1032470"/>
                  <a:pt x="362857" y="1037308"/>
                </a:cubicBezTo>
                <a:cubicBezTo>
                  <a:pt x="430810" y="1014657"/>
                  <a:pt x="410799" y="1034229"/>
                  <a:pt x="435429" y="935708"/>
                </a:cubicBezTo>
                <a:cubicBezTo>
                  <a:pt x="445105" y="897003"/>
                  <a:pt x="426608" y="832210"/>
                  <a:pt x="464457" y="819594"/>
                </a:cubicBezTo>
                <a:lnTo>
                  <a:pt x="551543" y="790566"/>
                </a:lnTo>
                <a:cubicBezTo>
                  <a:pt x="575733" y="795404"/>
                  <a:pt x="603588" y="791396"/>
                  <a:pt x="624114" y="805080"/>
                </a:cubicBezTo>
                <a:cubicBezTo>
                  <a:pt x="636844" y="813567"/>
                  <a:pt x="638629" y="833323"/>
                  <a:pt x="638629" y="848623"/>
                </a:cubicBezTo>
                <a:cubicBezTo>
                  <a:pt x="638629" y="990683"/>
                  <a:pt x="638391" y="979962"/>
                  <a:pt x="609600" y="1066337"/>
                </a:cubicBezTo>
                <a:cubicBezTo>
                  <a:pt x="624114" y="1076013"/>
                  <a:pt x="635785" y="1093630"/>
                  <a:pt x="653143" y="1095366"/>
                </a:cubicBezTo>
                <a:cubicBezTo>
                  <a:pt x="748145" y="1104866"/>
                  <a:pt x="746703" y="1088891"/>
                  <a:pt x="798286" y="1037308"/>
                </a:cubicBezTo>
                <a:cubicBezTo>
                  <a:pt x="805131" y="1016773"/>
                  <a:pt x="827314" y="953935"/>
                  <a:pt x="827314" y="935708"/>
                </a:cubicBezTo>
                <a:cubicBezTo>
                  <a:pt x="827314" y="877450"/>
                  <a:pt x="824225" y="818664"/>
                  <a:pt x="812800" y="761537"/>
                </a:cubicBezTo>
                <a:cubicBezTo>
                  <a:pt x="809379" y="744432"/>
                  <a:pt x="793447" y="732508"/>
                  <a:pt x="783771" y="717994"/>
                </a:cubicBezTo>
                <a:cubicBezTo>
                  <a:pt x="778933" y="703480"/>
                  <a:pt x="778814" y="686398"/>
                  <a:pt x="769257" y="674451"/>
                </a:cubicBezTo>
                <a:cubicBezTo>
                  <a:pt x="754370" y="655842"/>
                  <a:pt x="683443" y="625414"/>
                  <a:pt x="667657" y="616394"/>
                </a:cubicBezTo>
                <a:cubicBezTo>
                  <a:pt x="652511" y="607739"/>
                  <a:pt x="639716" y="595167"/>
                  <a:pt x="624114" y="587366"/>
                </a:cubicBezTo>
                <a:cubicBezTo>
                  <a:pt x="603287" y="576953"/>
                  <a:pt x="541122" y="562989"/>
                  <a:pt x="522514" y="558337"/>
                </a:cubicBezTo>
                <a:cubicBezTo>
                  <a:pt x="508000" y="543823"/>
                  <a:pt x="492112" y="530563"/>
                  <a:pt x="478971" y="514794"/>
                </a:cubicBezTo>
                <a:cubicBezTo>
                  <a:pt x="467804" y="501393"/>
                  <a:pt x="462278" y="483586"/>
                  <a:pt x="449943" y="471251"/>
                </a:cubicBezTo>
                <a:cubicBezTo>
                  <a:pt x="437608" y="458916"/>
                  <a:pt x="420914" y="451899"/>
                  <a:pt x="406400" y="442223"/>
                </a:cubicBezTo>
                <a:cubicBezTo>
                  <a:pt x="401562" y="422871"/>
                  <a:pt x="397618" y="403273"/>
                  <a:pt x="391886" y="384166"/>
                </a:cubicBezTo>
                <a:cubicBezTo>
                  <a:pt x="383093" y="354858"/>
                  <a:pt x="369737" y="326895"/>
                  <a:pt x="362857" y="297080"/>
                </a:cubicBezTo>
                <a:cubicBezTo>
                  <a:pt x="306330" y="52129"/>
                  <a:pt x="392869" y="329059"/>
                  <a:pt x="319314" y="108394"/>
                </a:cubicBezTo>
                <a:cubicBezTo>
                  <a:pt x="314476" y="93880"/>
                  <a:pt x="319314" y="69689"/>
                  <a:pt x="304800" y="64851"/>
                </a:cubicBezTo>
                <a:lnTo>
                  <a:pt x="261257" y="50337"/>
                </a:lnTo>
                <a:cubicBezTo>
                  <a:pt x="185753" y="0"/>
                  <a:pt x="211394" y="3787"/>
                  <a:pt x="72571" y="35823"/>
                </a:cubicBezTo>
                <a:cubicBezTo>
                  <a:pt x="55574" y="39745"/>
                  <a:pt x="29029" y="64851"/>
                  <a:pt x="29029" y="64851"/>
                </a:cubicBezTo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8316686" y="5715000"/>
            <a:ext cx="827314" cy="1143000"/>
          </a:xfrm>
          <a:custGeom>
            <a:avLst/>
            <a:gdLst>
              <a:gd name="connsiteX0" fmla="*/ 0 w 827314"/>
              <a:gd name="connsiteY0" fmla="*/ 21308 h 1104866"/>
              <a:gd name="connsiteX1" fmla="*/ 101600 w 827314"/>
              <a:gd name="connsiteY1" fmla="*/ 151937 h 1104866"/>
              <a:gd name="connsiteX2" fmla="*/ 130629 w 827314"/>
              <a:gd name="connsiteY2" fmla="*/ 195480 h 1104866"/>
              <a:gd name="connsiteX3" fmla="*/ 174171 w 827314"/>
              <a:gd name="connsiteY3" fmla="*/ 326108 h 1104866"/>
              <a:gd name="connsiteX4" fmla="*/ 188686 w 827314"/>
              <a:gd name="connsiteY4" fmla="*/ 369651 h 1104866"/>
              <a:gd name="connsiteX5" fmla="*/ 203200 w 827314"/>
              <a:gd name="connsiteY5" fmla="*/ 413194 h 1104866"/>
              <a:gd name="connsiteX6" fmla="*/ 217714 w 827314"/>
              <a:gd name="connsiteY6" fmla="*/ 935708 h 1104866"/>
              <a:gd name="connsiteX7" fmla="*/ 261257 w 827314"/>
              <a:gd name="connsiteY7" fmla="*/ 1022794 h 1104866"/>
              <a:gd name="connsiteX8" fmla="*/ 362857 w 827314"/>
              <a:gd name="connsiteY8" fmla="*/ 1037308 h 1104866"/>
              <a:gd name="connsiteX9" fmla="*/ 435429 w 827314"/>
              <a:gd name="connsiteY9" fmla="*/ 935708 h 1104866"/>
              <a:gd name="connsiteX10" fmla="*/ 464457 w 827314"/>
              <a:gd name="connsiteY10" fmla="*/ 819594 h 1104866"/>
              <a:gd name="connsiteX11" fmla="*/ 551543 w 827314"/>
              <a:gd name="connsiteY11" fmla="*/ 790566 h 1104866"/>
              <a:gd name="connsiteX12" fmla="*/ 624114 w 827314"/>
              <a:gd name="connsiteY12" fmla="*/ 805080 h 1104866"/>
              <a:gd name="connsiteX13" fmla="*/ 638629 w 827314"/>
              <a:gd name="connsiteY13" fmla="*/ 848623 h 1104866"/>
              <a:gd name="connsiteX14" fmla="*/ 609600 w 827314"/>
              <a:gd name="connsiteY14" fmla="*/ 1066337 h 1104866"/>
              <a:gd name="connsiteX15" fmla="*/ 653143 w 827314"/>
              <a:gd name="connsiteY15" fmla="*/ 1095366 h 1104866"/>
              <a:gd name="connsiteX16" fmla="*/ 798286 w 827314"/>
              <a:gd name="connsiteY16" fmla="*/ 1037308 h 1104866"/>
              <a:gd name="connsiteX17" fmla="*/ 827314 w 827314"/>
              <a:gd name="connsiteY17" fmla="*/ 935708 h 1104866"/>
              <a:gd name="connsiteX18" fmla="*/ 812800 w 827314"/>
              <a:gd name="connsiteY18" fmla="*/ 761537 h 1104866"/>
              <a:gd name="connsiteX19" fmla="*/ 783771 w 827314"/>
              <a:gd name="connsiteY19" fmla="*/ 717994 h 1104866"/>
              <a:gd name="connsiteX20" fmla="*/ 769257 w 827314"/>
              <a:gd name="connsiteY20" fmla="*/ 674451 h 1104866"/>
              <a:gd name="connsiteX21" fmla="*/ 667657 w 827314"/>
              <a:gd name="connsiteY21" fmla="*/ 616394 h 1104866"/>
              <a:gd name="connsiteX22" fmla="*/ 624114 w 827314"/>
              <a:gd name="connsiteY22" fmla="*/ 587366 h 1104866"/>
              <a:gd name="connsiteX23" fmla="*/ 522514 w 827314"/>
              <a:gd name="connsiteY23" fmla="*/ 558337 h 1104866"/>
              <a:gd name="connsiteX24" fmla="*/ 478971 w 827314"/>
              <a:gd name="connsiteY24" fmla="*/ 514794 h 1104866"/>
              <a:gd name="connsiteX25" fmla="*/ 449943 w 827314"/>
              <a:gd name="connsiteY25" fmla="*/ 471251 h 1104866"/>
              <a:gd name="connsiteX26" fmla="*/ 406400 w 827314"/>
              <a:gd name="connsiteY26" fmla="*/ 442223 h 1104866"/>
              <a:gd name="connsiteX27" fmla="*/ 391886 w 827314"/>
              <a:gd name="connsiteY27" fmla="*/ 384166 h 1104866"/>
              <a:gd name="connsiteX28" fmla="*/ 362857 w 827314"/>
              <a:gd name="connsiteY28" fmla="*/ 297080 h 1104866"/>
              <a:gd name="connsiteX29" fmla="*/ 319314 w 827314"/>
              <a:gd name="connsiteY29" fmla="*/ 108394 h 1104866"/>
              <a:gd name="connsiteX30" fmla="*/ 304800 w 827314"/>
              <a:gd name="connsiteY30" fmla="*/ 64851 h 1104866"/>
              <a:gd name="connsiteX31" fmla="*/ 261257 w 827314"/>
              <a:gd name="connsiteY31" fmla="*/ 50337 h 1104866"/>
              <a:gd name="connsiteX32" fmla="*/ 72571 w 827314"/>
              <a:gd name="connsiteY32" fmla="*/ 35823 h 1104866"/>
              <a:gd name="connsiteX33" fmla="*/ 29029 w 827314"/>
              <a:gd name="connsiteY33" fmla="*/ 64851 h 110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27314" h="1104866">
                <a:moveTo>
                  <a:pt x="0" y="21308"/>
                </a:moveTo>
                <a:cubicBezTo>
                  <a:pt x="68213" y="89521"/>
                  <a:pt x="32156" y="47771"/>
                  <a:pt x="101600" y="151937"/>
                </a:cubicBezTo>
                <a:lnTo>
                  <a:pt x="130629" y="195480"/>
                </a:lnTo>
                <a:lnTo>
                  <a:pt x="174171" y="326108"/>
                </a:lnTo>
                <a:lnTo>
                  <a:pt x="188686" y="369651"/>
                </a:lnTo>
                <a:lnTo>
                  <a:pt x="203200" y="413194"/>
                </a:lnTo>
                <a:cubicBezTo>
                  <a:pt x="208038" y="587365"/>
                  <a:pt x="208790" y="761698"/>
                  <a:pt x="217714" y="935708"/>
                </a:cubicBezTo>
                <a:cubicBezTo>
                  <a:pt x="218578" y="952549"/>
                  <a:pt x="245597" y="1015834"/>
                  <a:pt x="261257" y="1022794"/>
                </a:cubicBezTo>
                <a:cubicBezTo>
                  <a:pt x="292519" y="1036688"/>
                  <a:pt x="328990" y="1032470"/>
                  <a:pt x="362857" y="1037308"/>
                </a:cubicBezTo>
                <a:cubicBezTo>
                  <a:pt x="430810" y="1014657"/>
                  <a:pt x="410799" y="1034229"/>
                  <a:pt x="435429" y="935708"/>
                </a:cubicBezTo>
                <a:cubicBezTo>
                  <a:pt x="445105" y="897003"/>
                  <a:pt x="426608" y="832210"/>
                  <a:pt x="464457" y="819594"/>
                </a:cubicBezTo>
                <a:lnTo>
                  <a:pt x="551543" y="790566"/>
                </a:lnTo>
                <a:cubicBezTo>
                  <a:pt x="575733" y="795404"/>
                  <a:pt x="603588" y="791396"/>
                  <a:pt x="624114" y="805080"/>
                </a:cubicBezTo>
                <a:cubicBezTo>
                  <a:pt x="636844" y="813567"/>
                  <a:pt x="638629" y="833323"/>
                  <a:pt x="638629" y="848623"/>
                </a:cubicBezTo>
                <a:cubicBezTo>
                  <a:pt x="638629" y="990683"/>
                  <a:pt x="638391" y="979962"/>
                  <a:pt x="609600" y="1066337"/>
                </a:cubicBezTo>
                <a:cubicBezTo>
                  <a:pt x="624114" y="1076013"/>
                  <a:pt x="635785" y="1093630"/>
                  <a:pt x="653143" y="1095366"/>
                </a:cubicBezTo>
                <a:cubicBezTo>
                  <a:pt x="748145" y="1104866"/>
                  <a:pt x="746703" y="1088891"/>
                  <a:pt x="798286" y="1037308"/>
                </a:cubicBezTo>
                <a:cubicBezTo>
                  <a:pt x="805131" y="1016773"/>
                  <a:pt x="827314" y="953935"/>
                  <a:pt x="827314" y="935708"/>
                </a:cubicBezTo>
                <a:cubicBezTo>
                  <a:pt x="827314" y="877450"/>
                  <a:pt x="824225" y="818664"/>
                  <a:pt x="812800" y="761537"/>
                </a:cubicBezTo>
                <a:cubicBezTo>
                  <a:pt x="809379" y="744432"/>
                  <a:pt x="793447" y="732508"/>
                  <a:pt x="783771" y="717994"/>
                </a:cubicBezTo>
                <a:cubicBezTo>
                  <a:pt x="778933" y="703480"/>
                  <a:pt x="778814" y="686398"/>
                  <a:pt x="769257" y="674451"/>
                </a:cubicBezTo>
                <a:cubicBezTo>
                  <a:pt x="754370" y="655842"/>
                  <a:pt x="683443" y="625414"/>
                  <a:pt x="667657" y="616394"/>
                </a:cubicBezTo>
                <a:cubicBezTo>
                  <a:pt x="652511" y="607739"/>
                  <a:pt x="639716" y="595167"/>
                  <a:pt x="624114" y="587366"/>
                </a:cubicBezTo>
                <a:cubicBezTo>
                  <a:pt x="603287" y="576953"/>
                  <a:pt x="541122" y="562989"/>
                  <a:pt x="522514" y="558337"/>
                </a:cubicBezTo>
                <a:cubicBezTo>
                  <a:pt x="508000" y="543823"/>
                  <a:pt x="492112" y="530563"/>
                  <a:pt x="478971" y="514794"/>
                </a:cubicBezTo>
                <a:cubicBezTo>
                  <a:pt x="467804" y="501393"/>
                  <a:pt x="462278" y="483586"/>
                  <a:pt x="449943" y="471251"/>
                </a:cubicBezTo>
                <a:cubicBezTo>
                  <a:pt x="437608" y="458916"/>
                  <a:pt x="420914" y="451899"/>
                  <a:pt x="406400" y="442223"/>
                </a:cubicBezTo>
                <a:cubicBezTo>
                  <a:pt x="401562" y="422871"/>
                  <a:pt x="397618" y="403273"/>
                  <a:pt x="391886" y="384166"/>
                </a:cubicBezTo>
                <a:cubicBezTo>
                  <a:pt x="383093" y="354858"/>
                  <a:pt x="369737" y="326895"/>
                  <a:pt x="362857" y="297080"/>
                </a:cubicBezTo>
                <a:cubicBezTo>
                  <a:pt x="306330" y="52129"/>
                  <a:pt x="392869" y="329059"/>
                  <a:pt x="319314" y="108394"/>
                </a:cubicBezTo>
                <a:cubicBezTo>
                  <a:pt x="314476" y="93880"/>
                  <a:pt x="319314" y="69689"/>
                  <a:pt x="304800" y="64851"/>
                </a:cubicBezTo>
                <a:lnTo>
                  <a:pt x="261257" y="50337"/>
                </a:lnTo>
                <a:cubicBezTo>
                  <a:pt x="185753" y="0"/>
                  <a:pt x="211394" y="3787"/>
                  <a:pt x="72571" y="35823"/>
                </a:cubicBezTo>
                <a:cubicBezTo>
                  <a:pt x="55574" y="39745"/>
                  <a:pt x="29029" y="64851"/>
                  <a:pt x="29029" y="64851"/>
                </a:cubicBezTo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>
            <a:off x="0" y="0"/>
            <a:ext cx="9144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0" y="152400"/>
            <a:ext cx="9144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 rot="5400000">
            <a:off x="5562600" y="3276600"/>
            <a:ext cx="6858000" cy="304800"/>
          </a:xfrm>
          <a:custGeom>
            <a:avLst/>
            <a:gdLst>
              <a:gd name="connsiteX0" fmla="*/ 3047 w 8174590"/>
              <a:gd name="connsiteY0" fmla="*/ 607696 h 781868"/>
              <a:gd name="connsiteX1" fmla="*/ 32075 w 8174590"/>
              <a:gd name="connsiteY1" fmla="*/ 419011 h 781868"/>
              <a:gd name="connsiteX2" fmla="*/ 75618 w 8174590"/>
              <a:gd name="connsiteY2" fmla="*/ 317411 h 781868"/>
              <a:gd name="connsiteX3" fmla="*/ 119161 w 8174590"/>
              <a:gd name="connsiteY3" fmla="*/ 230325 h 781868"/>
              <a:gd name="connsiteX4" fmla="*/ 177218 w 8174590"/>
              <a:gd name="connsiteY4" fmla="*/ 201296 h 781868"/>
              <a:gd name="connsiteX5" fmla="*/ 191732 w 8174590"/>
              <a:gd name="connsiteY5" fmla="*/ 157753 h 781868"/>
              <a:gd name="connsiteX6" fmla="*/ 249790 w 8174590"/>
              <a:gd name="connsiteY6" fmla="*/ 143239 h 781868"/>
              <a:gd name="connsiteX7" fmla="*/ 293332 w 8174590"/>
              <a:gd name="connsiteY7" fmla="*/ 128725 h 781868"/>
              <a:gd name="connsiteX8" fmla="*/ 380418 w 8174590"/>
              <a:gd name="connsiteY8" fmla="*/ 70668 h 781868"/>
              <a:gd name="connsiteX9" fmla="*/ 569104 w 8174590"/>
              <a:gd name="connsiteY9" fmla="*/ 41639 h 781868"/>
              <a:gd name="connsiteX10" fmla="*/ 757790 w 8174590"/>
              <a:gd name="connsiteY10" fmla="*/ 56153 h 781868"/>
              <a:gd name="connsiteX11" fmla="*/ 815847 w 8174590"/>
              <a:gd name="connsiteY11" fmla="*/ 70668 h 781868"/>
              <a:gd name="connsiteX12" fmla="*/ 873904 w 8174590"/>
              <a:gd name="connsiteY12" fmla="*/ 157753 h 781868"/>
              <a:gd name="connsiteX13" fmla="*/ 917447 w 8174590"/>
              <a:gd name="connsiteY13" fmla="*/ 201296 h 781868"/>
              <a:gd name="connsiteX14" fmla="*/ 946475 w 8174590"/>
              <a:gd name="connsiteY14" fmla="*/ 288382 h 781868"/>
              <a:gd name="connsiteX15" fmla="*/ 1004532 w 8174590"/>
              <a:gd name="connsiteY15" fmla="*/ 375468 h 781868"/>
              <a:gd name="connsiteX16" fmla="*/ 946475 w 8174590"/>
              <a:gd name="connsiteY16" fmla="*/ 549639 h 781868"/>
              <a:gd name="connsiteX17" fmla="*/ 902932 w 8174590"/>
              <a:gd name="connsiteY17" fmla="*/ 564153 h 781868"/>
              <a:gd name="connsiteX18" fmla="*/ 728761 w 8174590"/>
              <a:gd name="connsiteY18" fmla="*/ 564153 h 781868"/>
              <a:gd name="connsiteX19" fmla="*/ 743275 w 8174590"/>
              <a:gd name="connsiteY19" fmla="*/ 419011 h 781868"/>
              <a:gd name="connsiteX20" fmla="*/ 728761 w 8174590"/>
              <a:gd name="connsiteY20" fmla="*/ 360953 h 781868"/>
              <a:gd name="connsiteX21" fmla="*/ 685218 w 8174590"/>
              <a:gd name="connsiteY21" fmla="*/ 331925 h 781868"/>
              <a:gd name="connsiteX22" fmla="*/ 583618 w 8174590"/>
              <a:gd name="connsiteY22" fmla="*/ 288382 h 781868"/>
              <a:gd name="connsiteX23" fmla="*/ 496532 w 8174590"/>
              <a:gd name="connsiteY23" fmla="*/ 302896 h 781868"/>
              <a:gd name="connsiteX24" fmla="*/ 467504 w 8174590"/>
              <a:gd name="connsiteY24" fmla="*/ 419011 h 781868"/>
              <a:gd name="connsiteX25" fmla="*/ 482018 w 8174590"/>
              <a:gd name="connsiteY25" fmla="*/ 520611 h 781868"/>
              <a:gd name="connsiteX26" fmla="*/ 540075 w 8174590"/>
              <a:gd name="connsiteY26" fmla="*/ 607696 h 781868"/>
              <a:gd name="connsiteX27" fmla="*/ 569104 w 8174590"/>
              <a:gd name="connsiteY27" fmla="*/ 651239 h 781868"/>
              <a:gd name="connsiteX28" fmla="*/ 670704 w 8174590"/>
              <a:gd name="connsiteY28" fmla="*/ 709296 h 781868"/>
              <a:gd name="connsiteX29" fmla="*/ 786818 w 8174590"/>
              <a:gd name="connsiteY29" fmla="*/ 723811 h 781868"/>
              <a:gd name="connsiteX30" fmla="*/ 1106132 w 8174590"/>
              <a:gd name="connsiteY30" fmla="*/ 709296 h 781868"/>
              <a:gd name="connsiteX31" fmla="*/ 1149675 w 8174590"/>
              <a:gd name="connsiteY31" fmla="*/ 680268 h 781868"/>
              <a:gd name="connsiteX32" fmla="*/ 1207732 w 8174590"/>
              <a:gd name="connsiteY32" fmla="*/ 607696 h 781868"/>
              <a:gd name="connsiteX33" fmla="*/ 1265790 w 8174590"/>
              <a:gd name="connsiteY33" fmla="*/ 535125 h 781868"/>
              <a:gd name="connsiteX34" fmla="*/ 1280304 w 8174590"/>
              <a:gd name="connsiteY34" fmla="*/ 491582 h 781868"/>
              <a:gd name="connsiteX35" fmla="*/ 1309332 w 8174590"/>
              <a:gd name="connsiteY35" fmla="*/ 448039 h 781868"/>
              <a:gd name="connsiteX36" fmla="*/ 1338361 w 8174590"/>
              <a:gd name="connsiteY36" fmla="*/ 360953 h 781868"/>
              <a:gd name="connsiteX37" fmla="*/ 1352875 w 8174590"/>
              <a:gd name="connsiteY37" fmla="*/ 317411 h 781868"/>
              <a:gd name="connsiteX38" fmla="*/ 1381904 w 8174590"/>
              <a:gd name="connsiteY38" fmla="*/ 273868 h 781868"/>
              <a:gd name="connsiteX39" fmla="*/ 1396418 w 8174590"/>
              <a:gd name="connsiteY39" fmla="*/ 230325 h 781868"/>
              <a:gd name="connsiteX40" fmla="*/ 1483504 w 8174590"/>
              <a:gd name="connsiteY40" fmla="*/ 157753 h 781868"/>
              <a:gd name="connsiteX41" fmla="*/ 1599618 w 8174590"/>
              <a:gd name="connsiteY41" fmla="*/ 41639 h 781868"/>
              <a:gd name="connsiteX42" fmla="*/ 1643161 w 8174590"/>
              <a:gd name="connsiteY42" fmla="*/ 27125 h 781868"/>
              <a:gd name="connsiteX43" fmla="*/ 1904418 w 8174590"/>
              <a:gd name="connsiteY43" fmla="*/ 70668 h 781868"/>
              <a:gd name="connsiteX44" fmla="*/ 1947961 w 8174590"/>
              <a:gd name="connsiteY44" fmla="*/ 114211 h 781868"/>
              <a:gd name="connsiteX45" fmla="*/ 1976990 w 8174590"/>
              <a:gd name="connsiteY45" fmla="*/ 157753 h 781868"/>
              <a:gd name="connsiteX46" fmla="*/ 1991504 w 8174590"/>
              <a:gd name="connsiteY46" fmla="*/ 201296 h 781868"/>
              <a:gd name="connsiteX47" fmla="*/ 2020532 w 8174590"/>
              <a:gd name="connsiteY47" fmla="*/ 244839 h 781868"/>
              <a:gd name="connsiteX48" fmla="*/ 2006018 w 8174590"/>
              <a:gd name="connsiteY48" fmla="*/ 360953 h 781868"/>
              <a:gd name="connsiteX49" fmla="*/ 1962475 w 8174590"/>
              <a:gd name="connsiteY49" fmla="*/ 389982 h 781868"/>
              <a:gd name="connsiteX50" fmla="*/ 1860875 w 8174590"/>
              <a:gd name="connsiteY50" fmla="*/ 433525 h 781868"/>
              <a:gd name="connsiteX51" fmla="*/ 1715732 w 8174590"/>
              <a:gd name="connsiteY51" fmla="*/ 404496 h 781868"/>
              <a:gd name="connsiteX52" fmla="*/ 1730247 w 8174590"/>
              <a:gd name="connsiteY52" fmla="*/ 273868 h 781868"/>
              <a:gd name="connsiteX53" fmla="*/ 1643161 w 8174590"/>
              <a:gd name="connsiteY53" fmla="*/ 302896 h 781868"/>
              <a:gd name="connsiteX54" fmla="*/ 1628647 w 8174590"/>
              <a:gd name="connsiteY54" fmla="*/ 346439 h 781868"/>
              <a:gd name="connsiteX55" fmla="*/ 1599618 w 8174590"/>
              <a:gd name="connsiteY55" fmla="*/ 389982 h 781868"/>
              <a:gd name="connsiteX56" fmla="*/ 1614132 w 8174590"/>
              <a:gd name="connsiteY56" fmla="*/ 593182 h 781868"/>
              <a:gd name="connsiteX57" fmla="*/ 1672190 w 8174590"/>
              <a:gd name="connsiteY57" fmla="*/ 636725 h 781868"/>
              <a:gd name="connsiteX58" fmla="*/ 1802818 w 8174590"/>
              <a:gd name="connsiteY58" fmla="*/ 709296 h 781868"/>
              <a:gd name="connsiteX59" fmla="*/ 2035047 w 8174590"/>
              <a:gd name="connsiteY59" fmla="*/ 694782 h 781868"/>
              <a:gd name="connsiteX60" fmla="*/ 2093104 w 8174590"/>
              <a:gd name="connsiteY60" fmla="*/ 651239 h 781868"/>
              <a:gd name="connsiteX61" fmla="*/ 2136647 w 8174590"/>
              <a:gd name="connsiteY61" fmla="*/ 636725 h 781868"/>
              <a:gd name="connsiteX62" fmla="*/ 2223732 w 8174590"/>
              <a:gd name="connsiteY62" fmla="*/ 578668 h 781868"/>
              <a:gd name="connsiteX63" fmla="*/ 2267275 w 8174590"/>
              <a:gd name="connsiteY63" fmla="*/ 535125 h 781868"/>
              <a:gd name="connsiteX64" fmla="*/ 2354361 w 8174590"/>
              <a:gd name="connsiteY64" fmla="*/ 477068 h 781868"/>
              <a:gd name="connsiteX65" fmla="*/ 2397904 w 8174590"/>
              <a:gd name="connsiteY65" fmla="*/ 448039 h 781868"/>
              <a:gd name="connsiteX66" fmla="*/ 2499504 w 8174590"/>
              <a:gd name="connsiteY66" fmla="*/ 346439 h 781868"/>
              <a:gd name="connsiteX67" fmla="*/ 2572075 w 8174590"/>
              <a:gd name="connsiteY67" fmla="*/ 273868 h 781868"/>
              <a:gd name="connsiteX68" fmla="*/ 2644647 w 8174590"/>
              <a:gd name="connsiteY68" fmla="*/ 172268 h 781868"/>
              <a:gd name="connsiteX69" fmla="*/ 2717218 w 8174590"/>
              <a:gd name="connsiteY69" fmla="*/ 157753 h 781868"/>
              <a:gd name="connsiteX70" fmla="*/ 2775275 w 8174590"/>
              <a:gd name="connsiteY70" fmla="*/ 128725 h 781868"/>
              <a:gd name="connsiteX71" fmla="*/ 3080075 w 8174590"/>
              <a:gd name="connsiteY71" fmla="*/ 157753 h 781868"/>
              <a:gd name="connsiteX72" fmla="*/ 3123618 w 8174590"/>
              <a:gd name="connsiteY72" fmla="*/ 201296 h 781868"/>
              <a:gd name="connsiteX73" fmla="*/ 3167161 w 8174590"/>
              <a:gd name="connsiteY73" fmla="*/ 230325 h 781868"/>
              <a:gd name="connsiteX74" fmla="*/ 3196190 w 8174590"/>
              <a:gd name="connsiteY74" fmla="*/ 273868 h 781868"/>
              <a:gd name="connsiteX75" fmla="*/ 3225218 w 8174590"/>
              <a:gd name="connsiteY75" fmla="*/ 360953 h 781868"/>
              <a:gd name="connsiteX76" fmla="*/ 3181675 w 8174590"/>
              <a:gd name="connsiteY76" fmla="*/ 506096 h 781868"/>
              <a:gd name="connsiteX77" fmla="*/ 3123618 w 8174590"/>
              <a:gd name="connsiteY77" fmla="*/ 535125 h 781868"/>
              <a:gd name="connsiteX78" fmla="*/ 3022018 w 8174590"/>
              <a:gd name="connsiteY78" fmla="*/ 549639 h 781868"/>
              <a:gd name="connsiteX79" fmla="*/ 2847847 w 8174590"/>
              <a:gd name="connsiteY79" fmla="*/ 535125 h 781868"/>
              <a:gd name="connsiteX80" fmla="*/ 2818818 w 8174590"/>
              <a:gd name="connsiteY80" fmla="*/ 491582 h 781868"/>
              <a:gd name="connsiteX81" fmla="*/ 2804304 w 8174590"/>
              <a:gd name="connsiteY81" fmla="*/ 549639 h 781868"/>
              <a:gd name="connsiteX82" fmla="*/ 2818818 w 8174590"/>
              <a:gd name="connsiteY82" fmla="*/ 680268 h 781868"/>
              <a:gd name="connsiteX83" fmla="*/ 2833332 w 8174590"/>
              <a:gd name="connsiteY83" fmla="*/ 723811 h 781868"/>
              <a:gd name="connsiteX84" fmla="*/ 2876875 w 8174590"/>
              <a:gd name="connsiteY84" fmla="*/ 752839 h 781868"/>
              <a:gd name="connsiteX85" fmla="*/ 3022018 w 8174590"/>
              <a:gd name="connsiteY85" fmla="*/ 781868 h 781868"/>
              <a:gd name="connsiteX86" fmla="*/ 3080075 w 8174590"/>
              <a:gd name="connsiteY86" fmla="*/ 767353 h 781868"/>
              <a:gd name="connsiteX87" fmla="*/ 3167161 w 8174590"/>
              <a:gd name="connsiteY87" fmla="*/ 738325 h 781868"/>
              <a:gd name="connsiteX88" fmla="*/ 3210704 w 8174590"/>
              <a:gd name="connsiteY88" fmla="*/ 709296 h 781868"/>
              <a:gd name="connsiteX89" fmla="*/ 3254247 w 8174590"/>
              <a:gd name="connsiteY89" fmla="*/ 694782 h 781868"/>
              <a:gd name="connsiteX90" fmla="*/ 3297790 w 8174590"/>
              <a:gd name="connsiteY90" fmla="*/ 651239 h 781868"/>
              <a:gd name="connsiteX91" fmla="*/ 3355847 w 8174590"/>
              <a:gd name="connsiteY91" fmla="*/ 607696 h 781868"/>
              <a:gd name="connsiteX92" fmla="*/ 3399390 w 8174590"/>
              <a:gd name="connsiteY92" fmla="*/ 564153 h 781868"/>
              <a:gd name="connsiteX93" fmla="*/ 3486475 w 8174590"/>
              <a:gd name="connsiteY93" fmla="*/ 506096 h 781868"/>
              <a:gd name="connsiteX94" fmla="*/ 3588075 w 8174590"/>
              <a:gd name="connsiteY94" fmla="*/ 448039 h 781868"/>
              <a:gd name="connsiteX95" fmla="*/ 3617104 w 8174590"/>
              <a:gd name="connsiteY95" fmla="*/ 404496 h 781868"/>
              <a:gd name="connsiteX96" fmla="*/ 3762247 w 8174590"/>
              <a:gd name="connsiteY96" fmla="*/ 317411 h 781868"/>
              <a:gd name="connsiteX97" fmla="*/ 3820304 w 8174590"/>
              <a:gd name="connsiteY97" fmla="*/ 273868 h 781868"/>
              <a:gd name="connsiteX98" fmla="*/ 3878361 w 8174590"/>
              <a:gd name="connsiteY98" fmla="*/ 259353 h 781868"/>
              <a:gd name="connsiteX99" fmla="*/ 3965447 w 8174590"/>
              <a:gd name="connsiteY99" fmla="*/ 230325 h 781868"/>
              <a:gd name="connsiteX100" fmla="*/ 4154132 w 8174590"/>
              <a:gd name="connsiteY100" fmla="*/ 244839 h 781868"/>
              <a:gd name="connsiteX101" fmla="*/ 4212190 w 8174590"/>
              <a:gd name="connsiteY101" fmla="*/ 259353 h 781868"/>
              <a:gd name="connsiteX102" fmla="*/ 4284761 w 8174590"/>
              <a:gd name="connsiteY102" fmla="*/ 346439 h 781868"/>
              <a:gd name="connsiteX103" fmla="*/ 4284761 w 8174590"/>
              <a:gd name="connsiteY103" fmla="*/ 520611 h 781868"/>
              <a:gd name="connsiteX104" fmla="*/ 4241218 w 8174590"/>
              <a:gd name="connsiteY104" fmla="*/ 549639 h 781868"/>
              <a:gd name="connsiteX105" fmla="*/ 4023504 w 8174590"/>
              <a:gd name="connsiteY105" fmla="*/ 535125 h 781868"/>
              <a:gd name="connsiteX106" fmla="*/ 3936418 w 8174590"/>
              <a:gd name="connsiteY106" fmla="*/ 506096 h 781868"/>
              <a:gd name="connsiteX107" fmla="*/ 3979961 w 8174590"/>
              <a:gd name="connsiteY107" fmla="*/ 723811 h 781868"/>
              <a:gd name="connsiteX108" fmla="*/ 4023504 w 8174590"/>
              <a:gd name="connsiteY108" fmla="*/ 738325 h 781868"/>
              <a:gd name="connsiteX109" fmla="*/ 4081561 w 8174590"/>
              <a:gd name="connsiteY109" fmla="*/ 752839 h 781868"/>
              <a:gd name="connsiteX110" fmla="*/ 4400875 w 8174590"/>
              <a:gd name="connsiteY110" fmla="*/ 738325 h 781868"/>
              <a:gd name="connsiteX111" fmla="*/ 4487961 w 8174590"/>
              <a:gd name="connsiteY111" fmla="*/ 665753 h 781868"/>
              <a:gd name="connsiteX112" fmla="*/ 4546018 w 8174590"/>
              <a:gd name="connsiteY112" fmla="*/ 636725 h 781868"/>
              <a:gd name="connsiteX113" fmla="*/ 4604075 w 8174590"/>
              <a:gd name="connsiteY113" fmla="*/ 564153 h 781868"/>
              <a:gd name="connsiteX114" fmla="*/ 4633104 w 8174590"/>
              <a:gd name="connsiteY114" fmla="*/ 506096 h 781868"/>
              <a:gd name="connsiteX115" fmla="*/ 4676647 w 8174590"/>
              <a:gd name="connsiteY115" fmla="*/ 448039 h 781868"/>
              <a:gd name="connsiteX116" fmla="*/ 4720190 w 8174590"/>
              <a:gd name="connsiteY116" fmla="*/ 360953 h 781868"/>
              <a:gd name="connsiteX117" fmla="*/ 4792761 w 8174590"/>
              <a:gd name="connsiteY117" fmla="*/ 259353 h 781868"/>
              <a:gd name="connsiteX118" fmla="*/ 4821790 w 8174590"/>
              <a:gd name="connsiteY118" fmla="*/ 215811 h 781868"/>
              <a:gd name="connsiteX119" fmla="*/ 4879847 w 8174590"/>
              <a:gd name="connsiteY119" fmla="*/ 157753 h 781868"/>
              <a:gd name="connsiteX120" fmla="*/ 4908875 w 8174590"/>
              <a:gd name="connsiteY120" fmla="*/ 114211 h 781868"/>
              <a:gd name="connsiteX121" fmla="*/ 4952418 w 8174590"/>
              <a:gd name="connsiteY121" fmla="*/ 99696 h 781868"/>
              <a:gd name="connsiteX122" fmla="*/ 5054018 w 8174590"/>
              <a:gd name="connsiteY122" fmla="*/ 27125 h 781868"/>
              <a:gd name="connsiteX123" fmla="*/ 5097561 w 8174590"/>
              <a:gd name="connsiteY123" fmla="*/ 12611 h 781868"/>
              <a:gd name="connsiteX124" fmla="*/ 5489447 w 8174590"/>
              <a:gd name="connsiteY124" fmla="*/ 27125 h 781868"/>
              <a:gd name="connsiteX125" fmla="*/ 5605561 w 8174590"/>
              <a:gd name="connsiteY125" fmla="*/ 157753 h 781868"/>
              <a:gd name="connsiteX126" fmla="*/ 5620075 w 8174590"/>
              <a:gd name="connsiteY126" fmla="*/ 389982 h 781868"/>
              <a:gd name="connsiteX127" fmla="*/ 5576532 w 8174590"/>
              <a:gd name="connsiteY127" fmla="*/ 419011 h 781868"/>
              <a:gd name="connsiteX128" fmla="*/ 5329790 w 8174590"/>
              <a:gd name="connsiteY128" fmla="*/ 302896 h 781868"/>
              <a:gd name="connsiteX129" fmla="*/ 5315275 w 8174590"/>
              <a:gd name="connsiteY129" fmla="*/ 215811 h 781868"/>
              <a:gd name="connsiteX130" fmla="*/ 5199161 w 8174590"/>
              <a:gd name="connsiteY130" fmla="*/ 230325 h 781868"/>
              <a:gd name="connsiteX131" fmla="*/ 5184647 w 8174590"/>
              <a:gd name="connsiteY131" fmla="*/ 273868 h 781868"/>
              <a:gd name="connsiteX132" fmla="*/ 5199161 w 8174590"/>
              <a:gd name="connsiteY132" fmla="*/ 506096 h 781868"/>
              <a:gd name="connsiteX133" fmla="*/ 5257218 w 8174590"/>
              <a:gd name="connsiteY133" fmla="*/ 593182 h 781868"/>
              <a:gd name="connsiteX134" fmla="*/ 5329790 w 8174590"/>
              <a:gd name="connsiteY134" fmla="*/ 665753 h 781868"/>
              <a:gd name="connsiteX135" fmla="*/ 5373332 w 8174590"/>
              <a:gd name="connsiteY135" fmla="*/ 680268 h 781868"/>
              <a:gd name="connsiteX136" fmla="*/ 5562018 w 8174590"/>
              <a:gd name="connsiteY136" fmla="*/ 665753 h 781868"/>
              <a:gd name="connsiteX137" fmla="*/ 5678132 w 8174590"/>
              <a:gd name="connsiteY137" fmla="*/ 593182 h 781868"/>
              <a:gd name="connsiteX138" fmla="*/ 5721675 w 8174590"/>
              <a:gd name="connsiteY138" fmla="*/ 578668 h 781868"/>
              <a:gd name="connsiteX139" fmla="*/ 5794247 w 8174590"/>
              <a:gd name="connsiteY139" fmla="*/ 535125 h 781868"/>
              <a:gd name="connsiteX140" fmla="*/ 5895847 w 8174590"/>
              <a:gd name="connsiteY140" fmla="*/ 491582 h 781868"/>
              <a:gd name="connsiteX141" fmla="*/ 5939390 w 8174590"/>
              <a:gd name="connsiteY141" fmla="*/ 462553 h 781868"/>
              <a:gd name="connsiteX142" fmla="*/ 6040990 w 8174590"/>
              <a:gd name="connsiteY142" fmla="*/ 389982 h 781868"/>
              <a:gd name="connsiteX143" fmla="*/ 6157104 w 8174590"/>
              <a:gd name="connsiteY143" fmla="*/ 288382 h 781868"/>
              <a:gd name="connsiteX144" fmla="*/ 6244190 w 8174590"/>
              <a:gd name="connsiteY144" fmla="*/ 230325 h 781868"/>
              <a:gd name="connsiteX145" fmla="*/ 6360304 w 8174590"/>
              <a:gd name="connsiteY145" fmla="*/ 201296 h 781868"/>
              <a:gd name="connsiteX146" fmla="*/ 6490932 w 8174590"/>
              <a:gd name="connsiteY146" fmla="*/ 172268 h 781868"/>
              <a:gd name="connsiteX147" fmla="*/ 6795732 w 8174590"/>
              <a:gd name="connsiteY147" fmla="*/ 186782 h 781868"/>
              <a:gd name="connsiteX148" fmla="*/ 6839275 w 8174590"/>
              <a:gd name="connsiteY148" fmla="*/ 201296 h 781868"/>
              <a:gd name="connsiteX149" fmla="*/ 6926361 w 8174590"/>
              <a:gd name="connsiteY149" fmla="*/ 259353 h 781868"/>
              <a:gd name="connsiteX150" fmla="*/ 6998932 w 8174590"/>
              <a:gd name="connsiteY150" fmla="*/ 389982 h 781868"/>
              <a:gd name="connsiteX151" fmla="*/ 6984418 w 8174590"/>
              <a:gd name="connsiteY151" fmla="*/ 535125 h 781868"/>
              <a:gd name="connsiteX152" fmla="*/ 6795732 w 8174590"/>
              <a:gd name="connsiteY152" fmla="*/ 578668 h 781868"/>
              <a:gd name="connsiteX153" fmla="*/ 6679618 w 8174590"/>
              <a:gd name="connsiteY153" fmla="*/ 564153 h 781868"/>
              <a:gd name="connsiteX154" fmla="*/ 6665104 w 8174590"/>
              <a:gd name="connsiteY154" fmla="*/ 491582 h 781868"/>
              <a:gd name="connsiteX155" fmla="*/ 6621561 w 8174590"/>
              <a:gd name="connsiteY155" fmla="*/ 477068 h 781868"/>
              <a:gd name="connsiteX156" fmla="*/ 6548990 w 8174590"/>
              <a:gd name="connsiteY156" fmla="*/ 491582 h 781868"/>
              <a:gd name="connsiteX157" fmla="*/ 6534475 w 8174590"/>
              <a:gd name="connsiteY157" fmla="*/ 535125 h 781868"/>
              <a:gd name="connsiteX158" fmla="*/ 6548990 w 8174590"/>
              <a:gd name="connsiteY158" fmla="*/ 651239 h 781868"/>
              <a:gd name="connsiteX159" fmla="*/ 6636075 w 8174590"/>
              <a:gd name="connsiteY159" fmla="*/ 680268 h 781868"/>
              <a:gd name="connsiteX160" fmla="*/ 6679618 w 8174590"/>
              <a:gd name="connsiteY160" fmla="*/ 694782 h 781868"/>
              <a:gd name="connsiteX161" fmla="*/ 7027961 w 8174590"/>
              <a:gd name="connsiteY161" fmla="*/ 665753 h 781868"/>
              <a:gd name="connsiteX162" fmla="*/ 7115047 w 8174590"/>
              <a:gd name="connsiteY162" fmla="*/ 636725 h 781868"/>
              <a:gd name="connsiteX163" fmla="*/ 7216647 w 8174590"/>
              <a:gd name="connsiteY163" fmla="*/ 491582 h 781868"/>
              <a:gd name="connsiteX164" fmla="*/ 7260190 w 8174590"/>
              <a:gd name="connsiteY164" fmla="*/ 448039 h 781868"/>
              <a:gd name="connsiteX165" fmla="*/ 7274704 w 8174590"/>
              <a:gd name="connsiteY165" fmla="*/ 404496 h 781868"/>
              <a:gd name="connsiteX166" fmla="*/ 7361790 w 8174590"/>
              <a:gd name="connsiteY166" fmla="*/ 346439 h 781868"/>
              <a:gd name="connsiteX167" fmla="*/ 7463390 w 8174590"/>
              <a:gd name="connsiteY167" fmla="*/ 273868 h 781868"/>
              <a:gd name="connsiteX168" fmla="*/ 7521447 w 8174590"/>
              <a:gd name="connsiteY168" fmla="*/ 259353 h 781868"/>
              <a:gd name="connsiteX169" fmla="*/ 7608532 w 8174590"/>
              <a:gd name="connsiteY169" fmla="*/ 215811 h 781868"/>
              <a:gd name="connsiteX170" fmla="*/ 7666590 w 8174590"/>
              <a:gd name="connsiteY170" fmla="*/ 186782 h 781868"/>
              <a:gd name="connsiteX171" fmla="*/ 7840761 w 8174590"/>
              <a:gd name="connsiteY171" fmla="*/ 143239 h 781868"/>
              <a:gd name="connsiteX172" fmla="*/ 7884304 w 8174590"/>
              <a:gd name="connsiteY172" fmla="*/ 128725 h 781868"/>
              <a:gd name="connsiteX173" fmla="*/ 8174590 w 8174590"/>
              <a:gd name="connsiteY173" fmla="*/ 128725 h 781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</a:cxnLst>
            <a:rect l="l" t="t" r="r" b="b"/>
            <a:pathLst>
              <a:path w="8174590" h="781868">
                <a:moveTo>
                  <a:pt x="3047" y="607696"/>
                </a:moveTo>
                <a:cubicBezTo>
                  <a:pt x="37983" y="502886"/>
                  <a:pt x="0" y="627493"/>
                  <a:pt x="32075" y="419011"/>
                </a:cubicBezTo>
                <a:cubicBezTo>
                  <a:pt x="37521" y="383615"/>
                  <a:pt x="62250" y="348603"/>
                  <a:pt x="75618" y="317411"/>
                </a:cubicBezTo>
                <a:cubicBezTo>
                  <a:pt x="89928" y="284021"/>
                  <a:pt x="88168" y="256153"/>
                  <a:pt x="119161" y="230325"/>
                </a:cubicBezTo>
                <a:cubicBezTo>
                  <a:pt x="135783" y="216474"/>
                  <a:pt x="157866" y="210972"/>
                  <a:pt x="177218" y="201296"/>
                </a:cubicBezTo>
                <a:cubicBezTo>
                  <a:pt x="182056" y="186782"/>
                  <a:pt x="179785" y="167310"/>
                  <a:pt x="191732" y="157753"/>
                </a:cubicBezTo>
                <a:cubicBezTo>
                  <a:pt x="207309" y="145292"/>
                  <a:pt x="230609" y="148719"/>
                  <a:pt x="249790" y="143239"/>
                </a:cubicBezTo>
                <a:cubicBezTo>
                  <a:pt x="264500" y="139036"/>
                  <a:pt x="278818" y="133563"/>
                  <a:pt x="293332" y="128725"/>
                </a:cubicBezTo>
                <a:cubicBezTo>
                  <a:pt x="322361" y="109373"/>
                  <a:pt x="346208" y="77510"/>
                  <a:pt x="380418" y="70668"/>
                </a:cubicBezTo>
                <a:cubicBezTo>
                  <a:pt x="491238" y="48503"/>
                  <a:pt x="428511" y="59213"/>
                  <a:pt x="569104" y="41639"/>
                </a:cubicBezTo>
                <a:cubicBezTo>
                  <a:pt x="631999" y="46477"/>
                  <a:pt x="695141" y="48782"/>
                  <a:pt x="757790" y="56153"/>
                </a:cubicBezTo>
                <a:cubicBezTo>
                  <a:pt x="777601" y="58484"/>
                  <a:pt x="800835" y="57532"/>
                  <a:pt x="815847" y="70668"/>
                </a:cubicBezTo>
                <a:cubicBezTo>
                  <a:pt x="842103" y="93642"/>
                  <a:pt x="849235" y="133084"/>
                  <a:pt x="873904" y="157753"/>
                </a:cubicBezTo>
                <a:lnTo>
                  <a:pt x="917447" y="201296"/>
                </a:lnTo>
                <a:cubicBezTo>
                  <a:pt x="927123" y="230325"/>
                  <a:pt x="929502" y="262922"/>
                  <a:pt x="946475" y="288382"/>
                </a:cubicBezTo>
                <a:lnTo>
                  <a:pt x="1004532" y="375468"/>
                </a:lnTo>
                <a:cubicBezTo>
                  <a:pt x="992390" y="496893"/>
                  <a:pt x="1029001" y="508377"/>
                  <a:pt x="946475" y="549639"/>
                </a:cubicBezTo>
                <a:cubicBezTo>
                  <a:pt x="932791" y="556481"/>
                  <a:pt x="917446" y="559315"/>
                  <a:pt x="902932" y="564153"/>
                </a:cubicBezTo>
                <a:cubicBezTo>
                  <a:pt x="856331" y="595222"/>
                  <a:pt x="789340" y="655021"/>
                  <a:pt x="728761" y="564153"/>
                </a:cubicBezTo>
                <a:cubicBezTo>
                  <a:pt x="701790" y="523697"/>
                  <a:pt x="738437" y="467392"/>
                  <a:pt x="743275" y="419011"/>
                </a:cubicBezTo>
                <a:cubicBezTo>
                  <a:pt x="738437" y="399658"/>
                  <a:pt x="739826" y="377551"/>
                  <a:pt x="728761" y="360953"/>
                </a:cubicBezTo>
                <a:cubicBezTo>
                  <a:pt x="719085" y="346439"/>
                  <a:pt x="700364" y="340580"/>
                  <a:pt x="685218" y="331925"/>
                </a:cubicBezTo>
                <a:cubicBezTo>
                  <a:pt x="634996" y="303227"/>
                  <a:pt x="632471" y="304666"/>
                  <a:pt x="583618" y="288382"/>
                </a:cubicBezTo>
                <a:cubicBezTo>
                  <a:pt x="554589" y="293220"/>
                  <a:pt x="516084" y="280900"/>
                  <a:pt x="496532" y="302896"/>
                </a:cubicBezTo>
                <a:cubicBezTo>
                  <a:pt x="470027" y="332715"/>
                  <a:pt x="467504" y="419011"/>
                  <a:pt x="467504" y="419011"/>
                </a:cubicBezTo>
                <a:cubicBezTo>
                  <a:pt x="472342" y="452878"/>
                  <a:pt x="469737" y="488681"/>
                  <a:pt x="482018" y="520611"/>
                </a:cubicBezTo>
                <a:cubicBezTo>
                  <a:pt x="494542" y="553173"/>
                  <a:pt x="520723" y="578668"/>
                  <a:pt x="540075" y="607696"/>
                </a:cubicBezTo>
                <a:cubicBezTo>
                  <a:pt x="549751" y="622210"/>
                  <a:pt x="554590" y="641563"/>
                  <a:pt x="569104" y="651239"/>
                </a:cubicBezTo>
                <a:cubicBezTo>
                  <a:pt x="595019" y="668516"/>
                  <a:pt x="641238" y="701929"/>
                  <a:pt x="670704" y="709296"/>
                </a:cubicBezTo>
                <a:cubicBezTo>
                  <a:pt x="708545" y="718756"/>
                  <a:pt x="748113" y="718973"/>
                  <a:pt x="786818" y="723811"/>
                </a:cubicBezTo>
                <a:cubicBezTo>
                  <a:pt x="893256" y="718973"/>
                  <a:pt x="1000343" y="721991"/>
                  <a:pt x="1106132" y="709296"/>
                </a:cubicBezTo>
                <a:cubicBezTo>
                  <a:pt x="1123452" y="707218"/>
                  <a:pt x="1138778" y="693889"/>
                  <a:pt x="1149675" y="680268"/>
                </a:cubicBezTo>
                <a:cubicBezTo>
                  <a:pt x="1229802" y="580111"/>
                  <a:pt x="1082942" y="690892"/>
                  <a:pt x="1207732" y="607696"/>
                </a:cubicBezTo>
                <a:cubicBezTo>
                  <a:pt x="1244217" y="498247"/>
                  <a:pt x="1190757" y="628915"/>
                  <a:pt x="1265790" y="535125"/>
                </a:cubicBezTo>
                <a:cubicBezTo>
                  <a:pt x="1275347" y="523178"/>
                  <a:pt x="1273462" y="505266"/>
                  <a:pt x="1280304" y="491582"/>
                </a:cubicBezTo>
                <a:cubicBezTo>
                  <a:pt x="1288105" y="475980"/>
                  <a:pt x="1302247" y="463979"/>
                  <a:pt x="1309332" y="448039"/>
                </a:cubicBezTo>
                <a:cubicBezTo>
                  <a:pt x="1321759" y="420077"/>
                  <a:pt x="1328685" y="389982"/>
                  <a:pt x="1338361" y="360953"/>
                </a:cubicBezTo>
                <a:cubicBezTo>
                  <a:pt x="1343199" y="346439"/>
                  <a:pt x="1344389" y="330141"/>
                  <a:pt x="1352875" y="317411"/>
                </a:cubicBezTo>
                <a:lnTo>
                  <a:pt x="1381904" y="273868"/>
                </a:lnTo>
                <a:cubicBezTo>
                  <a:pt x="1386742" y="259354"/>
                  <a:pt x="1387931" y="243055"/>
                  <a:pt x="1396418" y="230325"/>
                </a:cubicBezTo>
                <a:cubicBezTo>
                  <a:pt x="1418769" y="196799"/>
                  <a:pt x="1451375" y="179173"/>
                  <a:pt x="1483504" y="157753"/>
                </a:cubicBezTo>
                <a:cubicBezTo>
                  <a:pt x="1543967" y="67060"/>
                  <a:pt x="1516308" y="77343"/>
                  <a:pt x="1599618" y="41639"/>
                </a:cubicBezTo>
                <a:cubicBezTo>
                  <a:pt x="1613680" y="35612"/>
                  <a:pt x="1628647" y="31963"/>
                  <a:pt x="1643161" y="27125"/>
                </a:cubicBezTo>
                <a:cubicBezTo>
                  <a:pt x="1743669" y="34304"/>
                  <a:pt x="1825221" y="14098"/>
                  <a:pt x="1904418" y="70668"/>
                </a:cubicBezTo>
                <a:cubicBezTo>
                  <a:pt x="1921121" y="82599"/>
                  <a:pt x="1934820" y="98442"/>
                  <a:pt x="1947961" y="114211"/>
                </a:cubicBezTo>
                <a:cubicBezTo>
                  <a:pt x="1959128" y="127612"/>
                  <a:pt x="1967314" y="143239"/>
                  <a:pt x="1976990" y="157753"/>
                </a:cubicBezTo>
                <a:cubicBezTo>
                  <a:pt x="1981828" y="172267"/>
                  <a:pt x="1984662" y="187612"/>
                  <a:pt x="1991504" y="201296"/>
                </a:cubicBezTo>
                <a:cubicBezTo>
                  <a:pt x="1999305" y="216898"/>
                  <a:pt x="2018953" y="227467"/>
                  <a:pt x="2020532" y="244839"/>
                </a:cubicBezTo>
                <a:cubicBezTo>
                  <a:pt x="2024063" y="283685"/>
                  <a:pt x="2020504" y="324737"/>
                  <a:pt x="2006018" y="360953"/>
                </a:cubicBezTo>
                <a:cubicBezTo>
                  <a:pt x="1999539" y="377149"/>
                  <a:pt x="1977621" y="381327"/>
                  <a:pt x="1962475" y="389982"/>
                </a:cubicBezTo>
                <a:cubicBezTo>
                  <a:pt x="1912255" y="418680"/>
                  <a:pt x="1909727" y="417241"/>
                  <a:pt x="1860875" y="433525"/>
                </a:cubicBezTo>
                <a:cubicBezTo>
                  <a:pt x="1812494" y="423849"/>
                  <a:pt x="1746975" y="442682"/>
                  <a:pt x="1715732" y="404496"/>
                </a:cubicBezTo>
                <a:cubicBezTo>
                  <a:pt x="1687989" y="370588"/>
                  <a:pt x="1755711" y="309518"/>
                  <a:pt x="1730247" y="273868"/>
                </a:cubicBezTo>
                <a:cubicBezTo>
                  <a:pt x="1712462" y="248969"/>
                  <a:pt x="1643161" y="302896"/>
                  <a:pt x="1643161" y="302896"/>
                </a:cubicBezTo>
                <a:cubicBezTo>
                  <a:pt x="1638323" y="317410"/>
                  <a:pt x="1635489" y="332755"/>
                  <a:pt x="1628647" y="346439"/>
                </a:cubicBezTo>
                <a:cubicBezTo>
                  <a:pt x="1620846" y="362041"/>
                  <a:pt x="1600642" y="372568"/>
                  <a:pt x="1599618" y="389982"/>
                </a:cubicBezTo>
                <a:cubicBezTo>
                  <a:pt x="1595630" y="457771"/>
                  <a:pt x="1594971" y="528035"/>
                  <a:pt x="1614132" y="593182"/>
                </a:cubicBezTo>
                <a:cubicBezTo>
                  <a:pt x="1620958" y="616390"/>
                  <a:pt x="1652372" y="622853"/>
                  <a:pt x="1672190" y="636725"/>
                </a:cubicBezTo>
                <a:cubicBezTo>
                  <a:pt x="1762932" y="700244"/>
                  <a:pt x="1730156" y="685076"/>
                  <a:pt x="1802818" y="709296"/>
                </a:cubicBezTo>
                <a:cubicBezTo>
                  <a:pt x="1880228" y="704458"/>
                  <a:pt x="1958992" y="709993"/>
                  <a:pt x="2035047" y="694782"/>
                </a:cubicBezTo>
                <a:cubicBezTo>
                  <a:pt x="2058768" y="690038"/>
                  <a:pt x="2072101" y="663241"/>
                  <a:pt x="2093104" y="651239"/>
                </a:cubicBezTo>
                <a:cubicBezTo>
                  <a:pt x="2106388" y="643648"/>
                  <a:pt x="2122133" y="641563"/>
                  <a:pt x="2136647" y="636725"/>
                </a:cubicBezTo>
                <a:cubicBezTo>
                  <a:pt x="2275556" y="497816"/>
                  <a:pt x="2097701" y="662689"/>
                  <a:pt x="2223732" y="578668"/>
                </a:cubicBezTo>
                <a:cubicBezTo>
                  <a:pt x="2240811" y="567282"/>
                  <a:pt x="2251072" y="547727"/>
                  <a:pt x="2267275" y="535125"/>
                </a:cubicBezTo>
                <a:cubicBezTo>
                  <a:pt x="2294814" y="513706"/>
                  <a:pt x="2325332" y="496420"/>
                  <a:pt x="2354361" y="477068"/>
                </a:cubicBezTo>
                <a:cubicBezTo>
                  <a:pt x="2368875" y="467392"/>
                  <a:pt x="2385569" y="460374"/>
                  <a:pt x="2397904" y="448039"/>
                </a:cubicBezTo>
                <a:cubicBezTo>
                  <a:pt x="2431771" y="414172"/>
                  <a:pt x="2472937" y="386290"/>
                  <a:pt x="2499504" y="346439"/>
                </a:cubicBezTo>
                <a:cubicBezTo>
                  <a:pt x="2538208" y="288382"/>
                  <a:pt x="2514018" y="312572"/>
                  <a:pt x="2572075" y="273868"/>
                </a:cubicBezTo>
                <a:cubicBezTo>
                  <a:pt x="2582994" y="257490"/>
                  <a:pt x="2634360" y="178698"/>
                  <a:pt x="2644647" y="172268"/>
                </a:cubicBezTo>
                <a:cubicBezTo>
                  <a:pt x="2665567" y="159193"/>
                  <a:pt x="2693028" y="162591"/>
                  <a:pt x="2717218" y="157753"/>
                </a:cubicBezTo>
                <a:cubicBezTo>
                  <a:pt x="2736570" y="148077"/>
                  <a:pt x="2753666" y="129805"/>
                  <a:pt x="2775275" y="128725"/>
                </a:cubicBezTo>
                <a:cubicBezTo>
                  <a:pt x="2916543" y="121662"/>
                  <a:pt x="2968212" y="135381"/>
                  <a:pt x="3080075" y="157753"/>
                </a:cubicBezTo>
                <a:cubicBezTo>
                  <a:pt x="3094589" y="172267"/>
                  <a:pt x="3107849" y="188155"/>
                  <a:pt x="3123618" y="201296"/>
                </a:cubicBezTo>
                <a:cubicBezTo>
                  <a:pt x="3137019" y="212463"/>
                  <a:pt x="3154826" y="217990"/>
                  <a:pt x="3167161" y="230325"/>
                </a:cubicBezTo>
                <a:cubicBezTo>
                  <a:pt x="3179496" y="242660"/>
                  <a:pt x="3186514" y="259354"/>
                  <a:pt x="3196190" y="273868"/>
                </a:cubicBezTo>
                <a:cubicBezTo>
                  <a:pt x="3205866" y="302896"/>
                  <a:pt x="3229545" y="330662"/>
                  <a:pt x="3225218" y="360953"/>
                </a:cubicBezTo>
                <a:cubicBezTo>
                  <a:pt x="3218415" y="408578"/>
                  <a:pt x="3224491" y="470416"/>
                  <a:pt x="3181675" y="506096"/>
                </a:cubicBezTo>
                <a:cubicBezTo>
                  <a:pt x="3165053" y="519947"/>
                  <a:pt x="3144492" y="529432"/>
                  <a:pt x="3123618" y="535125"/>
                </a:cubicBezTo>
                <a:cubicBezTo>
                  <a:pt x="3090613" y="544126"/>
                  <a:pt x="3055885" y="544801"/>
                  <a:pt x="3022018" y="549639"/>
                </a:cubicBezTo>
                <a:cubicBezTo>
                  <a:pt x="2963961" y="544801"/>
                  <a:pt x="2903864" y="551130"/>
                  <a:pt x="2847847" y="535125"/>
                </a:cubicBezTo>
                <a:cubicBezTo>
                  <a:pt x="2831074" y="530333"/>
                  <a:pt x="2835367" y="486066"/>
                  <a:pt x="2818818" y="491582"/>
                </a:cubicBezTo>
                <a:cubicBezTo>
                  <a:pt x="2799894" y="497890"/>
                  <a:pt x="2809142" y="530287"/>
                  <a:pt x="2804304" y="549639"/>
                </a:cubicBezTo>
                <a:cubicBezTo>
                  <a:pt x="2809142" y="593182"/>
                  <a:pt x="2811616" y="637053"/>
                  <a:pt x="2818818" y="680268"/>
                </a:cubicBezTo>
                <a:cubicBezTo>
                  <a:pt x="2821333" y="695359"/>
                  <a:pt x="2823775" y="711864"/>
                  <a:pt x="2833332" y="723811"/>
                </a:cubicBezTo>
                <a:cubicBezTo>
                  <a:pt x="2844229" y="737432"/>
                  <a:pt x="2861273" y="745038"/>
                  <a:pt x="2876875" y="752839"/>
                </a:cubicBezTo>
                <a:cubicBezTo>
                  <a:pt x="2917406" y="773104"/>
                  <a:pt x="2984578" y="776519"/>
                  <a:pt x="3022018" y="781868"/>
                </a:cubicBezTo>
                <a:cubicBezTo>
                  <a:pt x="3041370" y="777030"/>
                  <a:pt x="3060968" y="773085"/>
                  <a:pt x="3080075" y="767353"/>
                </a:cubicBezTo>
                <a:cubicBezTo>
                  <a:pt x="3109383" y="758560"/>
                  <a:pt x="3167161" y="738325"/>
                  <a:pt x="3167161" y="738325"/>
                </a:cubicBezTo>
                <a:cubicBezTo>
                  <a:pt x="3181675" y="728649"/>
                  <a:pt x="3195102" y="717097"/>
                  <a:pt x="3210704" y="709296"/>
                </a:cubicBezTo>
                <a:cubicBezTo>
                  <a:pt x="3224388" y="702454"/>
                  <a:pt x="3241517" y="703269"/>
                  <a:pt x="3254247" y="694782"/>
                </a:cubicBezTo>
                <a:cubicBezTo>
                  <a:pt x="3271326" y="683396"/>
                  <a:pt x="3282205" y="664597"/>
                  <a:pt x="3297790" y="651239"/>
                </a:cubicBezTo>
                <a:cubicBezTo>
                  <a:pt x="3316157" y="635496"/>
                  <a:pt x="3337480" y="623439"/>
                  <a:pt x="3355847" y="607696"/>
                </a:cubicBezTo>
                <a:cubicBezTo>
                  <a:pt x="3371432" y="594338"/>
                  <a:pt x="3383187" y="576755"/>
                  <a:pt x="3399390" y="564153"/>
                </a:cubicBezTo>
                <a:cubicBezTo>
                  <a:pt x="3426929" y="542734"/>
                  <a:pt x="3461806" y="530765"/>
                  <a:pt x="3486475" y="506096"/>
                </a:cubicBezTo>
                <a:cubicBezTo>
                  <a:pt x="3544123" y="448448"/>
                  <a:pt x="3510104" y="467531"/>
                  <a:pt x="3588075" y="448039"/>
                </a:cubicBezTo>
                <a:cubicBezTo>
                  <a:pt x="3597751" y="433525"/>
                  <a:pt x="3603976" y="415983"/>
                  <a:pt x="3617104" y="404496"/>
                </a:cubicBezTo>
                <a:cubicBezTo>
                  <a:pt x="3706589" y="326197"/>
                  <a:pt x="3682662" y="367151"/>
                  <a:pt x="3762247" y="317411"/>
                </a:cubicBezTo>
                <a:cubicBezTo>
                  <a:pt x="3782760" y="304590"/>
                  <a:pt x="3798667" y="284686"/>
                  <a:pt x="3820304" y="273868"/>
                </a:cubicBezTo>
                <a:cubicBezTo>
                  <a:pt x="3838146" y="264947"/>
                  <a:pt x="3859254" y="265085"/>
                  <a:pt x="3878361" y="259353"/>
                </a:cubicBezTo>
                <a:cubicBezTo>
                  <a:pt x="3907669" y="250560"/>
                  <a:pt x="3965447" y="230325"/>
                  <a:pt x="3965447" y="230325"/>
                </a:cubicBezTo>
                <a:cubicBezTo>
                  <a:pt x="4028342" y="235163"/>
                  <a:pt x="4091483" y="237469"/>
                  <a:pt x="4154132" y="244839"/>
                </a:cubicBezTo>
                <a:cubicBezTo>
                  <a:pt x="4173944" y="247170"/>
                  <a:pt x="4194870" y="249456"/>
                  <a:pt x="4212190" y="259353"/>
                </a:cubicBezTo>
                <a:cubicBezTo>
                  <a:pt x="4242276" y="276545"/>
                  <a:pt x="4266265" y="318695"/>
                  <a:pt x="4284761" y="346439"/>
                </a:cubicBezTo>
                <a:cubicBezTo>
                  <a:pt x="4301384" y="412931"/>
                  <a:pt x="4316124" y="442203"/>
                  <a:pt x="4284761" y="520611"/>
                </a:cubicBezTo>
                <a:cubicBezTo>
                  <a:pt x="4278283" y="536807"/>
                  <a:pt x="4255732" y="539963"/>
                  <a:pt x="4241218" y="549639"/>
                </a:cubicBezTo>
                <a:cubicBezTo>
                  <a:pt x="4168647" y="544801"/>
                  <a:pt x="4094504" y="550903"/>
                  <a:pt x="4023504" y="535125"/>
                </a:cubicBezTo>
                <a:cubicBezTo>
                  <a:pt x="3893036" y="506132"/>
                  <a:pt x="4056161" y="466183"/>
                  <a:pt x="3936418" y="506096"/>
                </a:cubicBezTo>
                <a:cubicBezTo>
                  <a:pt x="3939576" y="543997"/>
                  <a:pt x="3922450" y="677802"/>
                  <a:pt x="3979961" y="723811"/>
                </a:cubicBezTo>
                <a:cubicBezTo>
                  <a:pt x="3991908" y="733368"/>
                  <a:pt x="4008793" y="734122"/>
                  <a:pt x="4023504" y="738325"/>
                </a:cubicBezTo>
                <a:cubicBezTo>
                  <a:pt x="4042684" y="743805"/>
                  <a:pt x="4062209" y="748001"/>
                  <a:pt x="4081561" y="752839"/>
                </a:cubicBezTo>
                <a:cubicBezTo>
                  <a:pt x="4187999" y="748001"/>
                  <a:pt x="4295029" y="750538"/>
                  <a:pt x="4400875" y="738325"/>
                </a:cubicBezTo>
                <a:cubicBezTo>
                  <a:pt x="4482330" y="728926"/>
                  <a:pt x="4440645" y="705182"/>
                  <a:pt x="4487961" y="665753"/>
                </a:cubicBezTo>
                <a:cubicBezTo>
                  <a:pt x="4504583" y="651902"/>
                  <a:pt x="4526666" y="646401"/>
                  <a:pt x="4546018" y="636725"/>
                </a:cubicBezTo>
                <a:cubicBezTo>
                  <a:pt x="4580671" y="532764"/>
                  <a:pt x="4531130" y="651687"/>
                  <a:pt x="4604075" y="564153"/>
                </a:cubicBezTo>
                <a:cubicBezTo>
                  <a:pt x="4617926" y="547531"/>
                  <a:pt x="4621637" y="524444"/>
                  <a:pt x="4633104" y="506096"/>
                </a:cubicBezTo>
                <a:cubicBezTo>
                  <a:pt x="4645925" y="485583"/>
                  <a:pt x="4662587" y="467724"/>
                  <a:pt x="4676647" y="448039"/>
                </a:cubicBezTo>
                <a:cubicBezTo>
                  <a:pt x="4745970" y="350986"/>
                  <a:pt x="4672260" y="456811"/>
                  <a:pt x="4720190" y="360953"/>
                </a:cubicBezTo>
                <a:cubicBezTo>
                  <a:pt x="4731591" y="338151"/>
                  <a:pt x="4781806" y="274690"/>
                  <a:pt x="4792761" y="259353"/>
                </a:cubicBezTo>
                <a:cubicBezTo>
                  <a:pt x="4802900" y="245158"/>
                  <a:pt x="4810438" y="229055"/>
                  <a:pt x="4821790" y="215811"/>
                </a:cubicBezTo>
                <a:cubicBezTo>
                  <a:pt x="4839601" y="195031"/>
                  <a:pt x="4862036" y="178533"/>
                  <a:pt x="4879847" y="157753"/>
                </a:cubicBezTo>
                <a:cubicBezTo>
                  <a:pt x="4891199" y="144509"/>
                  <a:pt x="4895254" y="125108"/>
                  <a:pt x="4908875" y="114211"/>
                </a:cubicBezTo>
                <a:cubicBezTo>
                  <a:pt x="4920822" y="104653"/>
                  <a:pt x="4938734" y="106538"/>
                  <a:pt x="4952418" y="99696"/>
                </a:cubicBezTo>
                <a:cubicBezTo>
                  <a:pt x="4997362" y="77224"/>
                  <a:pt x="5007975" y="53435"/>
                  <a:pt x="5054018" y="27125"/>
                </a:cubicBezTo>
                <a:cubicBezTo>
                  <a:pt x="5067302" y="19534"/>
                  <a:pt x="5083047" y="17449"/>
                  <a:pt x="5097561" y="12611"/>
                </a:cubicBezTo>
                <a:cubicBezTo>
                  <a:pt x="5228190" y="17449"/>
                  <a:pt x="5361574" y="0"/>
                  <a:pt x="5489447" y="27125"/>
                </a:cubicBezTo>
                <a:cubicBezTo>
                  <a:pt x="5528042" y="35312"/>
                  <a:pt x="5579605" y="118820"/>
                  <a:pt x="5605561" y="157753"/>
                </a:cubicBezTo>
                <a:cubicBezTo>
                  <a:pt x="5637074" y="252291"/>
                  <a:pt x="5658120" y="275847"/>
                  <a:pt x="5620075" y="389982"/>
                </a:cubicBezTo>
                <a:cubicBezTo>
                  <a:pt x="5614559" y="406531"/>
                  <a:pt x="5591046" y="409335"/>
                  <a:pt x="5576532" y="419011"/>
                </a:cubicBezTo>
                <a:cubicBezTo>
                  <a:pt x="5212662" y="398795"/>
                  <a:pt x="5329790" y="492331"/>
                  <a:pt x="5329790" y="302896"/>
                </a:cubicBezTo>
                <a:cubicBezTo>
                  <a:pt x="5329790" y="273467"/>
                  <a:pt x="5320113" y="244839"/>
                  <a:pt x="5315275" y="215811"/>
                </a:cubicBezTo>
                <a:cubicBezTo>
                  <a:pt x="5276570" y="220649"/>
                  <a:pt x="5234805" y="214483"/>
                  <a:pt x="5199161" y="230325"/>
                </a:cubicBezTo>
                <a:cubicBezTo>
                  <a:pt x="5185180" y="236539"/>
                  <a:pt x="5184647" y="258569"/>
                  <a:pt x="5184647" y="273868"/>
                </a:cubicBezTo>
                <a:cubicBezTo>
                  <a:pt x="5184647" y="351428"/>
                  <a:pt x="5181972" y="430464"/>
                  <a:pt x="5199161" y="506096"/>
                </a:cubicBezTo>
                <a:cubicBezTo>
                  <a:pt x="5206893" y="540116"/>
                  <a:pt x="5237866" y="564153"/>
                  <a:pt x="5257218" y="593182"/>
                </a:cubicBezTo>
                <a:cubicBezTo>
                  <a:pt x="5286247" y="636726"/>
                  <a:pt x="5281408" y="641562"/>
                  <a:pt x="5329790" y="665753"/>
                </a:cubicBezTo>
                <a:cubicBezTo>
                  <a:pt x="5343474" y="672595"/>
                  <a:pt x="5358818" y="675430"/>
                  <a:pt x="5373332" y="680268"/>
                </a:cubicBezTo>
                <a:cubicBezTo>
                  <a:pt x="5436227" y="675430"/>
                  <a:pt x="5499897" y="676716"/>
                  <a:pt x="5562018" y="665753"/>
                </a:cubicBezTo>
                <a:cubicBezTo>
                  <a:pt x="5606911" y="657831"/>
                  <a:pt x="5641675" y="614015"/>
                  <a:pt x="5678132" y="593182"/>
                </a:cubicBezTo>
                <a:cubicBezTo>
                  <a:pt x="5691416" y="585591"/>
                  <a:pt x="5707991" y="585510"/>
                  <a:pt x="5721675" y="578668"/>
                </a:cubicBezTo>
                <a:cubicBezTo>
                  <a:pt x="5746908" y="566052"/>
                  <a:pt x="5769586" y="548825"/>
                  <a:pt x="5794247" y="535125"/>
                </a:cubicBezTo>
                <a:cubicBezTo>
                  <a:pt x="5848056" y="505231"/>
                  <a:pt x="5844458" y="508711"/>
                  <a:pt x="5895847" y="491582"/>
                </a:cubicBezTo>
                <a:cubicBezTo>
                  <a:pt x="5910361" y="481906"/>
                  <a:pt x="5925195" y="472692"/>
                  <a:pt x="5939390" y="462553"/>
                </a:cubicBezTo>
                <a:cubicBezTo>
                  <a:pt x="6065412" y="372538"/>
                  <a:pt x="5938372" y="458395"/>
                  <a:pt x="6040990" y="389982"/>
                </a:cubicBezTo>
                <a:cubicBezTo>
                  <a:pt x="6089370" y="317410"/>
                  <a:pt x="6055503" y="356116"/>
                  <a:pt x="6157104" y="288382"/>
                </a:cubicBezTo>
                <a:lnTo>
                  <a:pt x="6244190" y="230325"/>
                </a:lnTo>
                <a:cubicBezTo>
                  <a:pt x="6321995" y="204390"/>
                  <a:pt x="6255219" y="224648"/>
                  <a:pt x="6360304" y="201296"/>
                </a:cubicBezTo>
                <a:cubicBezTo>
                  <a:pt x="6544731" y="160312"/>
                  <a:pt x="6272117" y="216030"/>
                  <a:pt x="6490932" y="172268"/>
                </a:cubicBezTo>
                <a:cubicBezTo>
                  <a:pt x="6592532" y="177106"/>
                  <a:pt x="6694368" y="178335"/>
                  <a:pt x="6795732" y="186782"/>
                </a:cubicBezTo>
                <a:cubicBezTo>
                  <a:pt x="6810979" y="188053"/>
                  <a:pt x="6825901" y="193866"/>
                  <a:pt x="6839275" y="201296"/>
                </a:cubicBezTo>
                <a:cubicBezTo>
                  <a:pt x="6869773" y="218239"/>
                  <a:pt x="6926361" y="259353"/>
                  <a:pt x="6926361" y="259353"/>
                </a:cubicBezTo>
                <a:cubicBezTo>
                  <a:pt x="6992905" y="359169"/>
                  <a:pt x="6973386" y="313341"/>
                  <a:pt x="6998932" y="389982"/>
                </a:cubicBezTo>
                <a:cubicBezTo>
                  <a:pt x="6994094" y="438363"/>
                  <a:pt x="7008917" y="493126"/>
                  <a:pt x="6984418" y="535125"/>
                </a:cubicBezTo>
                <a:cubicBezTo>
                  <a:pt x="6969929" y="559963"/>
                  <a:pt x="6810171" y="576605"/>
                  <a:pt x="6795732" y="578668"/>
                </a:cubicBezTo>
                <a:cubicBezTo>
                  <a:pt x="6757027" y="573830"/>
                  <a:pt x="6712073" y="585790"/>
                  <a:pt x="6679618" y="564153"/>
                </a:cubicBezTo>
                <a:cubicBezTo>
                  <a:pt x="6659092" y="550469"/>
                  <a:pt x="6678788" y="512108"/>
                  <a:pt x="6665104" y="491582"/>
                </a:cubicBezTo>
                <a:cubicBezTo>
                  <a:pt x="6656617" y="478852"/>
                  <a:pt x="6636075" y="481906"/>
                  <a:pt x="6621561" y="477068"/>
                </a:cubicBezTo>
                <a:cubicBezTo>
                  <a:pt x="6597371" y="481906"/>
                  <a:pt x="6569516" y="477898"/>
                  <a:pt x="6548990" y="491582"/>
                </a:cubicBezTo>
                <a:cubicBezTo>
                  <a:pt x="6536260" y="500069"/>
                  <a:pt x="6534475" y="519825"/>
                  <a:pt x="6534475" y="535125"/>
                </a:cubicBezTo>
                <a:cubicBezTo>
                  <a:pt x="6534475" y="574131"/>
                  <a:pt x="6526622" y="619284"/>
                  <a:pt x="6548990" y="651239"/>
                </a:cubicBezTo>
                <a:cubicBezTo>
                  <a:pt x="6566537" y="676306"/>
                  <a:pt x="6607047" y="670592"/>
                  <a:pt x="6636075" y="680268"/>
                </a:cubicBezTo>
                <a:lnTo>
                  <a:pt x="6679618" y="694782"/>
                </a:lnTo>
                <a:cubicBezTo>
                  <a:pt x="6795732" y="685106"/>
                  <a:pt x="6912466" y="681152"/>
                  <a:pt x="7027961" y="665753"/>
                </a:cubicBezTo>
                <a:cubicBezTo>
                  <a:pt x="7058291" y="661709"/>
                  <a:pt x="7115047" y="636725"/>
                  <a:pt x="7115047" y="636725"/>
                </a:cubicBezTo>
                <a:cubicBezTo>
                  <a:pt x="7140031" y="599249"/>
                  <a:pt x="7184407" y="529195"/>
                  <a:pt x="7216647" y="491582"/>
                </a:cubicBezTo>
                <a:cubicBezTo>
                  <a:pt x="7230005" y="475997"/>
                  <a:pt x="7245676" y="462553"/>
                  <a:pt x="7260190" y="448039"/>
                </a:cubicBezTo>
                <a:cubicBezTo>
                  <a:pt x="7265028" y="433525"/>
                  <a:pt x="7263886" y="415314"/>
                  <a:pt x="7274704" y="404496"/>
                </a:cubicBezTo>
                <a:cubicBezTo>
                  <a:pt x="7299374" y="379826"/>
                  <a:pt x="7333880" y="367372"/>
                  <a:pt x="7361790" y="346439"/>
                </a:cubicBezTo>
                <a:cubicBezTo>
                  <a:pt x="7368403" y="341479"/>
                  <a:pt x="7446879" y="280944"/>
                  <a:pt x="7463390" y="273868"/>
                </a:cubicBezTo>
                <a:cubicBezTo>
                  <a:pt x="7481725" y="266010"/>
                  <a:pt x="7502095" y="264191"/>
                  <a:pt x="7521447" y="259353"/>
                </a:cubicBezTo>
                <a:cubicBezTo>
                  <a:pt x="7605128" y="203567"/>
                  <a:pt x="7524403" y="251866"/>
                  <a:pt x="7608532" y="215811"/>
                </a:cubicBezTo>
                <a:cubicBezTo>
                  <a:pt x="7628419" y="207288"/>
                  <a:pt x="7645938" y="193236"/>
                  <a:pt x="7666590" y="186782"/>
                </a:cubicBezTo>
                <a:cubicBezTo>
                  <a:pt x="7723710" y="168932"/>
                  <a:pt x="7783988" y="162163"/>
                  <a:pt x="7840761" y="143239"/>
                </a:cubicBezTo>
                <a:cubicBezTo>
                  <a:pt x="7855275" y="138401"/>
                  <a:pt x="7869019" y="129390"/>
                  <a:pt x="7884304" y="128725"/>
                </a:cubicBezTo>
                <a:cubicBezTo>
                  <a:pt x="7980975" y="124522"/>
                  <a:pt x="8077828" y="128725"/>
                  <a:pt x="8174590" y="128725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6400800"/>
            <a:ext cx="9144000" cy="457200"/>
          </a:xfrm>
          <a:custGeom>
            <a:avLst/>
            <a:gdLst>
              <a:gd name="connsiteX0" fmla="*/ 3047 w 8174590"/>
              <a:gd name="connsiteY0" fmla="*/ 607696 h 781868"/>
              <a:gd name="connsiteX1" fmla="*/ 32075 w 8174590"/>
              <a:gd name="connsiteY1" fmla="*/ 419011 h 781868"/>
              <a:gd name="connsiteX2" fmla="*/ 75618 w 8174590"/>
              <a:gd name="connsiteY2" fmla="*/ 317411 h 781868"/>
              <a:gd name="connsiteX3" fmla="*/ 119161 w 8174590"/>
              <a:gd name="connsiteY3" fmla="*/ 230325 h 781868"/>
              <a:gd name="connsiteX4" fmla="*/ 177218 w 8174590"/>
              <a:gd name="connsiteY4" fmla="*/ 201296 h 781868"/>
              <a:gd name="connsiteX5" fmla="*/ 191732 w 8174590"/>
              <a:gd name="connsiteY5" fmla="*/ 157753 h 781868"/>
              <a:gd name="connsiteX6" fmla="*/ 249790 w 8174590"/>
              <a:gd name="connsiteY6" fmla="*/ 143239 h 781868"/>
              <a:gd name="connsiteX7" fmla="*/ 293332 w 8174590"/>
              <a:gd name="connsiteY7" fmla="*/ 128725 h 781868"/>
              <a:gd name="connsiteX8" fmla="*/ 380418 w 8174590"/>
              <a:gd name="connsiteY8" fmla="*/ 70668 h 781868"/>
              <a:gd name="connsiteX9" fmla="*/ 569104 w 8174590"/>
              <a:gd name="connsiteY9" fmla="*/ 41639 h 781868"/>
              <a:gd name="connsiteX10" fmla="*/ 757790 w 8174590"/>
              <a:gd name="connsiteY10" fmla="*/ 56153 h 781868"/>
              <a:gd name="connsiteX11" fmla="*/ 815847 w 8174590"/>
              <a:gd name="connsiteY11" fmla="*/ 70668 h 781868"/>
              <a:gd name="connsiteX12" fmla="*/ 873904 w 8174590"/>
              <a:gd name="connsiteY12" fmla="*/ 157753 h 781868"/>
              <a:gd name="connsiteX13" fmla="*/ 917447 w 8174590"/>
              <a:gd name="connsiteY13" fmla="*/ 201296 h 781868"/>
              <a:gd name="connsiteX14" fmla="*/ 946475 w 8174590"/>
              <a:gd name="connsiteY14" fmla="*/ 288382 h 781868"/>
              <a:gd name="connsiteX15" fmla="*/ 1004532 w 8174590"/>
              <a:gd name="connsiteY15" fmla="*/ 375468 h 781868"/>
              <a:gd name="connsiteX16" fmla="*/ 946475 w 8174590"/>
              <a:gd name="connsiteY16" fmla="*/ 549639 h 781868"/>
              <a:gd name="connsiteX17" fmla="*/ 902932 w 8174590"/>
              <a:gd name="connsiteY17" fmla="*/ 564153 h 781868"/>
              <a:gd name="connsiteX18" fmla="*/ 728761 w 8174590"/>
              <a:gd name="connsiteY18" fmla="*/ 564153 h 781868"/>
              <a:gd name="connsiteX19" fmla="*/ 743275 w 8174590"/>
              <a:gd name="connsiteY19" fmla="*/ 419011 h 781868"/>
              <a:gd name="connsiteX20" fmla="*/ 728761 w 8174590"/>
              <a:gd name="connsiteY20" fmla="*/ 360953 h 781868"/>
              <a:gd name="connsiteX21" fmla="*/ 685218 w 8174590"/>
              <a:gd name="connsiteY21" fmla="*/ 331925 h 781868"/>
              <a:gd name="connsiteX22" fmla="*/ 583618 w 8174590"/>
              <a:gd name="connsiteY22" fmla="*/ 288382 h 781868"/>
              <a:gd name="connsiteX23" fmla="*/ 496532 w 8174590"/>
              <a:gd name="connsiteY23" fmla="*/ 302896 h 781868"/>
              <a:gd name="connsiteX24" fmla="*/ 467504 w 8174590"/>
              <a:gd name="connsiteY24" fmla="*/ 419011 h 781868"/>
              <a:gd name="connsiteX25" fmla="*/ 482018 w 8174590"/>
              <a:gd name="connsiteY25" fmla="*/ 520611 h 781868"/>
              <a:gd name="connsiteX26" fmla="*/ 540075 w 8174590"/>
              <a:gd name="connsiteY26" fmla="*/ 607696 h 781868"/>
              <a:gd name="connsiteX27" fmla="*/ 569104 w 8174590"/>
              <a:gd name="connsiteY27" fmla="*/ 651239 h 781868"/>
              <a:gd name="connsiteX28" fmla="*/ 670704 w 8174590"/>
              <a:gd name="connsiteY28" fmla="*/ 709296 h 781868"/>
              <a:gd name="connsiteX29" fmla="*/ 786818 w 8174590"/>
              <a:gd name="connsiteY29" fmla="*/ 723811 h 781868"/>
              <a:gd name="connsiteX30" fmla="*/ 1106132 w 8174590"/>
              <a:gd name="connsiteY30" fmla="*/ 709296 h 781868"/>
              <a:gd name="connsiteX31" fmla="*/ 1149675 w 8174590"/>
              <a:gd name="connsiteY31" fmla="*/ 680268 h 781868"/>
              <a:gd name="connsiteX32" fmla="*/ 1207732 w 8174590"/>
              <a:gd name="connsiteY32" fmla="*/ 607696 h 781868"/>
              <a:gd name="connsiteX33" fmla="*/ 1265790 w 8174590"/>
              <a:gd name="connsiteY33" fmla="*/ 535125 h 781868"/>
              <a:gd name="connsiteX34" fmla="*/ 1280304 w 8174590"/>
              <a:gd name="connsiteY34" fmla="*/ 491582 h 781868"/>
              <a:gd name="connsiteX35" fmla="*/ 1309332 w 8174590"/>
              <a:gd name="connsiteY35" fmla="*/ 448039 h 781868"/>
              <a:gd name="connsiteX36" fmla="*/ 1338361 w 8174590"/>
              <a:gd name="connsiteY36" fmla="*/ 360953 h 781868"/>
              <a:gd name="connsiteX37" fmla="*/ 1352875 w 8174590"/>
              <a:gd name="connsiteY37" fmla="*/ 317411 h 781868"/>
              <a:gd name="connsiteX38" fmla="*/ 1381904 w 8174590"/>
              <a:gd name="connsiteY38" fmla="*/ 273868 h 781868"/>
              <a:gd name="connsiteX39" fmla="*/ 1396418 w 8174590"/>
              <a:gd name="connsiteY39" fmla="*/ 230325 h 781868"/>
              <a:gd name="connsiteX40" fmla="*/ 1483504 w 8174590"/>
              <a:gd name="connsiteY40" fmla="*/ 157753 h 781868"/>
              <a:gd name="connsiteX41" fmla="*/ 1599618 w 8174590"/>
              <a:gd name="connsiteY41" fmla="*/ 41639 h 781868"/>
              <a:gd name="connsiteX42" fmla="*/ 1643161 w 8174590"/>
              <a:gd name="connsiteY42" fmla="*/ 27125 h 781868"/>
              <a:gd name="connsiteX43" fmla="*/ 1904418 w 8174590"/>
              <a:gd name="connsiteY43" fmla="*/ 70668 h 781868"/>
              <a:gd name="connsiteX44" fmla="*/ 1947961 w 8174590"/>
              <a:gd name="connsiteY44" fmla="*/ 114211 h 781868"/>
              <a:gd name="connsiteX45" fmla="*/ 1976990 w 8174590"/>
              <a:gd name="connsiteY45" fmla="*/ 157753 h 781868"/>
              <a:gd name="connsiteX46" fmla="*/ 1991504 w 8174590"/>
              <a:gd name="connsiteY46" fmla="*/ 201296 h 781868"/>
              <a:gd name="connsiteX47" fmla="*/ 2020532 w 8174590"/>
              <a:gd name="connsiteY47" fmla="*/ 244839 h 781868"/>
              <a:gd name="connsiteX48" fmla="*/ 2006018 w 8174590"/>
              <a:gd name="connsiteY48" fmla="*/ 360953 h 781868"/>
              <a:gd name="connsiteX49" fmla="*/ 1962475 w 8174590"/>
              <a:gd name="connsiteY49" fmla="*/ 389982 h 781868"/>
              <a:gd name="connsiteX50" fmla="*/ 1860875 w 8174590"/>
              <a:gd name="connsiteY50" fmla="*/ 433525 h 781868"/>
              <a:gd name="connsiteX51" fmla="*/ 1715732 w 8174590"/>
              <a:gd name="connsiteY51" fmla="*/ 404496 h 781868"/>
              <a:gd name="connsiteX52" fmla="*/ 1730247 w 8174590"/>
              <a:gd name="connsiteY52" fmla="*/ 273868 h 781868"/>
              <a:gd name="connsiteX53" fmla="*/ 1643161 w 8174590"/>
              <a:gd name="connsiteY53" fmla="*/ 302896 h 781868"/>
              <a:gd name="connsiteX54" fmla="*/ 1628647 w 8174590"/>
              <a:gd name="connsiteY54" fmla="*/ 346439 h 781868"/>
              <a:gd name="connsiteX55" fmla="*/ 1599618 w 8174590"/>
              <a:gd name="connsiteY55" fmla="*/ 389982 h 781868"/>
              <a:gd name="connsiteX56" fmla="*/ 1614132 w 8174590"/>
              <a:gd name="connsiteY56" fmla="*/ 593182 h 781868"/>
              <a:gd name="connsiteX57" fmla="*/ 1672190 w 8174590"/>
              <a:gd name="connsiteY57" fmla="*/ 636725 h 781868"/>
              <a:gd name="connsiteX58" fmla="*/ 1802818 w 8174590"/>
              <a:gd name="connsiteY58" fmla="*/ 709296 h 781868"/>
              <a:gd name="connsiteX59" fmla="*/ 2035047 w 8174590"/>
              <a:gd name="connsiteY59" fmla="*/ 694782 h 781868"/>
              <a:gd name="connsiteX60" fmla="*/ 2093104 w 8174590"/>
              <a:gd name="connsiteY60" fmla="*/ 651239 h 781868"/>
              <a:gd name="connsiteX61" fmla="*/ 2136647 w 8174590"/>
              <a:gd name="connsiteY61" fmla="*/ 636725 h 781868"/>
              <a:gd name="connsiteX62" fmla="*/ 2223732 w 8174590"/>
              <a:gd name="connsiteY62" fmla="*/ 578668 h 781868"/>
              <a:gd name="connsiteX63" fmla="*/ 2267275 w 8174590"/>
              <a:gd name="connsiteY63" fmla="*/ 535125 h 781868"/>
              <a:gd name="connsiteX64" fmla="*/ 2354361 w 8174590"/>
              <a:gd name="connsiteY64" fmla="*/ 477068 h 781868"/>
              <a:gd name="connsiteX65" fmla="*/ 2397904 w 8174590"/>
              <a:gd name="connsiteY65" fmla="*/ 448039 h 781868"/>
              <a:gd name="connsiteX66" fmla="*/ 2499504 w 8174590"/>
              <a:gd name="connsiteY66" fmla="*/ 346439 h 781868"/>
              <a:gd name="connsiteX67" fmla="*/ 2572075 w 8174590"/>
              <a:gd name="connsiteY67" fmla="*/ 273868 h 781868"/>
              <a:gd name="connsiteX68" fmla="*/ 2644647 w 8174590"/>
              <a:gd name="connsiteY68" fmla="*/ 172268 h 781868"/>
              <a:gd name="connsiteX69" fmla="*/ 2717218 w 8174590"/>
              <a:gd name="connsiteY69" fmla="*/ 157753 h 781868"/>
              <a:gd name="connsiteX70" fmla="*/ 2775275 w 8174590"/>
              <a:gd name="connsiteY70" fmla="*/ 128725 h 781868"/>
              <a:gd name="connsiteX71" fmla="*/ 3080075 w 8174590"/>
              <a:gd name="connsiteY71" fmla="*/ 157753 h 781868"/>
              <a:gd name="connsiteX72" fmla="*/ 3123618 w 8174590"/>
              <a:gd name="connsiteY72" fmla="*/ 201296 h 781868"/>
              <a:gd name="connsiteX73" fmla="*/ 3167161 w 8174590"/>
              <a:gd name="connsiteY73" fmla="*/ 230325 h 781868"/>
              <a:gd name="connsiteX74" fmla="*/ 3196190 w 8174590"/>
              <a:gd name="connsiteY74" fmla="*/ 273868 h 781868"/>
              <a:gd name="connsiteX75" fmla="*/ 3225218 w 8174590"/>
              <a:gd name="connsiteY75" fmla="*/ 360953 h 781868"/>
              <a:gd name="connsiteX76" fmla="*/ 3181675 w 8174590"/>
              <a:gd name="connsiteY76" fmla="*/ 506096 h 781868"/>
              <a:gd name="connsiteX77" fmla="*/ 3123618 w 8174590"/>
              <a:gd name="connsiteY77" fmla="*/ 535125 h 781868"/>
              <a:gd name="connsiteX78" fmla="*/ 3022018 w 8174590"/>
              <a:gd name="connsiteY78" fmla="*/ 549639 h 781868"/>
              <a:gd name="connsiteX79" fmla="*/ 2847847 w 8174590"/>
              <a:gd name="connsiteY79" fmla="*/ 535125 h 781868"/>
              <a:gd name="connsiteX80" fmla="*/ 2818818 w 8174590"/>
              <a:gd name="connsiteY80" fmla="*/ 491582 h 781868"/>
              <a:gd name="connsiteX81" fmla="*/ 2804304 w 8174590"/>
              <a:gd name="connsiteY81" fmla="*/ 549639 h 781868"/>
              <a:gd name="connsiteX82" fmla="*/ 2818818 w 8174590"/>
              <a:gd name="connsiteY82" fmla="*/ 680268 h 781868"/>
              <a:gd name="connsiteX83" fmla="*/ 2833332 w 8174590"/>
              <a:gd name="connsiteY83" fmla="*/ 723811 h 781868"/>
              <a:gd name="connsiteX84" fmla="*/ 2876875 w 8174590"/>
              <a:gd name="connsiteY84" fmla="*/ 752839 h 781868"/>
              <a:gd name="connsiteX85" fmla="*/ 3022018 w 8174590"/>
              <a:gd name="connsiteY85" fmla="*/ 781868 h 781868"/>
              <a:gd name="connsiteX86" fmla="*/ 3080075 w 8174590"/>
              <a:gd name="connsiteY86" fmla="*/ 767353 h 781868"/>
              <a:gd name="connsiteX87" fmla="*/ 3167161 w 8174590"/>
              <a:gd name="connsiteY87" fmla="*/ 738325 h 781868"/>
              <a:gd name="connsiteX88" fmla="*/ 3210704 w 8174590"/>
              <a:gd name="connsiteY88" fmla="*/ 709296 h 781868"/>
              <a:gd name="connsiteX89" fmla="*/ 3254247 w 8174590"/>
              <a:gd name="connsiteY89" fmla="*/ 694782 h 781868"/>
              <a:gd name="connsiteX90" fmla="*/ 3297790 w 8174590"/>
              <a:gd name="connsiteY90" fmla="*/ 651239 h 781868"/>
              <a:gd name="connsiteX91" fmla="*/ 3355847 w 8174590"/>
              <a:gd name="connsiteY91" fmla="*/ 607696 h 781868"/>
              <a:gd name="connsiteX92" fmla="*/ 3399390 w 8174590"/>
              <a:gd name="connsiteY92" fmla="*/ 564153 h 781868"/>
              <a:gd name="connsiteX93" fmla="*/ 3486475 w 8174590"/>
              <a:gd name="connsiteY93" fmla="*/ 506096 h 781868"/>
              <a:gd name="connsiteX94" fmla="*/ 3588075 w 8174590"/>
              <a:gd name="connsiteY94" fmla="*/ 448039 h 781868"/>
              <a:gd name="connsiteX95" fmla="*/ 3617104 w 8174590"/>
              <a:gd name="connsiteY95" fmla="*/ 404496 h 781868"/>
              <a:gd name="connsiteX96" fmla="*/ 3762247 w 8174590"/>
              <a:gd name="connsiteY96" fmla="*/ 317411 h 781868"/>
              <a:gd name="connsiteX97" fmla="*/ 3820304 w 8174590"/>
              <a:gd name="connsiteY97" fmla="*/ 273868 h 781868"/>
              <a:gd name="connsiteX98" fmla="*/ 3878361 w 8174590"/>
              <a:gd name="connsiteY98" fmla="*/ 259353 h 781868"/>
              <a:gd name="connsiteX99" fmla="*/ 3965447 w 8174590"/>
              <a:gd name="connsiteY99" fmla="*/ 230325 h 781868"/>
              <a:gd name="connsiteX100" fmla="*/ 4154132 w 8174590"/>
              <a:gd name="connsiteY100" fmla="*/ 244839 h 781868"/>
              <a:gd name="connsiteX101" fmla="*/ 4212190 w 8174590"/>
              <a:gd name="connsiteY101" fmla="*/ 259353 h 781868"/>
              <a:gd name="connsiteX102" fmla="*/ 4284761 w 8174590"/>
              <a:gd name="connsiteY102" fmla="*/ 346439 h 781868"/>
              <a:gd name="connsiteX103" fmla="*/ 4284761 w 8174590"/>
              <a:gd name="connsiteY103" fmla="*/ 520611 h 781868"/>
              <a:gd name="connsiteX104" fmla="*/ 4241218 w 8174590"/>
              <a:gd name="connsiteY104" fmla="*/ 549639 h 781868"/>
              <a:gd name="connsiteX105" fmla="*/ 4023504 w 8174590"/>
              <a:gd name="connsiteY105" fmla="*/ 535125 h 781868"/>
              <a:gd name="connsiteX106" fmla="*/ 3936418 w 8174590"/>
              <a:gd name="connsiteY106" fmla="*/ 506096 h 781868"/>
              <a:gd name="connsiteX107" fmla="*/ 3979961 w 8174590"/>
              <a:gd name="connsiteY107" fmla="*/ 723811 h 781868"/>
              <a:gd name="connsiteX108" fmla="*/ 4023504 w 8174590"/>
              <a:gd name="connsiteY108" fmla="*/ 738325 h 781868"/>
              <a:gd name="connsiteX109" fmla="*/ 4081561 w 8174590"/>
              <a:gd name="connsiteY109" fmla="*/ 752839 h 781868"/>
              <a:gd name="connsiteX110" fmla="*/ 4400875 w 8174590"/>
              <a:gd name="connsiteY110" fmla="*/ 738325 h 781868"/>
              <a:gd name="connsiteX111" fmla="*/ 4487961 w 8174590"/>
              <a:gd name="connsiteY111" fmla="*/ 665753 h 781868"/>
              <a:gd name="connsiteX112" fmla="*/ 4546018 w 8174590"/>
              <a:gd name="connsiteY112" fmla="*/ 636725 h 781868"/>
              <a:gd name="connsiteX113" fmla="*/ 4604075 w 8174590"/>
              <a:gd name="connsiteY113" fmla="*/ 564153 h 781868"/>
              <a:gd name="connsiteX114" fmla="*/ 4633104 w 8174590"/>
              <a:gd name="connsiteY114" fmla="*/ 506096 h 781868"/>
              <a:gd name="connsiteX115" fmla="*/ 4676647 w 8174590"/>
              <a:gd name="connsiteY115" fmla="*/ 448039 h 781868"/>
              <a:gd name="connsiteX116" fmla="*/ 4720190 w 8174590"/>
              <a:gd name="connsiteY116" fmla="*/ 360953 h 781868"/>
              <a:gd name="connsiteX117" fmla="*/ 4792761 w 8174590"/>
              <a:gd name="connsiteY117" fmla="*/ 259353 h 781868"/>
              <a:gd name="connsiteX118" fmla="*/ 4821790 w 8174590"/>
              <a:gd name="connsiteY118" fmla="*/ 215811 h 781868"/>
              <a:gd name="connsiteX119" fmla="*/ 4879847 w 8174590"/>
              <a:gd name="connsiteY119" fmla="*/ 157753 h 781868"/>
              <a:gd name="connsiteX120" fmla="*/ 4908875 w 8174590"/>
              <a:gd name="connsiteY120" fmla="*/ 114211 h 781868"/>
              <a:gd name="connsiteX121" fmla="*/ 4952418 w 8174590"/>
              <a:gd name="connsiteY121" fmla="*/ 99696 h 781868"/>
              <a:gd name="connsiteX122" fmla="*/ 5054018 w 8174590"/>
              <a:gd name="connsiteY122" fmla="*/ 27125 h 781868"/>
              <a:gd name="connsiteX123" fmla="*/ 5097561 w 8174590"/>
              <a:gd name="connsiteY123" fmla="*/ 12611 h 781868"/>
              <a:gd name="connsiteX124" fmla="*/ 5489447 w 8174590"/>
              <a:gd name="connsiteY124" fmla="*/ 27125 h 781868"/>
              <a:gd name="connsiteX125" fmla="*/ 5605561 w 8174590"/>
              <a:gd name="connsiteY125" fmla="*/ 157753 h 781868"/>
              <a:gd name="connsiteX126" fmla="*/ 5620075 w 8174590"/>
              <a:gd name="connsiteY126" fmla="*/ 389982 h 781868"/>
              <a:gd name="connsiteX127" fmla="*/ 5576532 w 8174590"/>
              <a:gd name="connsiteY127" fmla="*/ 419011 h 781868"/>
              <a:gd name="connsiteX128" fmla="*/ 5329790 w 8174590"/>
              <a:gd name="connsiteY128" fmla="*/ 302896 h 781868"/>
              <a:gd name="connsiteX129" fmla="*/ 5315275 w 8174590"/>
              <a:gd name="connsiteY129" fmla="*/ 215811 h 781868"/>
              <a:gd name="connsiteX130" fmla="*/ 5199161 w 8174590"/>
              <a:gd name="connsiteY130" fmla="*/ 230325 h 781868"/>
              <a:gd name="connsiteX131" fmla="*/ 5184647 w 8174590"/>
              <a:gd name="connsiteY131" fmla="*/ 273868 h 781868"/>
              <a:gd name="connsiteX132" fmla="*/ 5199161 w 8174590"/>
              <a:gd name="connsiteY132" fmla="*/ 506096 h 781868"/>
              <a:gd name="connsiteX133" fmla="*/ 5257218 w 8174590"/>
              <a:gd name="connsiteY133" fmla="*/ 593182 h 781868"/>
              <a:gd name="connsiteX134" fmla="*/ 5329790 w 8174590"/>
              <a:gd name="connsiteY134" fmla="*/ 665753 h 781868"/>
              <a:gd name="connsiteX135" fmla="*/ 5373332 w 8174590"/>
              <a:gd name="connsiteY135" fmla="*/ 680268 h 781868"/>
              <a:gd name="connsiteX136" fmla="*/ 5562018 w 8174590"/>
              <a:gd name="connsiteY136" fmla="*/ 665753 h 781868"/>
              <a:gd name="connsiteX137" fmla="*/ 5678132 w 8174590"/>
              <a:gd name="connsiteY137" fmla="*/ 593182 h 781868"/>
              <a:gd name="connsiteX138" fmla="*/ 5721675 w 8174590"/>
              <a:gd name="connsiteY138" fmla="*/ 578668 h 781868"/>
              <a:gd name="connsiteX139" fmla="*/ 5794247 w 8174590"/>
              <a:gd name="connsiteY139" fmla="*/ 535125 h 781868"/>
              <a:gd name="connsiteX140" fmla="*/ 5895847 w 8174590"/>
              <a:gd name="connsiteY140" fmla="*/ 491582 h 781868"/>
              <a:gd name="connsiteX141" fmla="*/ 5939390 w 8174590"/>
              <a:gd name="connsiteY141" fmla="*/ 462553 h 781868"/>
              <a:gd name="connsiteX142" fmla="*/ 6040990 w 8174590"/>
              <a:gd name="connsiteY142" fmla="*/ 389982 h 781868"/>
              <a:gd name="connsiteX143" fmla="*/ 6157104 w 8174590"/>
              <a:gd name="connsiteY143" fmla="*/ 288382 h 781868"/>
              <a:gd name="connsiteX144" fmla="*/ 6244190 w 8174590"/>
              <a:gd name="connsiteY144" fmla="*/ 230325 h 781868"/>
              <a:gd name="connsiteX145" fmla="*/ 6360304 w 8174590"/>
              <a:gd name="connsiteY145" fmla="*/ 201296 h 781868"/>
              <a:gd name="connsiteX146" fmla="*/ 6490932 w 8174590"/>
              <a:gd name="connsiteY146" fmla="*/ 172268 h 781868"/>
              <a:gd name="connsiteX147" fmla="*/ 6795732 w 8174590"/>
              <a:gd name="connsiteY147" fmla="*/ 186782 h 781868"/>
              <a:gd name="connsiteX148" fmla="*/ 6839275 w 8174590"/>
              <a:gd name="connsiteY148" fmla="*/ 201296 h 781868"/>
              <a:gd name="connsiteX149" fmla="*/ 6926361 w 8174590"/>
              <a:gd name="connsiteY149" fmla="*/ 259353 h 781868"/>
              <a:gd name="connsiteX150" fmla="*/ 6998932 w 8174590"/>
              <a:gd name="connsiteY150" fmla="*/ 389982 h 781868"/>
              <a:gd name="connsiteX151" fmla="*/ 6984418 w 8174590"/>
              <a:gd name="connsiteY151" fmla="*/ 535125 h 781868"/>
              <a:gd name="connsiteX152" fmla="*/ 6795732 w 8174590"/>
              <a:gd name="connsiteY152" fmla="*/ 578668 h 781868"/>
              <a:gd name="connsiteX153" fmla="*/ 6679618 w 8174590"/>
              <a:gd name="connsiteY153" fmla="*/ 564153 h 781868"/>
              <a:gd name="connsiteX154" fmla="*/ 6665104 w 8174590"/>
              <a:gd name="connsiteY154" fmla="*/ 491582 h 781868"/>
              <a:gd name="connsiteX155" fmla="*/ 6621561 w 8174590"/>
              <a:gd name="connsiteY155" fmla="*/ 477068 h 781868"/>
              <a:gd name="connsiteX156" fmla="*/ 6548990 w 8174590"/>
              <a:gd name="connsiteY156" fmla="*/ 491582 h 781868"/>
              <a:gd name="connsiteX157" fmla="*/ 6534475 w 8174590"/>
              <a:gd name="connsiteY157" fmla="*/ 535125 h 781868"/>
              <a:gd name="connsiteX158" fmla="*/ 6548990 w 8174590"/>
              <a:gd name="connsiteY158" fmla="*/ 651239 h 781868"/>
              <a:gd name="connsiteX159" fmla="*/ 6636075 w 8174590"/>
              <a:gd name="connsiteY159" fmla="*/ 680268 h 781868"/>
              <a:gd name="connsiteX160" fmla="*/ 6679618 w 8174590"/>
              <a:gd name="connsiteY160" fmla="*/ 694782 h 781868"/>
              <a:gd name="connsiteX161" fmla="*/ 7027961 w 8174590"/>
              <a:gd name="connsiteY161" fmla="*/ 665753 h 781868"/>
              <a:gd name="connsiteX162" fmla="*/ 7115047 w 8174590"/>
              <a:gd name="connsiteY162" fmla="*/ 636725 h 781868"/>
              <a:gd name="connsiteX163" fmla="*/ 7216647 w 8174590"/>
              <a:gd name="connsiteY163" fmla="*/ 491582 h 781868"/>
              <a:gd name="connsiteX164" fmla="*/ 7260190 w 8174590"/>
              <a:gd name="connsiteY164" fmla="*/ 448039 h 781868"/>
              <a:gd name="connsiteX165" fmla="*/ 7274704 w 8174590"/>
              <a:gd name="connsiteY165" fmla="*/ 404496 h 781868"/>
              <a:gd name="connsiteX166" fmla="*/ 7361790 w 8174590"/>
              <a:gd name="connsiteY166" fmla="*/ 346439 h 781868"/>
              <a:gd name="connsiteX167" fmla="*/ 7463390 w 8174590"/>
              <a:gd name="connsiteY167" fmla="*/ 273868 h 781868"/>
              <a:gd name="connsiteX168" fmla="*/ 7521447 w 8174590"/>
              <a:gd name="connsiteY168" fmla="*/ 259353 h 781868"/>
              <a:gd name="connsiteX169" fmla="*/ 7608532 w 8174590"/>
              <a:gd name="connsiteY169" fmla="*/ 215811 h 781868"/>
              <a:gd name="connsiteX170" fmla="*/ 7666590 w 8174590"/>
              <a:gd name="connsiteY170" fmla="*/ 186782 h 781868"/>
              <a:gd name="connsiteX171" fmla="*/ 7840761 w 8174590"/>
              <a:gd name="connsiteY171" fmla="*/ 143239 h 781868"/>
              <a:gd name="connsiteX172" fmla="*/ 7884304 w 8174590"/>
              <a:gd name="connsiteY172" fmla="*/ 128725 h 781868"/>
              <a:gd name="connsiteX173" fmla="*/ 8174590 w 8174590"/>
              <a:gd name="connsiteY173" fmla="*/ 128725 h 781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</a:cxnLst>
            <a:rect l="l" t="t" r="r" b="b"/>
            <a:pathLst>
              <a:path w="8174590" h="781868">
                <a:moveTo>
                  <a:pt x="3047" y="607696"/>
                </a:moveTo>
                <a:cubicBezTo>
                  <a:pt x="37983" y="502886"/>
                  <a:pt x="0" y="627493"/>
                  <a:pt x="32075" y="419011"/>
                </a:cubicBezTo>
                <a:cubicBezTo>
                  <a:pt x="37521" y="383615"/>
                  <a:pt x="62250" y="348603"/>
                  <a:pt x="75618" y="317411"/>
                </a:cubicBezTo>
                <a:cubicBezTo>
                  <a:pt x="89928" y="284021"/>
                  <a:pt x="88168" y="256153"/>
                  <a:pt x="119161" y="230325"/>
                </a:cubicBezTo>
                <a:cubicBezTo>
                  <a:pt x="135783" y="216474"/>
                  <a:pt x="157866" y="210972"/>
                  <a:pt x="177218" y="201296"/>
                </a:cubicBezTo>
                <a:cubicBezTo>
                  <a:pt x="182056" y="186782"/>
                  <a:pt x="179785" y="167310"/>
                  <a:pt x="191732" y="157753"/>
                </a:cubicBezTo>
                <a:cubicBezTo>
                  <a:pt x="207309" y="145292"/>
                  <a:pt x="230609" y="148719"/>
                  <a:pt x="249790" y="143239"/>
                </a:cubicBezTo>
                <a:cubicBezTo>
                  <a:pt x="264500" y="139036"/>
                  <a:pt x="278818" y="133563"/>
                  <a:pt x="293332" y="128725"/>
                </a:cubicBezTo>
                <a:cubicBezTo>
                  <a:pt x="322361" y="109373"/>
                  <a:pt x="346208" y="77510"/>
                  <a:pt x="380418" y="70668"/>
                </a:cubicBezTo>
                <a:cubicBezTo>
                  <a:pt x="491238" y="48503"/>
                  <a:pt x="428511" y="59213"/>
                  <a:pt x="569104" y="41639"/>
                </a:cubicBezTo>
                <a:cubicBezTo>
                  <a:pt x="631999" y="46477"/>
                  <a:pt x="695141" y="48782"/>
                  <a:pt x="757790" y="56153"/>
                </a:cubicBezTo>
                <a:cubicBezTo>
                  <a:pt x="777601" y="58484"/>
                  <a:pt x="800835" y="57532"/>
                  <a:pt x="815847" y="70668"/>
                </a:cubicBezTo>
                <a:cubicBezTo>
                  <a:pt x="842103" y="93642"/>
                  <a:pt x="849235" y="133084"/>
                  <a:pt x="873904" y="157753"/>
                </a:cubicBezTo>
                <a:lnTo>
                  <a:pt x="917447" y="201296"/>
                </a:lnTo>
                <a:cubicBezTo>
                  <a:pt x="927123" y="230325"/>
                  <a:pt x="929502" y="262922"/>
                  <a:pt x="946475" y="288382"/>
                </a:cubicBezTo>
                <a:lnTo>
                  <a:pt x="1004532" y="375468"/>
                </a:lnTo>
                <a:cubicBezTo>
                  <a:pt x="992390" y="496893"/>
                  <a:pt x="1029001" y="508377"/>
                  <a:pt x="946475" y="549639"/>
                </a:cubicBezTo>
                <a:cubicBezTo>
                  <a:pt x="932791" y="556481"/>
                  <a:pt x="917446" y="559315"/>
                  <a:pt x="902932" y="564153"/>
                </a:cubicBezTo>
                <a:cubicBezTo>
                  <a:pt x="856331" y="595222"/>
                  <a:pt x="789340" y="655021"/>
                  <a:pt x="728761" y="564153"/>
                </a:cubicBezTo>
                <a:cubicBezTo>
                  <a:pt x="701790" y="523697"/>
                  <a:pt x="738437" y="467392"/>
                  <a:pt x="743275" y="419011"/>
                </a:cubicBezTo>
                <a:cubicBezTo>
                  <a:pt x="738437" y="399658"/>
                  <a:pt x="739826" y="377551"/>
                  <a:pt x="728761" y="360953"/>
                </a:cubicBezTo>
                <a:cubicBezTo>
                  <a:pt x="719085" y="346439"/>
                  <a:pt x="700364" y="340580"/>
                  <a:pt x="685218" y="331925"/>
                </a:cubicBezTo>
                <a:cubicBezTo>
                  <a:pt x="634996" y="303227"/>
                  <a:pt x="632471" y="304666"/>
                  <a:pt x="583618" y="288382"/>
                </a:cubicBezTo>
                <a:cubicBezTo>
                  <a:pt x="554589" y="293220"/>
                  <a:pt x="516084" y="280900"/>
                  <a:pt x="496532" y="302896"/>
                </a:cubicBezTo>
                <a:cubicBezTo>
                  <a:pt x="470027" y="332715"/>
                  <a:pt x="467504" y="419011"/>
                  <a:pt x="467504" y="419011"/>
                </a:cubicBezTo>
                <a:cubicBezTo>
                  <a:pt x="472342" y="452878"/>
                  <a:pt x="469737" y="488681"/>
                  <a:pt x="482018" y="520611"/>
                </a:cubicBezTo>
                <a:cubicBezTo>
                  <a:pt x="494542" y="553173"/>
                  <a:pt x="520723" y="578668"/>
                  <a:pt x="540075" y="607696"/>
                </a:cubicBezTo>
                <a:cubicBezTo>
                  <a:pt x="549751" y="622210"/>
                  <a:pt x="554590" y="641563"/>
                  <a:pt x="569104" y="651239"/>
                </a:cubicBezTo>
                <a:cubicBezTo>
                  <a:pt x="595019" y="668516"/>
                  <a:pt x="641238" y="701929"/>
                  <a:pt x="670704" y="709296"/>
                </a:cubicBezTo>
                <a:cubicBezTo>
                  <a:pt x="708545" y="718756"/>
                  <a:pt x="748113" y="718973"/>
                  <a:pt x="786818" y="723811"/>
                </a:cubicBezTo>
                <a:cubicBezTo>
                  <a:pt x="893256" y="718973"/>
                  <a:pt x="1000343" y="721991"/>
                  <a:pt x="1106132" y="709296"/>
                </a:cubicBezTo>
                <a:cubicBezTo>
                  <a:pt x="1123452" y="707218"/>
                  <a:pt x="1138778" y="693889"/>
                  <a:pt x="1149675" y="680268"/>
                </a:cubicBezTo>
                <a:cubicBezTo>
                  <a:pt x="1229802" y="580111"/>
                  <a:pt x="1082942" y="690892"/>
                  <a:pt x="1207732" y="607696"/>
                </a:cubicBezTo>
                <a:cubicBezTo>
                  <a:pt x="1244217" y="498247"/>
                  <a:pt x="1190757" y="628915"/>
                  <a:pt x="1265790" y="535125"/>
                </a:cubicBezTo>
                <a:cubicBezTo>
                  <a:pt x="1275347" y="523178"/>
                  <a:pt x="1273462" y="505266"/>
                  <a:pt x="1280304" y="491582"/>
                </a:cubicBezTo>
                <a:cubicBezTo>
                  <a:pt x="1288105" y="475980"/>
                  <a:pt x="1302247" y="463979"/>
                  <a:pt x="1309332" y="448039"/>
                </a:cubicBezTo>
                <a:cubicBezTo>
                  <a:pt x="1321759" y="420077"/>
                  <a:pt x="1328685" y="389982"/>
                  <a:pt x="1338361" y="360953"/>
                </a:cubicBezTo>
                <a:cubicBezTo>
                  <a:pt x="1343199" y="346439"/>
                  <a:pt x="1344389" y="330141"/>
                  <a:pt x="1352875" y="317411"/>
                </a:cubicBezTo>
                <a:lnTo>
                  <a:pt x="1381904" y="273868"/>
                </a:lnTo>
                <a:cubicBezTo>
                  <a:pt x="1386742" y="259354"/>
                  <a:pt x="1387931" y="243055"/>
                  <a:pt x="1396418" y="230325"/>
                </a:cubicBezTo>
                <a:cubicBezTo>
                  <a:pt x="1418769" y="196799"/>
                  <a:pt x="1451375" y="179173"/>
                  <a:pt x="1483504" y="157753"/>
                </a:cubicBezTo>
                <a:cubicBezTo>
                  <a:pt x="1543967" y="67060"/>
                  <a:pt x="1516308" y="77343"/>
                  <a:pt x="1599618" y="41639"/>
                </a:cubicBezTo>
                <a:cubicBezTo>
                  <a:pt x="1613680" y="35612"/>
                  <a:pt x="1628647" y="31963"/>
                  <a:pt x="1643161" y="27125"/>
                </a:cubicBezTo>
                <a:cubicBezTo>
                  <a:pt x="1743669" y="34304"/>
                  <a:pt x="1825221" y="14098"/>
                  <a:pt x="1904418" y="70668"/>
                </a:cubicBezTo>
                <a:cubicBezTo>
                  <a:pt x="1921121" y="82599"/>
                  <a:pt x="1934820" y="98442"/>
                  <a:pt x="1947961" y="114211"/>
                </a:cubicBezTo>
                <a:cubicBezTo>
                  <a:pt x="1959128" y="127612"/>
                  <a:pt x="1967314" y="143239"/>
                  <a:pt x="1976990" y="157753"/>
                </a:cubicBezTo>
                <a:cubicBezTo>
                  <a:pt x="1981828" y="172267"/>
                  <a:pt x="1984662" y="187612"/>
                  <a:pt x="1991504" y="201296"/>
                </a:cubicBezTo>
                <a:cubicBezTo>
                  <a:pt x="1999305" y="216898"/>
                  <a:pt x="2018953" y="227467"/>
                  <a:pt x="2020532" y="244839"/>
                </a:cubicBezTo>
                <a:cubicBezTo>
                  <a:pt x="2024063" y="283685"/>
                  <a:pt x="2020504" y="324737"/>
                  <a:pt x="2006018" y="360953"/>
                </a:cubicBezTo>
                <a:cubicBezTo>
                  <a:pt x="1999539" y="377149"/>
                  <a:pt x="1977621" y="381327"/>
                  <a:pt x="1962475" y="389982"/>
                </a:cubicBezTo>
                <a:cubicBezTo>
                  <a:pt x="1912255" y="418680"/>
                  <a:pt x="1909727" y="417241"/>
                  <a:pt x="1860875" y="433525"/>
                </a:cubicBezTo>
                <a:cubicBezTo>
                  <a:pt x="1812494" y="423849"/>
                  <a:pt x="1746975" y="442682"/>
                  <a:pt x="1715732" y="404496"/>
                </a:cubicBezTo>
                <a:cubicBezTo>
                  <a:pt x="1687989" y="370588"/>
                  <a:pt x="1755711" y="309518"/>
                  <a:pt x="1730247" y="273868"/>
                </a:cubicBezTo>
                <a:cubicBezTo>
                  <a:pt x="1712462" y="248969"/>
                  <a:pt x="1643161" y="302896"/>
                  <a:pt x="1643161" y="302896"/>
                </a:cubicBezTo>
                <a:cubicBezTo>
                  <a:pt x="1638323" y="317410"/>
                  <a:pt x="1635489" y="332755"/>
                  <a:pt x="1628647" y="346439"/>
                </a:cubicBezTo>
                <a:cubicBezTo>
                  <a:pt x="1620846" y="362041"/>
                  <a:pt x="1600642" y="372568"/>
                  <a:pt x="1599618" y="389982"/>
                </a:cubicBezTo>
                <a:cubicBezTo>
                  <a:pt x="1595630" y="457771"/>
                  <a:pt x="1594971" y="528035"/>
                  <a:pt x="1614132" y="593182"/>
                </a:cubicBezTo>
                <a:cubicBezTo>
                  <a:pt x="1620958" y="616390"/>
                  <a:pt x="1652372" y="622853"/>
                  <a:pt x="1672190" y="636725"/>
                </a:cubicBezTo>
                <a:cubicBezTo>
                  <a:pt x="1762932" y="700244"/>
                  <a:pt x="1730156" y="685076"/>
                  <a:pt x="1802818" y="709296"/>
                </a:cubicBezTo>
                <a:cubicBezTo>
                  <a:pt x="1880228" y="704458"/>
                  <a:pt x="1958992" y="709993"/>
                  <a:pt x="2035047" y="694782"/>
                </a:cubicBezTo>
                <a:cubicBezTo>
                  <a:pt x="2058768" y="690038"/>
                  <a:pt x="2072101" y="663241"/>
                  <a:pt x="2093104" y="651239"/>
                </a:cubicBezTo>
                <a:cubicBezTo>
                  <a:pt x="2106388" y="643648"/>
                  <a:pt x="2122133" y="641563"/>
                  <a:pt x="2136647" y="636725"/>
                </a:cubicBezTo>
                <a:cubicBezTo>
                  <a:pt x="2275556" y="497816"/>
                  <a:pt x="2097701" y="662689"/>
                  <a:pt x="2223732" y="578668"/>
                </a:cubicBezTo>
                <a:cubicBezTo>
                  <a:pt x="2240811" y="567282"/>
                  <a:pt x="2251072" y="547727"/>
                  <a:pt x="2267275" y="535125"/>
                </a:cubicBezTo>
                <a:cubicBezTo>
                  <a:pt x="2294814" y="513706"/>
                  <a:pt x="2325332" y="496420"/>
                  <a:pt x="2354361" y="477068"/>
                </a:cubicBezTo>
                <a:cubicBezTo>
                  <a:pt x="2368875" y="467392"/>
                  <a:pt x="2385569" y="460374"/>
                  <a:pt x="2397904" y="448039"/>
                </a:cubicBezTo>
                <a:cubicBezTo>
                  <a:pt x="2431771" y="414172"/>
                  <a:pt x="2472937" y="386290"/>
                  <a:pt x="2499504" y="346439"/>
                </a:cubicBezTo>
                <a:cubicBezTo>
                  <a:pt x="2538208" y="288382"/>
                  <a:pt x="2514018" y="312572"/>
                  <a:pt x="2572075" y="273868"/>
                </a:cubicBezTo>
                <a:cubicBezTo>
                  <a:pt x="2582994" y="257490"/>
                  <a:pt x="2634360" y="178698"/>
                  <a:pt x="2644647" y="172268"/>
                </a:cubicBezTo>
                <a:cubicBezTo>
                  <a:pt x="2665567" y="159193"/>
                  <a:pt x="2693028" y="162591"/>
                  <a:pt x="2717218" y="157753"/>
                </a:cubicBezTo>
                <a:cubicBezTo>
                  <a:pt x="2736570" y="148077"/>
                  <a:pt x="2753666" y="129805"/>
                  <a:pt x="2775275" y="128725"/>
                </a:cubicBezTo>
                <a:cubicBezTo>
                  <a:pt x="2916543" y="121662"/>
                  <a:pt x="2968212" y="135381"/>
                  <a:pt x="3080075" y="157753"/>
                </a:cubicBezTo>
                <a:cubicBezTo>
                  <a:pt x="3094589" y="172267"/>
                  <a:pt x="3107849" y="188155"/>
                  <a:pt x="3123618" y="201296"/>
                </a:cubicBezTo>
                <a:cubicBezTo>
                  <a:pt x="3137019" y="212463"/>
                  <a:pt x="3154826" y="217990"/>
                  <a:pt x="3167161" y="230325"/>
                </a:cubicBezTo>
                <a:cubicBezTo>
                  <a:pt x="3179496" y="242660"/>
                  <a:pt x="3186514" y="259354"/>
                  <a:pt x="3196190" y="273868"/>
                </a:cubicBezTo>
                <a:cubicBezTo>
                  <a:pt x="3205866" y="302896"/>
                  <a:pt x="3229545" y="330662"/>
                  <a:pt x="3225218" y="360953"/>
                </a:cubicBezTo>
                <a:cubicBezTo>
                  <a:pt x="3218415" y="408578"/>
                  <a:pt x="3224491" y="470416"/>
                  <a:pt x="3181675" y="506096"/>
                </a:cubicBezTo>
                <a:cubicBezTo>
                  <a:pt x="3165053" y="519947"/>
                  <a:pt x="3144492" y="529432"/>
                  <a:pt x="3123618" y="535125"/>
                </a:cubicBezTo>
                <a:cubicBezTo>
                  <a:pt x="3090613" y="544126"/>
                  <a:pt x="3055885" y="544801"/>
                  <a:pt x="3022018" y="549639"/>
                </a:cubicBezTo>
                <a:cubicBezTo>
                  <a:pt x="2963961" y="544801"/>
                  <a:pt x="2903864" y="551130"/>
                  <a:pt x="2847847" y="535125"/>
                </a:cubicBezTo>
                <a:cubicBezTo>
                  <a:pt x="2831074" y="530333"/>
                  <a:pt x="2835367" y="486066"/>
                  <a:pt x="2818818" y="491582"/>
                </a:cubicBezTo>
                <a:cubicBezTo>
                  <a:pt x="2799894" y="497890"/>
                  <a:pt x="2809142" y="530287"/>
                  <a:pt x="2804304" y="549639"/>
                </a:cubicBezTo>
                <a:cubicBezTo>
                  <a:pt x="2809142" y="593182"/>
                  <a:pt x="2811616" y="637053"/>
                  <a:pt x="2818818" y="680268"/>
                </a:cubicBezTo>
                <a:cubicBezTo>
                  <a:pt x="2821333" y="695359"/>
                  <a:pt x="2823775" y="711864"/>
                  <a:pt x="2833332" y="723811"/>
                </a:cubicBezTo>
                <a:cubicBezTo>
                  <a:pt x="2844229" y="737432"/>
                  <a:pt x="2861273" y="745038"/>
                  <a:pt x="2876875" y="752839"/>
                </a:cubicBezTo>
                <a:cubicBezTo>
                  <a:pt x="2917406" y="773104"/>
                  <a:pt x="2984578" y="776519"/>
                  <a:pt x="3022018" y="781868"/>
                </a:cubicBezTo>
                <a:cubicBezTo>
                  <a:pt x="3041370" y="777030"/>
                  <a:pt x="3060968" y="773085"/>
                  <a:pt x="3080075" y="767353"/>
                </a:cubicBezTo>
                <a:cubicBezTo>
                  <a:pt x="3109383" y="758560"/>
                  <a:pt x="3167161" y="738325"/>
                  <a:pt x="3167161" y="738325"/>
                </a:cubicBezTo>
                <a:cubicBezTo>
                  <a:pt x="3181675" y="728649"/>
                  <a:pt x="3195102" y="717097"/>
                  <a:pt x="3210704" y="709296"/>
                </a:cubicBezTo>
                <a:cubicBezTo>
                  <a:pt x="3224388" y="702454"/>
                  <a:pt x="3241517" y="703269"/>
                  <a:pt x="3254247" y="694782"/>
                </a:cubicBezTo>
                <a:cubicBezTo>
                  <a:pt x="3271326" y="683396"/>
                  <a:pt x="3282205" y="664597"/>
                  <a:pt x="3297790" y="651239"/>
                </a:cubicBezTo>
                <a:cubicBezTo>
                  <a:pt x="3316157" y="635496"/>
                  <a:pt x="3337480" y="623439"/>
                  <a:pt x="3355847" y="607696"/>
                </a:cubicBezTo>
                <a:cubicBezTo>
                  <a:pt x="3371432" y="594338"/>
                  <a:pt x="3383187" y="576755"/>
                  <a:pt x="3399390" y="564153"/>
                </a:cubicBezTo>
                <a:cubicBezTo>
                  <a:pt x="3426929" y="542734"/>
                  <a:pt x="3461806" y="530765"/>
                  <a:pt x="3486475" y="506096"/>
                </a:cubicBezTo>
                <a:cubicBezTo>
                  <a:pt x="3544123" y="448448"/>
                  <a:pt x="3510104" y="467531"/>
                  <a:pt x="3588075" y="448039"/>
                </a:cubicBezTo>
                <a:cubicBezTo>
                  <a:pt x="3597751" y="433525"/>
                  <a:pt x="3603976" y="415983"/>
                  <a:pt x="3617104" y="404496"/>
                </a:cubicBezTo>
                <a:cubicBezTo>
                  <a:pt x="3706589" y="326197"/>
                  <a:pt x="3682662" y="367151"/>
                  <a:pt x="3762247" y="317411"/>
                </a:cubicBezTo>
                <a:cubicBezTo>
                  <a:pt x="3782760" y="304590"/>
                  <a:pt x="3798667" y="284686"/>
                  <a:pt x="3820304" y="273868"/>
                </a:cubicBezTo>
                <a:cubicBezTo>
                  <a:pt x="3838146" y="264947"/>
                  <a:pt x="3859254" y="265085"/>
                  <a:pt x="3878361" y="259353"/>
                </a:cubicBezTo>
                <a:cubicBezTo>
                  <a:pt x="3907669" y="250560"/>
                  <a:pt x="3965447" y="230325"/>
                  <a:pt x="3965447" y="230325"/>
                </a:cubicBezTo>
                <a:cubicBezTo>
                  <a:pt x="4028342" y="235163"/>
                  <a:pt x="4091483" y="237469"/>
                  <a:pt x="4154132" y="244839"/>
                </a:cubicBezTo>
                <a:cubicBezTo>
                  <a:pt x="4173944" y="247170"/>
                  <a:pt x="4194870" y="249456"/>
                  <a:pt x="4212190" y="259353"/>
                </a:cubicBezTo>
                <a:cubicBezTo>
                  <a:pt x="4242276" y="276545"/>
                  <a:pt x="4266265" y="318695"/>
                  <a:pt x="4284761" y="346439"/>
                </a:cubicBezTo>
                <a:cubicBezTo>
                  <a:pt x="4301384" y="412931"/>
                  <a:pt x="4316124" y="442203"/>
                  <a:pt x="4284761" y="520611"/>
                </a:cubicBezTo>
                <a:cubicBezTo>
                  <a:pt x="4278283" y="536807"/>
                  <a:pt x="4255732" y="539963"/>
                  <a:pt x="4241218" y="549639"/>
                </a:cubicBezTo>
                <a:cubicBezTo>
                  <a:pt x="4168647" y="544801"/>
                  <a:pt x="4094504" y="550903"/>
                  <a:pt x="4023504" y="535125"/>
                </a:cubicBezTo>
                <a:cubicBezTo>
                  <a:pt x="3893036" y="506132"/>
                  <a:pt x="4056161" y="466183"/>
                  <a:pt x="3936418" y="506096"/>
                </a:cubicBezTo>
                <a:cubicBezTo>
                  <a:pt x="3939576" y="543997"/>
                  <a:pt x="3922450" y="677802"/>
                  <a:pt x="3979961" y="723811"/>
                </a:cubicBezTo>
                <a:cubicBezTo>
                  <a:pt x="3991908" y="733368"/>
                  <a:pt x="4008793" y="734122"/>
                  <a:pt x="4023504" y="738325"/>
                </a:cubicBezTo>
                <a:cubicBezTo>
                  <a:pt x="4042684" y="743805"/>
                  <a:pt x="4062209" y="748001"/>
                  <a:pt x="4081561" y="752839"/>
                </a:cubicBezTo>
                <a:cubicBezTo>
                  <a:pt x="4187999" y="748001"/>
                  <a:pt x="4295029" y="750538"/>
                  <a:pt x="4400875" y="738325"/>
                </a:cubicBezTo>
                <a:cubicBezTo>
                  <a:pt x="4482330" y="728926"/>
                  <a:pt x="4440645" y="705182"/>
                  <a:pt x="4487961" y="665753"/>
                </a:cubicBezTo>
                <a:cubicBezTo>
                  <a:pt x="4504583" y="651902"/>
                  <a:pt x="4526666" y="646401"/>
                  <a:pt x="4546018" y="636725"/>
                </a:cubicBezTo>
                <a:cubicBezTo>
                  <a:pt x="4580671" y="532764"/>
                  <a:pt x="4531130" y="651687"/>
                  <a:pt x="4604075" y="564153"/>
                </a:cubicBezTo>
                <a:cubicBezTo>
                  <a:pt x="4617926" y="547531"/>
                  <a:pt x="4621637" y="524444"/>
                  <a:pt x="4633104" y="506096"/>
                </a:cubicBezTo>
                <a:cubicBezTo>
                  <a:pt x="4645925" y="485583"/>
                  <a:pt x="4662587" y="467724"/>
                  <a:pt x="4676647" y="448039"/>
                </a:cubicBezTo>
                <a:cubicBezTo>
                  <a:pt x="4745970" y="350986"/>
                  <a:pt x="4672260" y="456811"/>
                  <a:pt x="4720190" y="360953"/>
                </a:cubicBezTo>
                <a:cubicBezTo>
                  <a:pt x="4731591" y="338151"/>
                  <a:pt x="4781806" y="274690"/>
                  <a:pt x="4792761" y="259353"/>
                </a:cubicBezTo>
                <a:cubicBezTo>
                  <a:pt x="4802900" y="245158"/>
                  <a:pt x="4810438" y="229055"/>
                  <a:pt x="4821790" y="215811"/>
                </a:cubicBezTo>
                <a:cubicBezTo>
                  <a:pt x="4839601" y="195031"/>
                  <a:pt x="4862036" y="178533"/>
                  <a:pt x="4879847" y="157753"/>
                </a:cubicBezTo>
                <a:cubicBezTo>
                  <a:pt x="4891199" y="144509"/>
                  <a:pt x="4895254" y="125108"/>
                  <a:pt x="4908875" y="114211"/>
                </a:cubicBezTo>
                <a:cubicBezTo>
                  <a:pt x="4920822" y="104653"/>
                  <a:pt x="4938734" y="106538"/>
                  <a:pt x="4952418" y="99696"/>
                </a:cubicBezTo>
                <a:cubicBezTo>
                  <a:pt x="4997362" y="77224"/>
                  <a:pt x="5007975" y="53435"/>
                  <a:pt x="5054018" y="27125"/>
                </a:cubicBezTo>
                <a:cubicBezTo>
                  <a:pt x="5067302" y="19534"/>
                  <a:pt x="5083047" y="17449"/>
                  <a:pt x="5097561" y="12611"/>
                </a:cubicBezTo>
                <a:cubicBezTo>
                  <a:pt x="5228190" y="17449"/>
                  <a:pt x="5361574" y="0"/>
                  <a:pt x="5489447" y="27125"/>
                </a:cubicBezTo>
                <a:cubicBezTo>
                  <a:pt x="5528042" y="35312"/>
                  <a:pt x="5579605" y="118820"/>
                  <a:pt x="5605561" y="157753"/>
                </a:cubicBezTo>
                <a:cubicBezTo>
                  <a:pt x="5637074" y="252291"/>
                  <a:pt x="5658120" y="275847"/>
                  <a:pt x="5620075" y="389982"/>
                </a:cubicBezTo>
                <a:cubicBezTo>
                  <a:pt x="5614559" y="406531"/>
                  <a:pt x="5591046" y="409335"/>
                  <a:pt x="5576532" y="419011"/>
                </a:cubicBezTo>
                <a:cubicBezTo>
                  <a:pt x="5212662" y="398795"/>
                  <a:pt x="5329790" y="492331"/>
                  <a:pt x="5329790" y="302896"/>
                </a:cubicBezTo>
                <a:cubicBezTo>
                  <a:pt x="5329790" y="273467"/>
                  <a:pt x="5320113" y="244839"/>
                  <a:pt x="5315275" y="215811"/>
                </a:cubicBezTo>
                <a:cubicBezTo>
                  <a:pt x="5276570" y="220649"/>
                  <a:pt x="5234805" y="214483"/>
                  <a:pt x="5199161" y="230325"/>
                </a:cubicBezTo>
                <a:cubicBezTo>
                  <a:pt x="5185180" y="236539"/>
                  <a:pt x="5184647" y="258569"/>
                  <a:pt x="5184647" y="273868"/>
                </a:cubicBezTo>
                <a:cubicBezTo>
                  <a:pt x="5184647" y="351428"/>
                  <a:pt x="5181972" y="430464"/>
                  <a:pt x="5199161" y="506096"/>
                </a:cubicBezTo>
                <a:cubicBezTo>
                  <a:pt x="5206893" y="540116"/>
                  <a:pt x="5237866" y="564153"/>
                  <a:pt x="5257218" y="593182"/>
                </a:cubicBezTo>
                <a:cubicBezTo>
                  <a:pt x="5286247" y="636726"/>
                  <a:pt x="5281408" y="641562"/>
                  <a:pt x="5329790" y="665753"/>
                </a:cubicBezTo>
                <a:cubicBezTo>
                  <a:pt x="5343474" y="672595"/>
                  <a:pt x="5358818" y="675430"/>
                  <a:pt x="5373332" y="680268"/>
                </a:cubicBezTo>
                <a:cubicBezTo>
                  <a:pt x="5436227" y="675430"/>
                  <a:pt x="5499897" y="676716"/>
                  <a:pt x="5562018" y="665753"/>
                </a:cubicBezTo>
                <a:cubicBezTo>
                  <a:pt x="5606911" y="657831"/>
                  <a:pt x="5641675" y="614015"/>
                  <a:pt x="5678132" y="593182"/>
                </a:cubicBezTo>
                <a:cubicBezTo>
                  <a:pt x="5691416" y="585591"/>
                  <a:pt x="5707991" y="585510"/>
                  <a:pt x="5721675" y="578668"/>
                </a:cubicBezTo>
                <a:cubicBezTo>
                  <a:pt x="5746908" y="566052"/>
                  <a:pt x="5769586" y="548825"/>
                  <a:pt x="5794247" y="535125"/>
                </a:cubicBezTo>
                <a:cubicBezTo>
                  <a:pt x="5848056" y="505231"/>
                  <a:pt x="5844458" y="508711"/>
                  <a:pt x="5895847" y="491582"/>
                </a:cubicBezTo>
                <a:cubicBezTo>
                  <a:pt x="5910361" y="481906"/>
                  <a:pt x="5925195" y="472692"/>
                  <a:pt x="5939390" y="462553"/>
                </a:cubicBezTo>
                <a:cubicBezTo>
                  <a:pt x="6065412" y="372538"/>
                  <a:pt x="5938372" y="458395"/>
                  <a:pt x="6040990" y="389982"/>
                </a:cubicBezTo>
                <a:cubicBezTo>
                  <a:pt x="6089370" y="317410"/>
                  <a:pt x="6055503" y="356116"/>
                  <a:pt x="6157104" y="288382"/>
                </a:cubicBezTo>
                <a:lnTo>
                  <a:pt x="6244190" y="230325"/>
                </a:lnTo>
                <a:cubicBezTo>
                  <a:pt x="6321995" y="204390"/>
                  <a:pt x="6255219" y="224648"/>
                  <a:pt x="6360304" y="201296"/>
                </a:cubicBezTo>
                <a:cubicBezTo>
                  <a:pt x="6544731" y="160312"/>
                  <a:pt x="6272117" y="216030"/>
                  <a:pt x="6490932" y="172268"/>
                </a:cubicBezTo>
                <a:cubicBezTo>
                  <a:pt x="6592532" y="177106"/>
                  <a:pt x="6694368" y="178335"/>
                  <a:pt x="6795732" y="186782"/>
                </a:cubicBezTo>
                <a:cubicBezTo>
                  <a:pt x="6810979" y="188053"/>
                  <a:pt x="6825901" y="193866"/>
                  <a:pt x="6839275" y="201296"/>
                </a:cubicBezTo>
                <a:cubicBezTo>
                  <a:pt x="6869773" y="218239"/>
                  <a:pt x="6926361" y="259353"/>
                  <a:pt x="6926361" y="259353"/>
                </a:cubicBezTo>
                <a:cubicBezTo>
                  <a:pt x="6992905" y="359169"/>
                  <a:pt x="6973386" y="313341"/>
                  <a:pt x="6998932" y="389982"/>
                </a:cubicBezTo>
                <a:cubicBezTo>
                  <a:pt x="6994094" y="438363"/>
                  <a:pt x="7008917" y="493126"/>
                  <a:pt x="6984418" y="535125"/>
                </a:cubicBezTo>
                <a:cubicBezTo>
                  <a:pt x="6969929" y="559963"/>
                  <a:pt x="6810171" y="576605"/>
                  <a:pt x="6795732" y="578668"/>
                </a:cubicBezTo>
                <a:cubicBezTo>
                  <a:pt x="6757027" y="573830"/>
                  <a:pt x="6712073" y="585790"/>
                  <a:pt x="6679618" y="564153"/>
                </a:cubicBezTo>
                <a:cubicBezTo>
                  <a:pt x="6659092" y="550469"/>
                  <a:pt x="6678788" y="512108"/>
                  <a:pt x="6665104" y="491582"/>
                </a:cubicBezTo>
                <a:cubicBezTo>
                  <a:pt x="6656617" y="478852"/>
                  <a:pt x="6636075" y="481906"/>
                  <a:pt x="6621561" y="477068"/>
                </a:cubicBezTo>
                <a:cubicBezTo>
                  <a:pt x="6597371" y="481906"/>
                  <a:pt x="6569516" y="477898"/>
                  <a:pt x="6548990" y="491582"/>
                </a:cubicBezTo>
                <a:cubicBezTo>
                  <a:pt x="6536260" y="500069"/>
                  <a:pt x="6534475" y="519825"/>
                  <a:pt x="6534475" y="535125"/>
                </a:cubicBezTo>
                <a:cubicBezTo>
                  <a:pt x="6534475" y="574131"/>
                  <a:pt x="6526622" y="619284"/>
                  <a:pt x="6548990" y="651239"/>
                </a:cubicBezTo>
                <a:cubicBezTo>
                  <a:pt x="6566537" y="676306"/>
                  <a:pt x="6607047" y="670592"/>
                  <a:pt x="6636075" y="680268"/>
                </a:cubicBezTo>
                <a:lnTo>
                  <a:pt x="6679618" y="694782"/>
                </a:lnTo>
                <a:cubicBezTo>
                  <a:pt x="6795732" y="685106"/>
                  <a:pt x="6912466" y="681152"/>
                  <a:pt x="7027961" y="665753"/>
                </a:cubicBezTo>
                <a:cubicBezTo>
                  <a:pt x="7058291" y="661709"/>
                  <a:pt x="7115047" y="636725"/>
                  <a:pt x="7115047" y="636725"/>
                </a:cubicBezTo>
                <a:cubicBezTo>
                  <a:pt x="7140031" y="599249"/>
                  <a:pt x="7184407" y="529195"/>
                  <a:pt x="7216647" y="491582"/>
                </a:cubicBezTo>
                <a:cubicBezTo>
                  <a:pt x="7230005" y="475997"/>
                  <a:pt x="7245676" y="462553"/>
                  <a:pt x="7260190" y="448039"/>
                </a:cubicBezTo>
                <a:cubicBezTo>
                  <a:pt x="7265028" y="433525"/>
                  <a:pt x="7263886" y="415314"/>
                  <a:pt x="7274704" y="404496"/>
                </a:cubicBezTo>
                <a:cubicBezTo>
                  <a:pt x="7299374" y="379826"/>
                  <a:pt x="7333880" y="367372"/>
                  <a:pt x="7361790" y="346439"/>
                </a:cubicBezTo>
                <a:cubicBezTo>
                  <a:pt x="7368403" y="341479"/>
                  <a:pt x="7446879" y="280944"/>
                  <a:pt x="7463390" y="273868"/>
                </a:cubicBezTo>
                <a:cubicBezTo>
                  <a:pt x="7481725" y="266010"/>
                  <a:pt x="7502095" y="264191"/>
                  <a:pt x="7521447" y="259353"/>
                </a:cubicBezTo>
                <a:cubicBezTo>
                  <a:pt x="7605128" y="203567"/>
                  <a:pt x="7524403" y="251866"/>
                  <a:pt x="7608532" y="215811"/>
                </a:cubicBezTo>
                <a:cubicBezTo>
                  <a:pt x="7628419" y="207288"/>
                  <a:pt x="7645938" y="193236"/>
                  <a:pt x="7666590" y="186782"/>
                </a:cubicBezTo>
                <a:cubicBezTo>
                  <a:pt x="7723710" y="168932"/>
                  <a:pt x="7783988" y="162163"/>
                  <a:pt x="7840761" y="143239"/>
                </a:cubicBezTo>
                <a:cubicBezTo>
                  <a:pt x="7855275" y="138401"/>
                  <a:pt x="7869019" y="129390"/>
                  <a:pt x="7884304" y="128725"/>
                </a:cubicBezTo>
                <a:cubicBezTo>
                  <a:pt x="7980975" y="124522"/>
                  <a:pt x="8077828" y="128725"/>
                  <a:pt x="8174590" y="128725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905000" y="533400"/>
            <a:ext cx="5334000" cy="35052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 rot="5400000">
            <a:off x="-3276600" y="3276600"/>
            <a:ext cx="6858000" cy="304800"/>
          </a:xfrm>
          <a:custGeom>
            <a:avLst/>
            <a:gdLst>
              <a:gd name="connsiteX0" fmla="*/ 3047 w 8174590"/>
              <a:gd name="connsiteY0" fmla="*/ 607696 h 781868"/>
              <a:gd name="connsiteX1" fmla="*/ 32075 w 8174590"/>
              <a:gd name="connsiteY1" fmla="*/ 419011 h 781868"/>
              <a:gd name="connsiteX2" fmla="*/ 75618 w 8174590"/>
              <a:gd name="connsiteY2" fmla="*/ 317411 h 781868"/>
              <a:gd name="connsiteX3" fmla="*/ 119161 w 8174590"/>
              <a:gd name="connsiteY3" fmla="*/ 230325 h 781868"/>
              <a:gd name="connsiteX4" fmla="*/ 177218 w 8174590"/>
              <a:gd name="connsiteY4" fmla="*/ 201296 h 781868"/>
              <a:gd name="connsiteX5" fmla="*/ 191732 w 8174590"/>
              <a:gd name="connsiteY5" fmla="*/ 157753 h 781868"/>
              <a:gd name="connsiteX6" fmla="*/ 249790 w 8174590"/>
              <a:gd name="connsiteY6" fmla="*/ 143239 h 781868"/>
              <a:gd name="connsiteX7" fmla="*/ 293332 w 8174590"/>
              <a:gd name="connsiteY7" fmla="*/ 128725 h 781868"/>
              <a:gd name="connsiteX8" fmla="*/ 380418 w 8174590"/>
              <a:gd name="connsiteY8" fmla="*/ 70668 h 781868"/>
              <a:gd name="connsiteX9" fmla="*/ 569104 w 8174590"/>
              <a:gd name="connsiteY9" fmla="*/ 41639 h 781868"/>
              <a:gd name="connsiteX10" fmla="*/ 757790 w 8174590"/>
              <a:gd name="connsiteY10" fmla="*/ 56153 h 781868"/>
              <a:gd name="connsiteX11" fmla="*/ 815847 w 8174590"/>
              <a:gd name="connsiteY11" fmla="*/ 70668 h 781868"/>
              <a:gd name="connsiteX12" fmla="*/ 873904 w 8174590"/>
              <a:gd name="connsiteY12" fmla="*/ 157753 h 781868"/>
              <a:gd name="connsiteX13" fmla="*/ 917447 w 8174590"/>
              <a:gd name="connsiteY13" fmla="*/ 201296 h 781868"/>
              <a:gd name="connsiteX14" fmla="*/ 946475 w 8174590"/>
              <a:gd name="connsiteY14" fmla="*/ 288382 h 781868"/>
              <a:gd name="connsiteX15" fmla="*/ 1004532 w 8174590"/>
              <a:gd name="connsiteY15" fmla="*/ 375468 h 781868"/>
              <a:gd name="connsiteX16" fmla="*/ 946475 w 8174590"/>
              <a:gd name="connsiteY16" fmla="*/ 549639 h 781868"/>
              <a:gd name="connsiteX17" fmla="*/ 902932 w 8174590"/>
              <a:gd name="connsiteY17" fmla="*/ 564153 h 781868"/>
              <a:gd name="connsiteX18" fmla="*/ 728761 w 8174590"/>
              <a:gd name="connsiteY18" fmla="*/ 564153 h 781868"/>
              <a:gd name="connsiteX19" fmla="*/ 743275 w 8174590"/>
              <a:gd name="connsiteY19" fmla="*/ 419011 h 781868"/>
              <a:gd name="connsiteX20" fmla="*/ 728761 w 8174590"/>
              <a:gd name="connsiteY20" fmla="*/ 360953 h 781868"/>
              <a:gd name="connsiteX21" fmla="*/ 685218 w 8174590"/>
              <a:gd name="connsiteY21" fmla="*/ 331925 h 781868"/>
              <a:gd name="connsiteX22" fmla="*/ 583618 w 8174590"/>
              <a:gd name="connsiteY22" fmla="*/ 288382 h 781868"/>
              <a:gd name="connsiteX23" fmla="*/ 496532 w 8174590"/>
              <a:gd name="connsiteY23" fmla="*/ 302896 h 781868"/>
              <a:gd name="connsiteX24" fmla="*/ 467504 w 8174590"/>
              <a:gd name="connsiteY24" fmla="*/ 419011 h 781868"/>
              <a:gd name="connsiteX25" fmla="*/ 482018 w 8174590"/>
              <a:gd name="connsiteY25" fmla="*/ 520611 h 781868"/>
              <a:gd name="connsiteX26" fmla="*/ 540075 w 8174590"/>
              <a:gd name="connsiteY26" fmla="*/ 607696 h 781868"/>
              <a:gd name="connsiteX27" fmla="*/ 569104 w 8174590"/>
              <a:gd name="connsiteY27" fmla="*/ 651239 h 781868"/>
              <a:gd name="connsiteX28" fmla="*/ 670704 w 8174590"/>
              <a:gd name="connsiteY28" fmla="*/ 709296 h 781868"/>
              <a:gd name="connsiteX29" fmla="*/ 786818 w 8174590"/>
              <a:gd name="connsiteY29" fmla="*/ 723811 h 781868"/>
              <a:gd name="connsiteX30" fmla="*/ 1106132 w 8174590"/>
              <a:gd name="connsiteY30" fmla="*/ 709296 h 781868"/>
              <a:gd name="connsiteX31" fmla="*/ 1149675 w 8174590"/>
              <a:gd name="connsiteY31" fmla="*/ 680268 h 781868"/>
              <a:gd name="connsiteX32" fmla="*/ 1207732 w 8174590"/>
              <a:gd name="connsiteY32" fmla="*/ 607696 h 781868"/>
              <a:gd name="connsiteX33" fmla="*/ 1265790 w 8174590"/>
              <a:gd name="connsiteY33" fmla="*/ 535125 h 781868"/>
              <a:gd name="connsiteX34" fmla="*/ 1280304 w 8174590"/>
              <a:gd name="connsiteY34" fmla="*/ 491582 h 781868"/>
              <a:gd name="connsiteX35" fmla="*/ 1309332 w 8174590"/>
              <a:gd name="connsiteY35" fmla="*/ 448039 h 781868"/>
              <a:gd name="connsiteX36" fmla="*/ 1338361 w 8174590"/>
              <a:gd name="connsiteY36" fmla="*/ 360953 h 781868"/>
              <a:gd name="connsiteX37" fmla="*/ 1352875 w 8174590"/>
              <a:gd name="connsiteY37" fmla="*/ 317411 h 781868"/>
              <a:gd name="connsiteX38" fmla="*/ 1381904 w 8174590"/>
              <a:gd name="connsiteY38" fmla="*/ 273868 h 781868"/>
              <a:gd name="connsiteX39" fmla="*/ 1396418 w 8174590"/>
              <a:gd name="connsiteY39" fmla="*/ 230325 h 781868"/>
              <a:gd name="connsiteX40" fmla="*/ 1483504 w 8174590"/>
              <a:gd name="connsiteY40" fmla="*/ 157753 h 781868"/>
              <a:gd name="connsiteX41" fmla="*/ 1599618 w 8174590"/>
              <a:gd name="connsiteY41" fmla="*/ 41639 h 781868"/>
              <a:gd name="connsiteX42" fmla="*/ 1643161 w 8174590"/>
              <a:gd name="connsiteY42" fmla="*/ 27125 h 781868"/>
              <a:gd name="connsiteX43" fmla="*/ 1904418 w 8174590"/>
              <a:gd name="connsiteY43" fmla="*/ 70668 h 781868"/>
              <a:gd name="connsiteX44" fmla="*/ 1947961 w 8174590"/>
              <a:gd name="connsiteY44" fmla="*/ 114211 h 781868"/>
              <a:gd name="connsiteX45" fmla="*/ 1976990 w 8174590"/>
              <a:gd name="connsiteY45" fmla="*/ 157753 h 781868"/>
              <a:gd name="connsiteX46" fmla="*/ 1991504 w 8174590"/>
              <a:gd name="connsiteY46" fmla="*/ 201296 h 781868"/>
              <a:gd name="connsiteX47" fmla="*/ 2020532 w 8174590"/>
              <a:gd name="connsiteY47" fmla="*/ 244839 h 781868"/>
              <a:gd name="connsiteX48" fmla="*/ 2006018 w 8174590"/>
              <a:gd name="connsiteY48" fmla="*/ 360953 h 781868"/>
              <a:gd name="connsiteX49" fmla="*/ 1962475 w 8174590"/>
              <a:gd name="connsiteY49" fmla="*/ 389982 h 781868"/>
              <a:gd name="connsiteX50" fmla="*/ 1860875 w 8174590"/>
              <a:gd name="connsiteY50" fmla="*/ 433525 h 781868"/>
              <a:gd name="connsiteX51" fmla="*/ 1715732 w 8174590"/>
              <a:gd name="connsiteY51" fmla="*/ 404496 h 781868"/>
              <a:gd name="connsiteX52" fmla="*/ 1730247 w 8174590"/>
              <a:gd name="connsiteY52" fmla="*/ 273868 h 781868"/>
              <a:gd name="connsiteX53" fmla="*/ 1643161 w 8174590"/>
              <a:gd name="connsiteY53" fmla="*/ 302896 h 781868"/>
              <a:gd name="connsiteX54" fmla="*/ 1628647 w 8174590"/>
              <a:gd name="connsiteY54" fmla="*/ 346439 h 781868"/>
              <a:gd name="connsiteX55" fmla="*/ 1599618 w 8174590"/>
              <a:gd name="connsiteY55" fmla="*/ 389982 h 781868"/>
              <a:gd name="connsiteX56" fmla="*/ 1614132 w 8174590"/>
              <a:gd name="connsiteY56" fmla="*/ 593182 h 781868"/>
              <a:gd name="connsiteX57" fmla="*/ 1672190 w 8174590"/>
              <a:gd name="connsiteY57" fmla="*/ 636725 h 781868"/>
              <a:gd name="connsiteX58" fmla="*/ 1802818 w 8174590"/>
              <a:gd name="connsiteY58" fmla="*/ 709296 h 781868"/>
              <a:gd name="connsiteX59" fmla="*/ 2035047 w 8174590"/>
              <a:gd name="connsiteY59" fmla="*/ 694782 h 781868"/>
              <a:gd name="connsiteX60" fmla="*/ 2093104 w 8174590"/>
              <a:gd name="connsiteY60" fmla="*/ 651239 h 781868"/>
              <a:gd name="connsiteX61" fmla="*/ 2136647 w 8174590"/>
              <a:gd name="connsiteY61" fmla="*/ 636725 h 781868"/>
              <a:gd name="connsiteX62" fmla="*/ 2223732 w 8174590"/>
              <a:gd name="connsiteY62" fmla="*/ 578668 h 781868"/>
              <a:gd name="connsiteX63" fmla="*/ 2267275 w 8174590"/>
              <a:gd name="connsiteY63" fmla="*/ 535125 h 781868"/>
              <a:gd name="connsiteX64" fmla="*/ 2354361 w 8174590"/>
              <a:gd name="connsiteY64" fmla="*/ 477068 h 781868"/>
              <a:gd name="connsiteX65" fmla="*/ 2397904 w 8174590"/>
              <a:gd name="connsiteY65" fmla="*/ 448039 h 781868"/>
              <a:gd name="connsiteX66" fmla="*/ 2499504 w 8174590"/>
              <a:gd name="connsiteY66" fmla="*/ 346439 h 781868"/>
              <a:gd name="connsiteX67" fmla="*/ 2572075 w 8174590"/>
              <a:gd name="connsiteY67" fmla="*/ 273868 h 781868"/>
              <a:gd name="connsiteX68" fmla="*/ 2644647 w 8174590"/>
              <a:gd name="connsiteY68" fmla="*/ 172268 h 781868"/>
              <a:gd name="connsiteX69" fmla="*/ 2717218 w 8174590"/>
              <a:gd name="connsiteY69" fmla="*/ 157753 h 781868"/>
              <a:gd name="connsiteX70" fmla="*/ 2775275 w 8174590"/>
              <a:gd name="connsiteY70" fmla="*/ 128725 h 781868"/>
              <a:gd name="connsiteX71" fmla="*/ 3080075 w 8174590"/>
              <a:gd name="connsiteY71" fmla="*/ 157753 h 781868"/>
              <a:gd name="connsiteX72" fmla="*/ 3123618 w 8174590"/>
              <a:gd name="connsiteY72" fmla="*/ 201296 h 781868"/>
              <a:gd name="connsiteX73" fmla="*/ 3167161 w 8174590"/>
              <a:gd name="connsiteY73" fmla="*/ 230325 h 781868"/>
              <a:gd name="connsiteX74" fmla="*/ 3196190 w 8174590"/>
              <a:gd name="connsiteY74" fmla="*/ 273868 h 781868"/>
              <a:gd name="connsiteX75" fmla="*/ 3225218 w 8174590"/>
              <a:gd name="connsiteY75" fmla="*/ 360953 h 781868"/>
              <a:gd name="connsiteX76" fmla="*/ 3181675 w 8174590"/>
              <a:gd name="connsiteY76" fmla="*/ 506096 h 781868"/>
              <a:gd name="connsiteX77" fmla="*/ 3123618 w 8174590"/>
              <a:gd name="connsiteY77" fmla="*/ 535125 h 781868"/>
              <a:gd name="connsiteX78" fmla="*/ 3022018 w 8174590"/>
              <a:gd name="connsiteY78" fmla="*/ 549639 h 781868"/>
              <a:gd name="connsiteX79" fmla="*/ 2847847 w 8174590"/>
              <a:gd name="connsiteY79" fmla="*/ 535125 h 781868"/>
              <a:gd name="connsiteX80" fmla="*/ 2818818 w 8174590"/>
              <a:gd name="connsiteY80" fmla="*/ 491582 h 781868"/>
              <a:gd name="connsiteX81" fmla="*/ 2804304 w 8174590"/>
              <a:gd name="connsiteY81" fmla="*/ 549639 h 781868"/>
              <a:gd name="connsiteX82" fmla="*/ 2818818 w 8174590"/>
              <a:gd name="connsiteY82" fmla="*/ 680268 h 781868"/>
              <a:gd name="connsiteX83" fmla="*/ 2833332 w 8174590"/>
              <a:gd name="connsiteY83" fmla="*/ 723811 h 781868"/>
              <a:gd name="connsiteX84" fmla="*/ 2876875 w 8174590"/>
              <a:gd name="connsiteY84" fmla="*/ 752839 h 781868"/>
              <a:gd name="connsiteX85" fmla="*/ 3022018 w 8174590"/>
              <a:gd name="connsiteY85" fmla="*/ 781868 h 781868"/>
              <a:gd name="connsiteX86" fmla="*/ 3080075 w 8174590"/>
              <a:gd name="connsiteY86" fmla="*/ 767353 h 781868"/>
              <a:gd name="connsiteX87" fmla="*/ 3167161 w 8174590"/>
              <a:gd name="connsiteY87" fmla="*/ 738325 h 781868"/>
              <a:gd name="connsiteX88" fmla="*/ 3210704 w 8174590"/>
              <a:gd name="connsiteY88" fmla="*/ 709296 h 781868"/>
              <a:gd name="connsiteX89" fmla="*/ 3254247 w 8174590"/>
              <a:gd name="connsiteY89" fmla="*/ 694782 h 781868"/>
              <a:gd name="connsiteX90" fmla="*/ 3297790 w 8174590"/>
              <a:gd name="connsiteY90" fmla="*/ 651239 h 781868"/>
              <a:gd name="connsiteX91" fmla="*/ 3355847 w 8174590"/>
              <a:gd name="connsiteY91" fmla="*/ 607696 h 781868"/>
              <a:gd name="connsiteX92" fmla="*/ 3399390 w 8174590"/>
              <a:gd name="connsiteY92" fmla="*/ 564153 h 781868"/>
              <a:gd name="connsiteX93" fmla="*/ 3486475 w 8174590"/>
              <a:gd name="connsiteY93" fmla="*/ 506096 h 781868"/>
              <a:gd name="connsiteX94" fmla="*/ 3588075 w 8174590"/>
              <a:gd name="connsiteY94" fmla="*/ 448039 h 781868"/>
              <a:gd name="connsiteX95" fmla="*/ 3617104 w 8174590"/>
              <a:gd name="connsiteY95" fmla="*/ 404496 h 781868"/>
              <a:gd name="connsiteX96" fmla="*/ 3762247 w 8174590"/>
              <a:gd name="connsiteY96" fmla="*/ 317411 h 781868"/>
              <a:gd name="connsiteX97" fmla="*/ 3820304 w 8174590"/>
              <a:gd name="connsiteY97" fmla="*/ 273868 h 781868"/>
              <a:gd name="connsiteX98" fmla="*/ 3878361 w 8174590"/>
              <a:gd name="connsiteY98" fmla="*/ 259353 h 781868"/>
              <a:gd name="connsiteX99" fmla="*/ 3965447 w 8174590"/>
              <a:gd name="connsiteY99" fmla="*/ 230325 h 781868"/>
              <a:gd name="connsiteX100" fmla="*/ 4154132 w 8174590"/>
              <a:gd name="connsiteY100" fmla="*/ 244839 h 781868"/>
              <a:gd name="connsiteX101" fmla="*/ 4212190 w 8174590"/>
              <a:gd name="connsiteY101" fmla="*/ 259353 h 781868"/>
              <a:gd name="connsiteX102" fmla="*/ 4284761 w 8174590"/>
              <a:gd name="connsiteY102" fmla="*/ 346439 h 781868"/>
              <a:gd name="connsiteX103" fmla="*/ 4284761 w 8174590"/>
              <a:gd name="connsiteY103" fmla="*/ 520611 h 781868"/>
              <a:gd name="connsiteX104" fmla="*/ 4241218 w 8174590"/>
              <a:gd name="connsiteY104" fmla="*/ 549639 h 781868"/>
              <a:gd name="connsiteX105" fmla="*/ 4023504 w 8174590"/>
              <a:gd name="connsiteY105" fmla="*/ 535125 h 781868"/>
              <a:gd name="connsiteX106" fmla="*/ 3936418 w 8174590"/>
              <a:gd name="connsiteY106" fmla="*/ 506096 h 781868"/>
              <a:gd name="connsiteX107" fmla="*/ 3979961 w 8174590"/>
              <a:gd name="connsiteY107" fmla="*/ 723811 h 781868"/>
              <a:gd name="connsiteX108" fmla="*/ 4023504 w 8174590"/>
              <a:gd name="connsiteY108" fmla="*/ 738325 h 781868"/>
              <a:gd name="connsiteX109" fmla="*/ 4081561 w 8174590"/>
              <a:gd name="connsiteY109" fmla="*/ 752839 h 781868"/>
              <a:gd name="connsiteX110" fmla="*/ 4400875 w 8174590"/>
              <a:gd name="connsiteY110" fmla="*/ 738325 h 781868"/>
              <a:gd name="connsiteX111" fmla="*/ 4487961 w 8174590"/>
              <a:gd name="connsiteY111" fmla="*/ 665753 h 781868"/>
              <a:gd name="connsiteX112" fmla="*/ 4546018 w 8174590"/>
              <a:gd name="connsiteY112" fmla="*/ 636725 h 781868"/>
              <a:gd name="connsiteX113" fmla="*/ 4604075 w 8174590"/>
              <a:gd name="connsiteY113" fmla="*/ 564153 h 781868"/>
              <a:gd name="connsiteX114" fmla="*/ 4633104 w 8174590"/>
              <a:gd name="connsiteY114" fmla="*/ 506096 h 781868"/>
              <a:gd name="connsiteX115" fmla="*/ 4676647 w 8174590"/>
              <a:gd name="connsiteY115" fmla="*/ 448039 h 781868"/>
              <a:gd name="connsiteX116" fmla="*/ 4720190 w 8174590"/>
              <a:gd name="connsiteY116" fmla="*/ 360953 h 781868"/>
              <a:gd name="connsiteX117" fmla="*/ 4792761 w 8174590"/>
              <a:gd name="connsiteY117" fmla="*/ 259353 h 781868"/>
              <a:gd name="connsiteX118" fmla="*/ 4821790 w 8174590"/>
              <a:gd name="connsiteY118" fmla="*/ 215811 h 781868"/>
              <a:gd name="connsiteX119" fmla="*/ 4879847 w 8174590"/>
              <a:gd name="connsiteY119" fmla="*/ 157753 h 781868"/>
              <a:gd name="connsiteX120" fmla="*/ 4908875 w 8174590"/>
              <a:gd name="connsiteY120" fmla="*/ 114211 h 781868"/>
              <a:gd name="connsiteX121" fmla="*/ 4952418 w 8174590"/>
              <a:gd name="connsiteY121" fmla="*/ 99696 h 781868"/>
              <a:gd name="connsiteX122" fmla="*/ 5054018 w 8174590"/>
              <a:gd name="connsiteY122" fmla="*/ 27125 h 781868"/>
              <a:gd name="connsiteX123" fmla="*/ 5097561 w 8174590"/>
              <a:gd name="connsiteY123" fmla="*/ 12611 h 781868"/>
              <a:gd name="connsiteX124" fmla="*/ 5489447 w 8174590"/>
              <a:gd name="connsiteY124" fmla="*/ 27125 h 781868"/>
              <a:gd name="connsiteX125" fmla="*/ 5605561 w 8174590"/>
              <a:gd name="connsiteY125" fmla="*/ 157753 h 781868"/>
              <a:gd name="connsiteX126" fmla="*/ 5620075 w 8174590"/>
              <a:gd name="connsiteY126" fmla="*/ 389982 h 781868"/>
              <a:gd name="connsiteX127" fmla="*/ 5576532 w 8174590"/>
              <a:gd name="connsiteY127" fmla="*/ 419011 h 781868"/>
              <a:gd name="connsiteX128" fmla="*/ 5329790 w 8174590"/>
              <a:gd name="connsiteY128" fmla="*/ 302896 h 781868"/>
              <a:gd name="connsiteX129" fmla="*/ 5315275 w 8174590"/>
              <a:gd name="connsiteY129" fmla="*/ 215811 h 781868"/>
              <a:gd name="connsiteX130" fmla="*/ 5199161 w 8174590"/>
              <a:gd name="connsiteY130" fmla="*/ 230325 h 781868"/>
              <a:gd name="connsiteX131" fmla="*/ 5184647 w 8174590"/>
              <a:gd name="connsiteY131" fmla="*/ 273868 h 781868"/>
              <a:gd name="connsiteX132" fmla="*/ 5199161 w 8174590"/>
              <a:gd name="connsiteY132" fmla="*/ 506096 h 781868"/>
              <a:gd name="connsiteX133" fmla="*/ 5257218 w 8174590"/>
              <a:gd name="connsiteY133" fmla="*/ 593182 h 781868"/>
              <a:gd name="connsiteX134" fmla="*/ 5329790 w 8174590"/>
              <a:gd name="connsiteY134" fmla="*/ 665753 h 781868"/>
              <a:gd name="connsiteX135" fmla="*/ 5373332 w 8174590"/>
              <a:gd name="connsiteY135" fmla="*/ 680268 h 781868"/>
              <a:gd name="connsiteX136" fmla="*/ 5562018 w 8174590"/>
              <a:gd name="connsiteY136" fmla="*/ 665753 h 781868"/>
              <a:gd name="connsiteX137" fmla="*/ 5678132 w 8174590"/>
              <a:gd name="connsiteY137" fmla="*/ 593182 h 781868"/>
              <a:gd name="connsiteX138" fmla="*/ 5721675 w 8174590"/>
              <a:gd name="connsiteY138" fmla="*/ 578668 h 781868"/>
              <a:gd name="connsiteX139" fmla="*/ 5794247 w 8174590"/>
              <a:gd name="connsiteY139" fmla="*/ 535125 h 781868"/>
              <a:gd name="connsiteX140" fmla="*/ 5895847 w 8174590"/>
              <a:gd name="connsiteY140" fmla="*/ 491582 h 781868"/>
              <a:gd name="connsiteX141" fmla="*/ 5939390 w 8174590"/>
              <a:gd name="connsiteY141" fmla="*/ 462553 h 781868"/>
              <a:gd name="connsiteX142" fmla="*/ 6040990 w 8174590"/>
              <a:gd name="connsiteY142" fmla="*/ 389982 h 781868"/>
              <a:gd name="connsiteX143" fmla="*/ 6157104 w 8174590"/>
              <a:gd name="connsiteY143" fmla="*/ 288382 h 781868"/>
              <a:gd name="connsiteX144" fmla="*/ 6244190 w 8174590"/>
              <a:gd name="connsiteY144" fmla="*/ 230325 h 781868"/>
              <a:gd name="connsiteX145" fmla="*/ 6360304 w 8174590"/>
              <a:gd name="connsiteY145" fmla="*/ 201296 h 781868"/>
              <a:gd name="connsiteX146" fmla="*/ 6490932 w 8174590"/>
              <a:gd name="connsiteY146" fmla="*/ 172268 h 781868"/>
              <a:gd name="connsiteX147" fmla="*/ 6795732 w 8174590"/>
              <a:gd name="connsiteY147" fmla="*/ 186782 h 781868"/>
              <a:gd name="connsiteX148" fmla="*/ 6839275 w 8174590"/>
              <a:gd name="connsiteY148" fmla="*/ 201296 h 781868"/>
              <a:gd name="connsiteX149" fmla="*/ 6926361 w 8174590"/>
              <a:gd name="connsiteY149" fmla="*/ 259353 h 781868"/>
              <a:gd name="connsiteX150" fmla="*/ 6998932 w 8174590"/>
              <a:gd name="connsiteY150" fmla="*/ 389982 h 781868"/>
              <a:gd name="connsiteX151" fmla="*/ 6984418 w 8174590"/>
              <a:gd name="connsiteY151" fmla="*/ 535125 h 781868"/>
              <a:gd name="connsiteX152" fmla="*/ 6795732 w 8174590"/>
              <a:gd name="connsiteY152" fmla="*/ 578668 h 781868"/>
              <a:gd name="connsiteX153" fmla="*/ 6679618 w 8174590"/>
              <a:gd name="connsiteY153" fmla="*/ 564153 h 781868"/>
              <a:gd name="connsiteX154" fmla="*/ 6665104 w 8174590"/>
              <a:gd name="connsiteY154" fmla="*/ 491582 h 781868"/>
              <a:gd name="connsiteX155" fmla="*/ 6621561 w 8174590"/>
              <a:gd name="connsiteY155" fmla="*/ 477068 h 781868"/>
              <a:gd name="connsiteX156" fmla="*/ 6548990 w 8174590"/>
              <a:gd name="connsiteY156" fmla="*/ 491582 h 781868"/>
              <a:gd name="connsiteX157" fmla="*/ 6534475 w 8174590"/>
              <a:gd name="connsiteY157" fmla="*/ 535125 h 781868"/>
              <a:gd name="connsiteX158" fmla="*/ 6548990 w 8174590"/>
              <a:gd name="connsiteY158" fmla="*/ 651239 h 781868"/>
              <a:gd name="connsiteX159" fmla="*/ 6636075 w 8174590"/>
              <a:gd name="connsiteY159" fmla="*/ 680268 h 781868"/>
              <a:gd name="connsiteX160" fmla="*/ 6679618 w 8174590"/>
              <a:gd name="connsiteY160" fmla="*/ 694782 h 781868"/>
              <a:gd name="connsiteX161" fmla="*/ 7027961 w 8174590"/>
              <a:gd name="connsiteY161" fmla="*/ 665753 h 781868"/>
              <a:gd name="connsiteX162" fmla="*/ 7115047 w 8174590"/>
              <a:gd name="connsiteY162" fmla="*/ 636725 h 781868"/>
              <a:gd name="connsiteX163" fmla="*/ 7216647 w 8174590"/>
              <a:gd name="connsiteY163" fmla="*/ 491582 h 781868"/>
              <a:gd name="connsiteX164" fmla="*/ 7260190 w 8174590"/>
              <a:gd name="connsiteY164" fmla="*/ 448039 h 781868"/>
              <a:gd name="connsiteX165" fmla="*/ 7274704 w 8174590"/>
              <a:gd name="connsiteY165" fmla="*/ 404496 h 781868"/>
              <a:gd name="connsiteX166" fmla="*/ 7361790 w 8174590"/>
              <a:gd name="connsiteY166" fmla="*/ 346439 h 781868"/>
              <a:gd name="connsiteX167" fmla="*/ 7463390 w 8174590"/>
              <a:gd name="connsiteY167" fmla="*/ 273868 h 781868"/>
              <a:gd name="connsiteX168" fmla="*/ 7521447 w 8174590"/>
              <a:gd name="connsiteY168" fmla="*/ 259353 h 781868"/>
              <a:gd name="connsiteX169" fmla="*/ 7608532 w 8174590"/>
              <a:gd name="connsiteY169" fmla="*/ 215811 h 781868"/>
              <a:gd name="connsiteX170" fmla="*/ 7666590 w 8174590"/>
              <a:gd name="connsiteY170" fmla="*/ 186782 h 781868"/>
              <a:gd name="connsiteX171" fmla="*/ 7840761 w 8174590"/>
              <a:gd name="connsiteY171" fmla="*/ 143239 h 781868"/>
              <a:gd name="connsiteX172" fmla="*/ 7884304 w 8174590"/>
              <a:gd name="connsiteY172" fmla="*/ 128725 h 781868"/>
              <a:gd name="connsiteX173" fmla="*/ 8174590 w 8174590"/>
              <a:gd name="connsiteY173" fmla="*/ 128725 h 781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</a:cxnLst>
            <a:rect l="l" t="t" r="r" b="b"/>
            <a:pathLst>
              <a:path w="8174590" h="781868">
                <a:moveTo>
                  <a:pt x="3047" y="607696"/>
                </a:moveTo>
                <a:cubicBezTo>
                  <a:pt x="37983" y="502886"/>
                  <a:pt x="0" y="627493"/>
                  <a:pt x="32075" y="419011"/>
                </a:cubicBezTo>
                <a:cubicBezTo>
                  <a:pt x="37521" y="383615"/>
                  <a:pt x="62250" y="348603"/>
                  <a:pt x="75618" y="317411"/>
                </a:cubicBezTo>
                <a:cubicBezTo>
                  <a:pt x="89928" y="284021"/>
                  <a:pt x="88168" y="256153"/>
                  <a:pt x="119161" y="230325"/>
                </a:cubicBezTo>
                <a:cubicBezTo>
                  <a:pt x="135783" y="216474"/>
                  <a:pt x="157866" y="210972"/>
                  <a:pt x="177218" y="201296"/>
                </a:cubicBezTo>
                <a:cubicBezTo>
                  <a:pt x="182056" y="186782"/>
                  <a:pt x="179785" y="167310"/>
                  <a:pt x="191732" y="157753"/>
                </a:cubicBezTo>
                <a:cubicBezTo>
                  <a:pt x="207309" y="145292"/>
                  <a:pt x="230609" y="148719"/>
                  <a:pt x="249790" y="143239"/>
                </a:cubicBezTo>
                <a:cubicBezTo>
                  <a:pt x="264500" y="139036"/>
                  <a:pt x="278818" y="133563"/>
                  <a:pt x="293332" y="128725"/>
                </a:cubicBezTo>
                <a:cubicBezTo>
                  <a:pt x="322361" y="109373"/>
                  <a:pt x="346208" y="77510"/>
                  <a:pt x="380418" y="70668"/>
                </a:cubicBezTo>
                <a:cubicBezTo>
                  <a:pt x="491238" y="48503"/>
                  <a:pt x="428511" y="59213"/>
                  <a:pt x="569104" y="41639"/>
                </a:cubicBezTo>
                <a:cubicBezTo>
                  <a:pt x="631999" y="46477"/>
                  <a:pt x="695141" y="48782"/>
                  <a:pt x="757790" y="56153"/>
                </a:cubicBezTo>
                <a:cubicBezTo>
                  <a:pt x="777601" y="58484"/>
                  <a:pt x="800835" y="57532"/>
                  <a:pt x="815847" y="70668"/>
                </a:cubicBezTo>
                <a:cubicBezTo>
                  <a:pt x="842103" y="93642"/>
                  <a:pt x="849235" y="133084"/>
                  <a:pt x="873904" y="157753"/>
                </a:cubicBezTo>
                <a:lnTo>
                  <a:pt x="917447" y="201296"/>
                </a:lnTo>
                <a:cubicBezTo>
                  <a:pt x="927123" y="230325"/>
                  <a:pt x="929502" y="262922"/>
                  <a:pt x="946475" y="288382"/>
                </a:cubicBezTo>
                <a:lnTo>
                  <a:pt x="1004532" y="375468"/>
                </a:lnTo>
                <a:cubicBezTo>
                  <a:pt x="992390" y="496893"/>
                  <a:pt x="1029001" y="508377"/>
                  <a:pt x="946475" y="549639"/>
                </a:cubicBezTo>
                <a:cubicBezTo>
                  <a:pt x="932791" y="556481"/>
                  <a:pt x="917446" y="559315"/>
                  <a:pt x="902932" y="564153"/>
                </a:cubicBezTo>
                <a:cubicBezTo>
                  <a:pt x="856331" y="595222"/>
                  <a:pt x="789340" y="655021"/>
                  <a:pt x="728761" y="564153"/>
                </a:cubicBezTo>
                <a:cubicBezTo>
                  <a:pt x="701790" y="523697"/>
                  <a:pt x="738437" y="467392"/>
                  <a:pt x="743275" y="419011"/>
                </a:cubicBezTo>
                <a:cubicBezTo>
                  <a:pt x="738437" y="399658"/>
                  <a:pt x="739826" y="377551"/>
                  <a:pt x="728761" y="360953"/>
                </a:cubicBezTo>
                <a:cubicBezTo>
                  <a:pt x="719085" y="346439"/>
                  <a:pt x="700364" y="340580"/>
                  <a:pt x="685218" y="331925"/>
                </a:cubicBezTo>
                <a:cubicBezTo>
                  <a:pt x="634996" y="303227"/>
                  <a:pt x="632471" y="304666"/>
                  <a:pt x="583618" y="288382"/>
                </a:cubicBezTo>
                <a:cubicBezTo>
                  <a:pt x="554589" y="293220"/>
                  <a:pt x="516084" y="280900"/>
                  <a:pt x="496532" y="302896"/>
                </a:cubicBezTo>
                <a:cubicBezTo>
                  <a:pt x="470027" y="332715"/>
                  <a:pt x="467504" y="419011"/>
                  <a:pt x="467504" y="419011"/>
                </a:cubicBezTo>
                <a:cubicBezTo>
                  <a:pt x="472342" y="452878"/>
                  <a:pt x="469737" y="488681"/>
                  <a:pt x="482018" y="520611"/>
                </a:cubicBezTo>
                <a:cubicBezTo>
                  <a:pt x="494542" y="553173"/>
                  <a:pt x="520723" y="578668"/>
                  <a:pt x="540075" y="607696"/>
                </a:cubicBezTo>
                <a:cubicBezTo>
                  <a:pt x="549751" y="622210"/>
                  <a:pt x="554590" y="641563"/>
                  <a:pt x="569104" y="651239"/>
                </a:cubicBezTo>
                <a:cubicBezTo>
                  <a:pt x="595019" y="668516"/>
                  <a:pt x="641238" y="701929"/>
                  <a:pt x="670704" y="709296"/>
                </a:cubicBezTo>
                <a:cubicBezTo>
                  <a:pt x="708545" y="718756"/>
                  <a:pt x="748113" y="718973"/>
                  <a:pt x="786818" y="723811"/>
                </a:cubicBezTo>
                <a:cubicBezTo>
                  <a:pt x="893256" y="718973"/>
                  <a:pt x="1000343" y="721991"/>
                  <a:pt x="1106132" y="709296"/>
                </a:cubicBezTo>
                <a:cubicBezTo>
                  <a:pt x="1123452" y="707218"/>
                  <a:pt x="1138778" y="693889"/>
                  <a:pt x="1149675" y="680268"/>
                </a:cubicBezTo>
                <a:cubicBezTo>
                  <a:pt x="1229802" y="580111"/>
                  <a:pt x="1082942" y="690892"/>
                  <a:pt x="1207732" y="607696"/>
                </a:cubicBezTo>
                <a:cubicBezTo>
                  <a:pt x="1244217" y="498247"/>
                  <a:pt x="1190757" y="628915"/>
                  <a:pt x="1265790" y="535125"/>
                </a:cubicBezTo>
                <a:cubicBezTo>
                  <a:pt x="1275347" y="523178"/>
                  <a:pt x="1273462" y="505266"/>
                  <a:pt x="1280304" y="491582"/>
                </a:cubicBezTo>
                <a:cubicBezTo>
                  <a:pt x="1288105" y="475980"/>
                  <a:pt x="1302247" y="463979"/>
                  <a:pt x="1309332" y="448039"/>
                </a:cubicBezTo>
                <a:cubicBezTo>
                  <a:pt x="1321759" y="420077"/>
                  <a:pt x="1328685" y="389982"/>
                  <a:pt x="1338361" y="360953"/>
                </a:cubicBezTo>
                <a:cubicBezTo>
                  <a:pt x="1343199" y="346439"/>
                  <a:pt x="1344389" y="330141"/>
                  <a:pt x="1352875" y="317411"/>
                </a:cubicBezTo>
                <a:lnTo>
                  <a:pt x="1381904" y="273868"/>
                </a:lnTo>
                <a:cubicBezTo>
                  <a:pt x="1386742" y="259354"/>
                  <a:pt x="1387931" y="243055"/>
                  <a:pt x="1396418" y="230325"/>
                </a:cubicBezTo>
                <a:cubicBezTo>
                  <a:pt x="1418769" y="196799"/>
                  <a:pt x="1451375" y="179173"/>
                  <a:pt x="1483504" y="157753"/>
                </a:cubicBezTo>
                <a:cubicBezTo>
                  <a:pt x="1543967" y="67060"/>
                  <a:pt x="1516308" y="77343"/>
                  <a:pt x="1599618" y="41639"/>
                </a:cubicBezTo>
                <a:cubicBezTo>
                  <a:pt x="1613680" y="35612"/>
                  <a:pt x="1628647" y="31963"/>
                  <a:pt x="1643161" y="27125"/>
                </a:cubicBezTo>
                <a:cubicBezTo>
                  <a:pt x="1743669" y="34304"/>
                  <a:pt x="1825221" y="14098"/>
                  <a:pt x="1904418" y="70668"/>
                </a:cubicBezTo>
                <a:cubicBezTo>
                  <a:pt x="1921121" y="82599"/>
                  <a:pt x="1934820" y="98442"/>
                  <a:pt x="1947961" y="114211"/>
                </a:cubicBezTo>
                <a:cubicBezTo>
                  <a:pt x="1959128" y="127612"/>
                  <a:pt x="1967314" y="143239"/>
                  <a:pt x="1976990" y="157753"/>
                </a:cubicBezTo>
                <a:cubicBezTo>
                  <a:pt x="1981828" y="172267"/>
                  <a:pt x="1984662" y="187612"/>
                  <a:pt x="1991504" y="201296"/>
                </a:cubicBezTo>
                <a:cubicBezTo>
                  <a:pt x="1999305" y="216898"/>
                  <a:pt x="2018953" y="227467"/>
                  <a:pt x="2020532" y="244839"/>
                </a:cubicBezTo>
                <a:cubicBezTo>
                  <a:pt x="2024063" y="283685"/>
                  <a:pt x="2020504" y="324737"/>
                  <a:pt x="2006018" y="360953"/>
                </a:cubicBezTo>
                <a:cubicBezTo>
                  <a:pt x="1999539" y="377149"/>
                  <a:pt x="1977621" y="381327"/>
                  <a:pt x="1962475" y="389982"/>
                </a:cubicBezTo>
                <a:cubicBezTo>
                  <a:pt x="1912255" y="418680"/>
                  <a:pt x="1909727" y="417241"/>
                  <a:pt x="1860875" y="433525"/>
                </a:cubicBezTo>
                <a:cubicBezTo>
                  <a:pt x="1812494" y="423849"/>
                  <a:pt x="1746975" y="442682"/>
                  <a:pt x="1715732" y="404496"/>
                </a:cubicBezTo>
                <a:cubicBezTo>
                  <a:pt x="1687989" y="370588"/>
                  <a:pt x="1755711" y="309518"/>
                  <a:pt x="1730247" y="273868"/>
                </a:cubicBezTo>
                <a:cubicBezTo>
                  <a:pt x="1712462" y="248969"/>
                  <a:pt x="1643161" y="302896"/>
                  <a:pt x="1643161" y="302896"/>
                </a:cubicBezTo>
                <a:cubicBezTo>
                  <a:pt x="1638323" y="317410"/>
                  <a:pt x="1635489" y="332755"/>
                  <a:pt x="1628647" y="346439"/>
                </a:cubicBezTo>
                <a:cubicBezTo>
                  <a:pt x="1620846" y="362041"/>
                  <a:pt x="1600642" y="372568"/>
                  <a:pt x="1599618" y="389982"/>
                </a:cubicBezTo>
                <a:cubicBezTo>
                  <a:pt x="1595630" y="457771"/>
                  <a:pt x="1594971" y="528035"/>
                  <a:pt x="1614132" y="593182"/>
                </a:cubicBezTo>
                <a:cubicBezTo>
                  <a:pt x="1620958" y="616390"/>
                  <a:pt x="1652372" y="622853"/>
                  <a:pt x="1672190" y="636725"/>
                </a:cubicBezTo>
                <a:cubicBezTo>
                  <a:pt x="1762932" y="700244"/>
                  <a:pt x="1730156" y="685076"/>
                  <a:pt x="1802818" y="709296"/>
                </a:cubicBezTo>
                <a:cubicBezTo>
                  <a:pt x="1880228" y="704458"/>
                  <a:pt x="1958992" y="709993"/>
                  <a:pt x="2035047" y="694782"/>
                </a:cubicBezTo>
                <a:cubicBezTo>
                  <a:pt x="2058768" y="690038"/>
                  <a:pt x="2072101" y="663241"/>
                  <a:pt x="2093104" y="651239"/>
                </a:cubicBezTo>
                <a:cubicBezTo>
                  <a:pt x="2106388" y="643648"/>
                  <a:pt x="2122133" y="641563"/>
                  <a:pt x="2136647" y="636725"/>
                </a:cubicBezTo>
                <a:cubicBezTo>
                  <a:pt x="2275556" y="497816"/>
                  <a:pt x="2097701" y="662689"/>
                  <a:pt x="2223732" y="578668"/>
                </a:cubicBezTo>
                <a:cubicBezTo>
                  <a:pt x="2240811" y="567282"/>
                  <a:pt x="2251072" y="547727"/>
                  <a:pt x="2267275" y="535125"/>
                </a:cubicBezTo>
                <a:cubicBezTo>
                  <a:pt x="2294814" y="513706"/>
                  <a:pt x="2325332" y="496420"/>
                  <a:pt x="2354361" y="477068"/>
                </a:cubicBezTo>
                <a:cubicBezTo>
                  <a:pt x="2368875" y="467392"/>
                  <a:pt x="2385569" y="460374"/>
                  <a:pt x="2397904" y="448039"/>
                </a:cubicBezTo>
                <a:cubicBezTo>
                  <a:pt x="2431771" y="414172"/>
                  <a:pt x="2472937" y="386290"/>
                  <a:pt x="2499504" y="346439"/>
                </a:cubicBezTo>
                <a:cubicBezTo>
                  <a:pt x="2538208" y="288382"/>
                  <a:pt x="2514018" y="312572"/>
                  <a:pt x="2572075" y="273868"/>
                </a:cubicBezTo>
                <a:cubicBezTo>
                  <a:pt x="2582994" y="257490"/>
                  <a:pt x="2634360" y="178698"/>
                  <a:pt x="2644647" y="172268"/>
                </a:cubicBezTo>
                <a:cubicBezTo>
                  <a:pt x="2665567" y="159193"/>
                  <a:pt x="2693028" y="162591"/>
                  <a:pt x="2717218" y="157753"/>
                </a:cubicBezTo>
                <a:cubicBezTo>
                  <a:pt x="2736570" y="148077"/>
                  <a:pt x="2753666" y="129805"/>
                  <a:pt x="2775275" y="128725"/>
                </a:cubicBezTo>
                <a:cubicBezTo>
                  <a:pt x="2916543" y="121662"/>
                  <a:pt x="2968212" y="135381"/>
                  <a:pt x="3080075" y="157753"/>
                </a:cubicBezTo>
                <a:cubicBezTo>
                  <a:pt x="3094589" y="172267"/>
                  <a:pt x="3107849" y="188155"/>
                  <a:pt x="3123618" y="201296"/>
                </a:cubicBezTo>
                <a:cubicBezTo>
                  <a:pt x="3137019" y="212463"/>
                  <a:pt x="3154826" y="217990"/>
                  <a:pt x="3167161" y="230325"/>
                </a:cubicBezTo>
                <a:cubicBezTo>
                  <a:pt x="3179496" y="242660"/>
                  <a:pt x="3186514" y="259354"/>
                  <a:pt x="3196190" y="273868"/>
                </a:cubicBezTo>
                <a:cubicBezTo>
                  <a:pt x="3205866" y="302896"/>
                  <a:pt x="3229545" y="330662"/>
                  <a:pt x="3225218" y="360953"/>
                </a:cubicBezTo>
                <a:cubicBezTo>
                  <a:pt x="3218415" y="408578"/>
                  <a:pt x="3224491" y="470416"/>
                  <a:pt x="3181675" y="506096"/>
                </a:cubicBezTo>
                <a:cubicBezTo>
                  <a:pt x="3165053" y="519947"/>
                  <a:pt x="3144492" y="529432"/>
                  <a:pt x="3123618" y="535125"/>
                </a:cubicBezTo>
                <a:cubicBezTo>
                  <a:pt x="3090613" y="544126"/>
                  <a:pt x="3055885" y="544801"/>
                  <a:pt x="3022018" y="549639"/>
                </a:cubicBezTo>
                <a:cubicBezTo>
                  <a:pt x="2963961" y="544801"/>
                  <a:pt x="2903864" y="551130"/>
                  <a:pt x="2847847" y="535125"/>
                </a:cubicBezTo>
                <a:cubicBezTo>
                  <a:pt x="2831074" y="530333"/>
                  <a:pt x="2835367" y="486066"/>
                  <a:pt x="2818818" y="491582"/>
                </a:cubicBezTo>
                <a:cubicBezTo>
                  <a:pt x="2799894" y="497890"/>
                  <a:pt x="2809142" y="530287"/>
                  <a:pt x="2804304" y="549639"/>
                </a:cubicBezTo>
                <a:cubicBezTo>
                  <a:pt x="2809142" y="593182"/>
                  <a:pt x="2811616" y="637053"/>
                  <a:pt x="2818818" y="680268"/>
                </a:cubicBezTo>
                <a:cubicBezTo>
                  <a:pt x="2821333" y="695359"/>
                  <a:pt x="2823775" y="711864"/>
                  <a:pt x="2833332" y="723811"/>
                </a:cubicBezTo>
                <a:cubicBezTo>
                  <a:pt x="2844229" y="737432"/>
                  <a:pt x="2861273" y="745038"/>
                  <a:pt x="2876875" y="752839"/>
                </a:cubicBezTo>
                <a:cubicBezTo>
                  <a:pt x="2917406" y="773104"/>
                  <a:pt x="2984578" y="776519"/>
                  <a:pt x="3022018" y="781868"/>
                </a:cubicBezTo>
                <a:cubicBezTo>
                  <a:pt x="3041370" y="777030"/>
                  <a:pt x="3060968" y="773085"/>
                  <a:pt x="3080075" y="767353"/>
                </a:cubicBezTo>
                <a:cubicBezTo>
                  <a:pt x="3109383" y="758560"/>
                  <a:pt x="3167161" y="738325"/>
                  <a:pt x="3167161" y="738325"/>
                </a:cubicBezTo>
                <a:cubicBezTo>
                  <a:pt x="3181675" y="728649"/>
                  <a:pt x="3195102" y="717097"/>
                  <a:pt x="3210704" y="709296"/>
                </a:cubicBezTo>
                <a:cubicBezTo>
                  <a:pt x="3224388" y="702454"/>
                  <a:pt x="3241517" y="703269"/>
                  <a:pt x="3254247" y="694782"/>
                </a:cubicBezTo>
                <a:cubicBezTo>
                  <a:pt x="3271326" y="683396"/>
                  <a:pt x="3282205" y="664597"/>
                  <a:pt x="3297790" y="651239"/>
                </a:cubicBezTo>
                <a:cubicBezTo>
                  <a:pt x="3316157" y="635496"/>
                  <a:pt x="3337480" y="623439"/>
                  <a:pt x="3355847" y="607696"/>
                </a:cubicBezTo>
                <a:cubicBezTo>
                  <a:pt x="3371432" y="594338"/>
                  <a:pt x="3383187" y="576755"/>
                  <a:pt x="3399390" y="564153"/>
                </a:cubicBezTo>
                <a:cubicBezTo>
                  <a:pt x="3426929" y="542734"/>
                  <a:pt x="3461806" y="530765"/>
                  <a:pt x="3486475" y="506096"/>
                </a:cubicBezTo>
                <a:cubicBezTo>
                  <a:pt x="3544123" y="448448"/>
                  <a:pt x="3510104" y="467531"/>
                  <a:pt x="3588075" y="448039"/>
                </a:cubicBezTo>
                <a:cubicBezTo>
                  <a:pt x="3597751" y="433525"/>
                  <a:pt x="3603976" y="415983"/>
                  <a:pt x="3617104" y="404496"/>
                </a:cubicBezTo>
                <a:cubicBezTo>
                  <a:pt x="3706589" y="326197"/>
                  <a:pt x="3682662" y="367151"/>
                  <a:pt x="3762247" y="317411"/>
                </a:cubicBezTo>
                <a:cubicBezTo>
                  <a:pt x="3782760" y="304590"/>
                  <a:pt x="3798667" y="284686"/>
                  <a:pt x="3820304" y="273868"/>
                </a:cubicBezTo>
                <a:cubicBezTo>
                  <a:pt x="3838146" y="264947"/>
                  <a:pt x="3859254" y="265085"/>
                  <a:pt x="3878361" y="259353"/>
                </a:cubicBezTo>
                <a:cubicBezTo>
                  <a:pt x="3907669" y="250560"/>
                  <a:pt x="3965447" y="230325"/>
                  <a:pt x="3965447" y="230325"/>
                </a:cubicBezTo>
                <a:cubicBezTo>
                  <a:pt x="4028342" y="235163"/>
                  <a:pt x="4091483" y="237469"/>
                  <a:pt x="4154132" y="244839"/>
                </a:cubicBezTo>
                <a:cubicBezTo>
                  <a:pt x="4173944" y="247170"/>
                  <a:pt x="4194870" y="249456"/>
                  <a:pt x="4212190" y="259353"/>
                </a:cubicBezTo>
                <a:cubicBezTo>
                  <a:pt x="4242276" y="276545"/>
                  <a:pt x="4266265" y="318695"/>
                  <a:pt x="4284761" y="346439"/>
                </a:cubicBezTo>
                <a:cubicBezTo>
                  <a:pt x="4301384" y="412931"/>
                  <a:pt x="4316124" y="442203"/>
                  <a:pt x="4284761" y="520611"/>
                </a:cubicBezTo>
                <a:cubicBezTo>
                  <a:pt x="4278283" y="536807"/>
                  <a:pt x="4255732" y="539963"/>
                  <a:pt x="4241218" y="549639"/>
                </a:cubicBezTo>
                <a:cubicBezTo>
                  <a:pt x="4168647" y="544801"/>
                  <a:pt x="4094504" y="550903"/>
                  <a:pt x="4023504" y="535125"/>
                </a:cubicBezTo>
                <a:cubicBezTo>
                  <a:pt x="3893036" y="506132"/>
                  <a:pt x="4056161" y="466183"/>
                  <a:pt x="3936418" y="506096"/>
                </a:cubicBezTo>
                <a:cubicBezTo>
                  <a:pt x="3939576" y="543997"/>
                  <a:pt x="3922450" y="677802"/>
                  <a:pt x="3979961" y="723811"/>
                </a:cubicBezTo>
                <a:cubicBezTo>
                  <a:pt x="3991908" y="733368"/>
                  <a:pt x="4008793" y="734122"/>
                  <a:pt x="4023504" y="738325"/>
                </a:cubicBezTo>
                <a:cubicBezTo>
                  <a:pt x="4042684" y="743805"/>
                  <a:pt x="4062209" y="748001"/>
                  <a:pt x="4081561" y="752839"/>
                </a:cubicBezTo>
                <a:cubicBezTo>
                  <a:pt x="4187999" y="748001"/>
                  <a:pt x="4295029" y="750538"/>
                  <a:pt x="4400875" y="738325"/>
                </a:cubicBezTo>
                <a:cubicBezTo>
                  <a:pt x="4482330" y="728926"/>
                  <a:pt x="4440645" y="705182"/>
                  <a:pt x="4487961" y="665753"/>
                </a:cubicBezTo>
                <a:cubicBezTo>
                  <a:pt x="4504583" y="651902"/>
                  <a:pt x="4526666" y="646401"/>
                  <a:pt x="4546018" y="636725"/>
                </a:cubicBezTo>
                <a:cubicBezTo>
                  <a:pt x="4580671" y="532764"/>
                  <a:pt x="4531130" y="651687"/>
                  <a:pt x="4604075" y="564153"/>
                </a:cubicBezTo>
                <a:cubicBezTo>
                  <a:pt x="4617926" y="547531"/>
                  <a:pt x="4621637" y="524444"/>
                  <a:pt x="4633104" y="506096"/>
                </a:cubicBezTo>
                <a:cubicBezTo>
                  <a:pt x="4645925" y="485583"/>
                  <a:pt x="4662587" y="467724"/>
                  <a:pt x="4676647" y="448039"/>
                </a:cubicBezTo>
                <a:cubicBezTo>
                  <a:pt x="4745970" y="350986"/>
                  <a:pt x="4672260" y="456811"/>
                  <a:pt x="4720190" y="360953"/>
                </a:cubicBezTo>
                <a:cubicBezTo>
                  <a:pt x="4731591" y="338151"/>
                  <a:pt x="4781806" y="274690"/>
                  <a:pt x="4792761" y="259353"/>
                </a:cubicBezTo>
                <a:cubicBezTo>
                  <a:pt x="4802900" y="245158"/>
                  <a:pt x="4810438" y="229055"/>
                  <a:pt x="4821790" y="215811"/>
                </a:cubicBezTo>
                <a:cubicBezTo>
                  <a:pt x="4839601" y="195031"/>
                  <a:pt x="4862036" y="178533"/>
                  <a:pt x="4879847" y="157753"/>
                </a:cubicBezTo>
                <a:cubicBezTo>
                  <a:pt x="4891199" y="144509"/>
                  <a:pt x="4895254" y="125108"/>
                  <a:pt x="4908875" y="114211"/>
                </a:cubicBezTo>
                <a:cubicBezTo>
                  <a:pt x="4920822" y="104653"/>
                  <a:pt x="4938734" y="106538"/>
                  <a:pt x="4952418" y="99696"/>
                </a:cubicBezTo>
                <a:cubicBezTo>
                  <a:pt x="4997362" y="77224"/>
                  <a:pt x="5007975" y="53435"/>
                  <a:pt x="5054018" y="27125"/>
                </a:cubicBezTo>
                <a:cubicBezTo>
                  <a:pt x="5067302" y="19534"/>
                  <a:pt x="5083047" y="17449"/>
                  <a:pt x="5097561" y="12611"/>
                </a:cubicBezTo>
                <a:cubicBezTo>
                  <a:pt x="5228190" y="17449"/>
                  <a:pt x="5361574" y="0"/>
                  <a:pt x="5489447" y="27125"/>
                </a:cubicBezTo>
                <a:cubicBezTo>
                  <a:pt x="5528042" y="35312"/>
                  <a:pt x="5579605" y="118820"/>
                  <a:pt x="5605561" y="157753"/>
                </a:cubicBezTo>
                <a:cubicBezTo>
                  <a:pt x="5637074" y="252291"/>
                  <a:pt x="5658120" y="275847"/>
                  <a:pt x="5620075" y="389982"/>
                </a:cubicBezTo>
                <a:cubicBezTo>
                  <a:pt x="5614559" y="406531"/>
                  <a:pt x="5591046" y="409335"/>
                  <a:pt x="5576532" y="419011"/>
                </a:cubicBezTo>
                <a:cubicBezTo>
                  <a:pt x="5212662" y="398795"/>
                  <a:pt x="5329790" y="492331"/>
                  <a:pt x="5329790" y="302896"/>
                </a:cubicBezTo>
                <a:cubicBezTo>
                  <a:pt x="5329790" y="273467"/>
                  <a:pt x="5320113" y="244839"/>
                  <a:pt x="5315275" y="215811"/>
                </a:cubicBezTo>
                <a:cubicBezTo>
                  <a:pt x="5276570" y="220649"/>
                  <a:pt x="5234805" y="214483"/>
                  <a:pt x="5199161" y="230325"/>
                </a:cubicBezTo>
                <a:cubicBezTo>
                  <a:pt x="5185180" y="236539"/>
                  <a:pt x="5184647" y="258569"/>
                  <a:pt x="5184647" y="273868"/>
                </a:cubicBezTo>
                <a:cubicBezTo>
                  <a:pt x="5184647" y="351428"/>
                  <a:pt x="5181972" y="430464"/>
                  <a:pt x="5199161" y="506096"/>
                </a:cubicBezTo>
                <a:cubicBezTo>
                  <a:pt x="5206893" y="540116"/>
                  <a:pt x="5237866" y="564153"/>
                  <a:pt x="5257218" y="593182"/>
                </a:cubicBezTo>
                <a:cubicBezTo>
                  <a:pt x="5286247" y="636726"/>
                  <a:pt x="5281408" y="641562"/>
                  <a:pt x="5329790" y="665753"/>
                </a:cubicBezTo>
                <a:cubicBezTo>
                  <a:pt x="5343474" y="672595"/>
                  <a:pt x="5358818" y="675430"/>
                  <a:pt x="5373332" y="680268"/>
                </a:cubicBezTo>
                <a:cubicBezTo>
                  <a:pt x="5436227" y="675430"/>
                  <a:pt x="5499897" y="676716"/>
                  <a:pt x="5562018" y="665753"/>
                </a:cubicBezTo>
                <a:cubicBezTo>
                  <a:pt x="5606911" y="657831"/>
                  <a:pt x="5641675" y="614015"/>
                  <a:pt x="5678132" y="593182"/>
                </a:cubicBezTo>
                <a:cubicBezTo>
                  <a:pt x="5691416" y="585591"/>
                  <a:pt x="5707991" y="585510"/>
                  <a:pt x="5721675" y="578668"/>
                </a:cubicBezTo>
                <a:cubicBezTo>
                  <a:pt x="5746908" y="566052"/>
                  <a:pt x="5769586" y="548825"/>
                  <a:pt x="5794247" y="535125"/>
                </a:cubicBezTo>
                <a:cubicBezTo>
                  <a:pt x="5848056" y="505231"/>
                  <a:pt x="5844458" y="508711"/>
                  <a:pt x="5895847" y="491582"/>
                </a:cubicBezTo>
                <a:cubicBezTo>
                  <a:pt x="5910361" y="481906"/>
                  <a:pt x="5925195" y="472692"/>
                  <a:pt x="5939390" y="462553"/>
                </a:cubicBezTo>
                <a:cubicBezTo>
                  <a:pt x="6065412" y="372538"/>
                  <a:pt x="5938372" y="458395"/>
                  <a:pt x="6040990" y="389982"/>
                </a:cubicBezTo>
                <a:cubicBezTo>
                  <a:pt x="6089370" y="317410"/>
                  <a:pt x="6055503" y="356116"/>
                  <a:pt x="6157104" y="288382"/>
                </a:cubicBezTo>
                <a:lnTo>
                  <a:pt x="6244190" y="230325"/>
                </a:lnTo>
                <a:cubicBezTo>
                  <a:pt x="6321995" y="204390"/>
                  <a:pt x="6255219" y="224648"/>
                  <a:pt x="6360304" y="201296"/>
                </a:cubicBezTo>
                <a:cubicBezTo>
                  <a:pt x="6544731" y="160312"/>
                  <a:pt x="6272117" y="216030"/>
                  <a:pt x="6490932" y="172268"/>
                </a:cubicBezTo>
                <a:cubicBezTo>
                  <a:pt x="6592532" y="177106"/>
                  <a:pt x="6694368" y="178335"/>
                  <a:pt x="6795732" y="186782"/>
                </a:cubicBezTo>
                <a:cubicBezTo>
                  <a:pt x="6810979" y="188053"/>
                  <a:pt x="6825901" y="193866"/>
                  <a:pt x="6839275" y="201296"/>
                </a:cubicBezTo>
                <a:cubicBezTo>
                  <a:pt x="6869773" y="218239"/>
                  <a:pt x="6926361" y="259353"/>
                  <a:pt x="6926361" y="259353"/>
                </a:cubicBezTo>
                <a:cubicBezTo>
                  <a:pt x="6992905" y="359169"/>
                  <a:pt x="6973386" y="313341"/>
                  <a:pt x="6998932" y="389982"/>
                </a:cubicBezTo>
                <a:cubicBezTo>
                  <a:pt x="6994094" y="438363"/>
                  <a:pt x="7008917" y="493126"/>
                  <a:pt x="6984418" y="535125"/>
                </a:cubicBezTo>
                <a:cubicBezTo>
                  <a:pt x="6969929" y="559963"/>
                  <a:pt x="6810171" y="576605"/>
                  <a:pt x="6795732" y="578668"/>
                </a:cubicBezTo>
                <a:cubicBezTo>
                  <a:pt x="6757027" y="573830"/>
                  <a:pt x="6712073" y="585790"/>
                  <a:pt x="6679618" y="564153"/>
                </a:cubicBezTo>
                <a:cubicBezTo>
                  <a:pt x="6659092" y="550469"/>
                  <a:pt x="6678788" y="512108"/>
                  <a:pt x="6665104" y="491582"/>
                </a:cubicBezTo>
                <a:cubicBezTo>
                  <a:pt x="6656617" y="478852"/>
                  <a:pt x="6636075" y="481906"/>
                  <a:pt x="6621561" y="477068"/>
                </a:cubicBezTo>
                <a:cubicBezTo>
                  <a:pt x="6597371" y="481906"/>
                  <a:pt x="6569516" y="477898"/>
                  <a:pt x="6548990" y="491582"/>
                </a:cubicBezTo>
                <a:cubicBezTo>
                  <a:pt x="6536260" y="500069"/>
                  <a:pt x="6534475" y="519825"/>
                  <a:pt x="6534475" y="535125"/>
                </a:cubicBezTo>
                <a:cubicBezTo>
                  <a:pt x="6534475" y="574131"/>
                  <a:pt x="6526622" y="619284"/>
                  <a:pt x="6548990" y="651239"/>
                </a:cubicBezTo>
                <a:cubicBezTo>
                  <a:pt x="6566537" y="676306"/>
                  <a:pt x="6607047" y="670592"/>
                  <a:pt x="6636075" y="680268"/>
                </a:cubicBezTo>
                <a:lnTo>
                  <a:pt x="6679618" y="694782"/>
                </a:lnTo>
                <a:cubicBezTo>
                  <a:pt x="6795732" y="685106"/>
                  <a:pt x="6912466" y="681152"/>
                  <a:pt x="7027961" y="665753"/>
                </a:cubicBezTo>
                <a:cubicBezTo>
                  <a:pt x="7058291" y="661709"/>
                  <a:pt x="7115047" y="636725"/>
                  <a:pt x="7115047" y="636725"/>
                </a:cubicBezTo>
                <a:cubicBezTo>
                  <a:pt x="7140031" y="599249"/>
                  <a:pt x="7184407" y="529195"/>
                  <a:pt x="7216647" y="491582"/>
                </a:cubicBezTo>
                <a:cubicBezTo>
                  <a:pt x="7230005" y="475997"/>
                  <a:pt x="7245676" y="462553"/>
                  <a:pt x="7260190" y="448039"/>
                </a:cubicBezTo>
                <a:cubicBezTo>
                  <a:pt x="7265028" y="433525"/>
                  <a:pt x="7263886" y="415314"/>
                  <a:pt x="7274704" y="404496"/>
                </a:cubicBezTo>
                <a:cubicBezTo>
                  <a:pt x="7299374" y="379826"/>
                  <a:pt x="7333880" y="367372"/>
                  <a:pt x="7361790" y="346439"/>
                </a:cubicBezTo>
                <a:cubicBezTo>
                  <a:pt x="7368403" y="341479"/>
                  <a:pt x="7446879" y="280944"/>
                  <a:pt x="7463390" y="273868"/>
                </a:cubicBezTo>
                <a:cubicBezTo>
                  <a:pt x="7481725" y="266010"/>
                  <a:pt x="7502095" y="264191"/>
                  <a:pt x="7521447" y="259353"/>
                </a:cubicBezTo>
                <a:cubicBezTo>
                  <a:pt x="7605128" y="203567"/>
                  <a:pt x="7524403" y="251866"/>
                  <a:pt x="7608532" y="215811"/>
                </a:cubicBezTo>
                <a:cubicBezTo>
                  <a:pt x="7628419" y="207288"/>
                  <a:pt x="7645938" y="193236"/>
                  <a:pt x="7666590" y="186782"/>
                </a:cubicBezTo>
                <a:cubicBezTo>
                  <a:pt x="7723710" y="168932"/>
                  <a:pt x="7783988" y="162163"/>
                  <a:pt x="7840761" y="143239"/>
                </a:cubicBezTo>
                <a:cubicBezTo>
                  <a:pt x="7855275" y="138401"/>
                  <a:pt x="7869019" y="129390"/>
                  <a:pt x="7884304" y="128725"/>
                </a:cubicBezTo>
                <a:cubicBezTo>
                  <a:pt x="7980975" y="124522"/>
                  <a:pt x="8077828" y="128725"/>
                  <a:pt x="8174590" y="128725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438400" y="990600"/>
            <a:ext cx="4800600" cy="8382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+ যোগ চিহ্ন ও সমান চিহ্ন চিনতে  পারবে।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32-Point Star 19"/>
          <p:cNvSpPr/>
          <p:nvPr/>
        </p:nvSpPr>
        <p:spPr>
          <a:xfrm>
            <a:off x="1828800" y="1066800"/>
            <a:ext cx="533400" cy="381000"/>
          </a:xfrm>
          <a:prstGeom prst="star32">
            <a:avLst/>
          </a:prstGeom>
          <a:solidFill>
            <a:schemeClr val="accent2">
              <a:lumMod val="60000"/>
              <a:lumOff val="40000"/>
            </a:schemeClr>
          </a:solidFill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loud 20"/>
          <p:cNvSpPr/>
          <p:nvPr/>
        </p:nvSpPr>
        <p:spPr>
          <a:xfrm>
            <a:off x="3200400" y="0"/>
            <a:ext cx="2743200" cy="762000"/>
          </a:xfrm>
          <a:prstGeom prst="cloud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438400" y="1828800"/>
            <a:ext cx="4800600" cy="9144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উপকরণ একত্র করে সংখ্যার সাহায্যে যোগ করতে পারবে।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438400" y="2743200"/>
            <a:ext cx="4800600" cy="12192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 গনণা করে সংখ্যার সাহায্যে পাশাপাশি ও উপরে নিচে যোগফল লিখতে পারবে।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32-Point Star 24"/>
          <p:cNvSpPr/>
          <p:nvPr/>
        </p:nvSpPr>
        <p:spPr>
          <a:xfrm>
            <a:off x="1905000" y="1905000"/>
            <a:ext cx="533400" cy="381000"/>
          </a:xfrm>
          <a:prstGeom prst="star32">
            <a:avLst/>
          </a:prstGeom>
          <a:solidFill>
            <a:schemeClr val="accent2">
              <a:lumMod val="60000"/>
              <a:lumOff val="40000"/>
            </a:schemeClr>
          </a:solidFill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32-Point Star 25"/>
          <p:cNvSpPr/>
          <p:nvPr/>
        </p:nvSpPr>
        <p:spPr>
          <a:xfrm>
            <a:off x="1905000" y="2971800"/>
            <a:ext cx="533400" cy="381000"/>
          </a:xfrm>
          <a:prstGeom prst="star32">
            <a:avLst/>
          </a:prstGeom>
          <a:solidFill>
            <a:schemeClr val="accent2">
              <a:lumMod val="60000"/>
              <a:lumOff val="40000"/>
            </a:schemeClr>
          </a:solidFill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 animBg="1"/>
      <p:bldP spid="22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lowchart: Process 14"/>
          <p:cNvSpPr/>
          <p:nvPr/>
        </p:nvSpPr>
        <p:spPr>
          <a:xfrm>
            <a:off x="0" y="2514600"/>
            <a:ext cx="9144000" cy="1981200"/>
          </a:xfrm>
          <a:prstGeom prst="flowChartProcess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বাস্তব উপকরণের মাধ্যমে যোগের ধারণা দেব</a:t>
            </a:r>
            <a:endParaRPr lang="en-US" sz="4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0"/>
            <a:ext cx="91440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0" y="6856412"/>
            <a:ext cx="91440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5715000" y="3429000"/>
            <a:ext cx="68580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-3428206" y="3428206"/>
            <a:ext cx="68580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0" y="2514600"/>
            <a:ext cx="91440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4419600"/>
            <a:ext cx="91440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3" name="Oval 42"/>
          <p:cNvSpPr/>
          <p:nvPr/>
        </p:nvSpPr>
        <p:spPr>
          <a:xfrm>
            <a:off x="7772400" y="533400"/>
            <a:ext cx="762000" cy="838200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6858000" y="533400"/>
            <a:ext cx="762000" cy="838200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6019800" y="533400"/>
            <a:ext cx="762000" cy="838200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181600" y="533400"/>
            <a:ext cx="762000" cy="838200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343400" y="533400"/>
            <a:ext cx="762000" cy="838200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3505200" y="533400"/>
            <a:ext cx="762000" cy="838200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667000" y="457200"/>
            <a:ext cx="762000" cy="838200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1828800" y="457200"/>
            <a:ext cx="762000" cy="838200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1066800" y="457200"/>
            <a:ext cx="762000" cy="838200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228600" y="457200"/>
            <a:ext cx="762000" cy="838200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4191000" y="533400"/>
            <a:ext cx="1219200" cy="838200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0" y="152400"/>
            <a:ext cx="3505200" cy="17526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 rot="20984991">
            <a:off x="726885" y="235220"/>
            <a:ext cx="1057589" cy="1413058"/>
          </a:xfrm>
          <a:custGeom>
            <a:avLst/>
            <a:gdLst>
              <a:gd name="connsiteX0" fmla="*/ 104115 w 1304522"/>
              <a:gd name="connsiteY0" fmla="*/ 1900807 h 1987893"/>
              <a:gd name="connsiteX1" fmla="*/ 220229 w 1304522"/>
              <a:gd name="connsiteY1" fmla="*/ 1770179 h 1987893"/>
              <a:gd name="connsiteX2" fmla="*/ 263772 w 1304522"/>
              <a:gd name="connsiteY2" fmla="*/ 1726636 h 1987893"/>
              <a:gd name="connsiteX3" fmla="*/ 365372 w 1304522"/>
              <a:gd name="connsiteY3" fmla="*/ 1610522 h 1987893"/>
              <a:gd name="connsiteX4" fmla="*/ 292800 w 1304522"/>
              <a:gd name="connsiteY4" fmla="*/ 1552465 h 1987893"/>
              <a:gd name="connsiteX5" fmla="*/ 205715 w 1304522"/>
              <a:gd name="connsiteY5" fmla="*/ 1494407 h 1987893"/>
              <a:gd name="connsiteX6" fmla="*/ 176686 w 1304522"/>
              <a:gd name="connsiteY6" fmla="*/ 1450865 h 1987893"/>
              <a:gd name="connsiteX7" fmla="*/ 118629 w 1304522"/>
              <a:gd name="connsiteY7" fmla="*/ 1407322 h 1987893"/>
              <a:gd name="connsiteX8" fmla="*/ 89600 w 1304522"/>
              <a:gd name="connsiteY8" fmla="*/ 1349265 h 1987893"/>
              <a:gd name="connsiteX9" fmla="*/ 60572 w 1304522"/>
              <a:gd name="connsiteY9" fmla="*/ 1305722 h 1987893"/>
              <a:gd name="connsiteX10" fmla="*/ 31543 w 1304522"/>
              <a:gd name="connsiteY10" fmla="*/ 1218636 h 1987893"/>
              <a:gd name="connsiteX11" fmla="*/ 46058 w 1304522"/>
              <a:gd name="connsiteY11" fmla="*/ 1000922 h 1987893"/>
              <a:gd name="connsiteX12" fmla="*/ 89600 w 1304522"/>
              <a:gd name="connsiteY12" fmla="*/ 971893 h 1987893"/>
              <a:gd name="connsiteX13" fmla="*/ 205715 w 1304522"/>
              <a:gd name="connsiteY13" fmla="*/ 986407 h 1987893"/>
              <a:gd name="connsiteX14" fmla="*/ 249258 w 1304522"/>
              <a:gd name="connsiteY14" fmla="*/ 986407 h 1987893"/>
              <a:gd name="connsiteX15" fmla="*/ 205715 w 1304522"/>
              <a:gd name="connsiteY15" fmla="*/ 870293 h 1987893"/>
              <a:gd name="connsiteX16" fmla="*/ 234743 w 1304522"/>
              <a:gd name="connsiteY16" fmla="*/ 565493 h 1987893"/>
              <a:gd name="connsiteX17" fmla="*/ 321829 w 1304522"/>
              <a:gd name="connsiteY17" fmla="*/ 594522 h 1987893"/>
              <a:gd name="connsiteX18" fmla="*/ 350858 w 1304522"/>
              <a:gd name="connsiteY18" fmla="*/ 638065 h 1987893"/>
              <a:gd name="connsiteX19" fmla="*/ 365372 w 1304522"/>
              <a:gd name="connsiteY19" fmla="*/ 580007 h 1987893"/>
              <a:gd name="connsiteX20" fmla="*/ 379886 w 1304522"/>
              <a:gd name="connsiteY20" fmla="*/ 536465 h 1987893"/>
              <a:gd name="connsiteX21" fmla="*/ 437943 w 1304522"/>
              <a:gd name="connsiteY21" fmla="*/ 362293 h 1987893"/>
              <a:gd name="connsiteX22" fmla="*/ 481486 w 1304522"/>
              <a:gd name="connsiteY22" fmla="*/ 391322 h 1987893"/>
              <a:gd name="connsiteX23" fmla="*/ 496000 w 1304522"/>
              <a:gd name="connsiteY23" fmla="*/ 434865 h 1987893"/>
              <a:gd name="connsiteX24" fmla="*/ 597600 w 1304522"/>
              <a:gd name="connsiteY24" fmla="*/ 492922 h 1987893"/>
              <a:gd name="connsiteX25" fmla="*/ 655658 w 1304522"/>
              <a:gd name="connsiteY25" fmla="*/ 405836 h 1987893"/>
              <a:gd name="connsiteX26" fmla="*/ 684686 w 1304522"/>
              <a:gd name="connsiteY26" fmla="*/ 362293 h 1987893"/>
              <a:gd name="connsiteX27" fmla="*/ 699200 w 1304522"/>
              <a:gd name="connsiteY27" fmla="*/ 304236 h 1987893"/>
              <a:gd name="connsiteX28" fmla="*/ 742743 w 1304522"/>
              <a:gd name="connsiteY28" fmla="*/ 260693 h 1987893"/>
              <a:gd name="connsiteX29" fmla="*/ 771772 w 1304522"/>
              <a:gd name="connsiteY29" fmla="*/ 217150 h 1987893"/>
              <a:gd name="connsiteX30" fmla="*/ 815315 w 1304522"/>
              <a:gd name="connsiteY30" fmla="*/ 188122 h 1987893"/>
              <a:gd name="connsiteX31" fmla="*/ 873372 w 1304522"/>
              <a:gd name="connsiteY31" fmla="*/ 144579 h 1987893"/>
              <a:gd name="connsiteX32" fmla="*/ 916915 w 1304522"/>
              <a:gd name="connsiteY32" fmla="*/ 101036 h 1987893"/>
              <a:gd name="connsiteX33" fmla="*/ 1004000 w 1304522"/>
              <a:gd name="connsiteY33" fmla="*/ 28465 h 1987893"/>
              <a:gd name="connsiteX34" fmla="*/ 989486 w 1304522"/>
              <a:gd name="connsiteY34" fmla="*/ 492922 h 1987893"/>
              <a:gd name="connsiteX35" fmla="*/ 1004000 w 1304522"/>
              <a:gd name="connsiteY35" fmla="*/ 580007 h 1987893"/>
              <a:gd name="connsiteX36" fmla="*/ 1047543 w 1304522"/>
              <a:gd name="connsiteY36" fmla="*/ 550979 h 1987893"/>
              <a:gd name="connsiteX37" fmla="*/ 1134629 w 1304522"/>
              <a:gd name="connsiteY37" fmla="*/ 521950 h 1987893"/>
              <a:gd name="connsiteX38" fmla="*/ 1163658 w 1304522"/>
              <a:gd name="connsiteY38" fmla="*/ 565493 h 1987893"/>
              <a:gd name="connsiteX39" fmla="*/ 1163658 w 1304522"/>
              <a:gd name="connsiteY39" fmla="*/ 768693 h 1987893"/>
              <a:gd name="connsiteX40" fmla="*/ 1134629 w 1304522"/>
              <a:gd name="connsiteY40" fmla="*/ 812236 h 1987893"/>
              <a:gd name="connsiteX41" fmla="*/ 1120115 w 1304522"/>
              <a:gd name="connsiteY41" fmla="*/ 870293 h 1987893"/>
              <a:gd name="connsiteX42" fmla="*/ 1294286 w 1304522"/>
              <a:gd name="connsiteY42" fmla="*/ 928350 h 1987893"/>
              <a:gd name="connsiteX43" fmla="*/ 1265258 w 1304522"/>
              <a:gd name="connsiteY43" fmla="*/ 1305722 h 1987893"/>
              <a:gd name="connsiteX44" fmla="*/ 1250743 w 1304522"/>
              <a:gd name="connsiteY44" fmla="*/ 1349265 h 1987893"/>
              <a:gd name="connsiteX45" fmla="*/ 1192686 w 1304522"/>
              <a:gd name="connsiteY45" fmla="*/ 1436350 h 1987893"/>
              <a:gd name="connsiteX46" fmla="*/ 1105600 w 1304522"/>
              <a:gd name="connsiteY46" fmla="*/ 1479893 h 1987893"/>
              <a:gd name="connsiteX47" fmla="*/ 1149143 w 1304522"/>
              <a:gd name="connsiteY47" fmla="*/ 1508922 h 1987893"/>
              <a:gd name="connsiteX48" fmla="*/ 1149143 w 1304522"/>
              <a:gd name="connsiteY48" fmla="*/ 1610522 h 1987893"/>
              <a:gd name="connsiteX49" fmla="*/ 1134629 w 1304522"/>
              <a:gd name="connsiteY49" fmla="*/ 1654065 h 1987893"/>
              <a:gd name="connsiteX50" fmla="*/ 1004000 w 1304522"/>
              <a:gd name="connsiteY50" fmla="*/ 1755665 h 1987893"/>
              <a:gd name="connsiteX51" fmla="*/ 960458 w 1304522"/>
              <a:gd name="connsiteY51" fmla="*/ 1770179 h 1987893"/>
              <a:gd name="connsiteX52" fmla="*/ 916915 w 1304522"/>
              <a:gd name="connsiteY52" fmla="*/ 1799207 h 1987893"/>
              <a:gd name="connsiteX53" fmla="*/ 844343 w 1304522"/>
              <a:gd name="connsiteY53" fmla="*/ 1813722 h 1987893"/>
              <a:gd name="connsiteX54" fmla="*/ 757258 w 1304522"/>
              <a:gd name="connsiteY54" fmla="*/ 1842750 h 1987893"/>
              <a:gd name="connsiteX55" fmla="*/ 539543 w 1304522"/>
              <a:gd name="connsiteY55" fmla="*/ 1813722 h 1987893"/>
              <a:gd name="connsiteX56" fmla="*/ 496000 w 1304522"/>
              <a:gd name="connsiteY56" fmla="*/ 1784693 h 1987893"/>
              <a:gd name="connsiteX57" fmla="*/ 466972 w 1304522"/>
              <a:gd name="connsiteY57" fmla="*/ 1741150 h 1987893"/>
              <a:gd name="connsiteX58" fmla="*/ 423429 w 1304522"/>
              <a:gd name="connsiteY58" fmla="*/ 1726636 h 1987893"/>
              <a:gd name="connsiteX59" fmla="*/ 307315 w 1304522"/>
              <a:gd name="connsiteY59" fmla="*/ 1755665 h 1987893"/>
              <a:gd name="connsiteX60" fmla="*/ 234743 w 1304522"/>
              <a:gd name="connsiteY60" fmla="*/ 1842750 h 1987893"/>
              <a:gd name="connsiteX61" fmla="*/ 191200 w 1304522"/>
              <a:gd name="connsiteY61" fmla="*/ 1871779 h 1987893"/>
              <a:gd name="connsiteX62" fmla="*/ 118629 w 1304522"/>
              <a:gd name="connsiteY62" fmla="*/ 1929836 h 1987893"/>
              <a:gd name="connsiteX63" fmla="*/ 31543 w 1304522"/>
              <a:gd name="connsiteY63" fmla="*/ 1987893 h 1987893"/>
              <a:gd name="connsiteX64" fmla="*/ 2515 w 1304522"/>
              <a:gd name="connsiteY64" fmla="*/ 1944350 h 1987893"/>
              <a:gd name="connsiteX65" fmla="*/ 17029 w 1304522"/>
              <a:gd name="connsiteY65" fmla="*/ 1900807 h 1987893"/>
              <a:gd name="connsiteX66" fmla="*/ 60572 w 1304522"/>
              <a:gd name="connsiteY66" fmla="*/ 1871779 h 1987893"/>
              <a:gd name="connsiteX67" fmla="*/ 205715 w 1304522"/>
              <a:gd name="connsiteY67" fmla="*/ 1857265 h 198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04522" h="1987893">
                <a:moveTo>
                  <a:pt x="104115" y="1900807"/>
                </a:moveTo>
                <a:cubicBezTo>
                  <a:pt x="155915" y="1823107"/>
                  <a:pt x="120808" y="1869600"/>
                  <a:pt x="220229" y="1770179"/>
                </a:cubicBezTo>
                <a:cubicBezTo>
                  <a:pt x="234743" y="1755665"/>
                  <a:pt x="252386" y="1743715"/>
                  <a:pt x="263772" y="1726636"/>
                </a:cubicBezTo>
                <a:cubicBezTo>
                  <a:pt x="331505" y="1625036"/>
                  <a:pt x="292800" y="1658902"/>
                  <a:pt x="365372" y="1610522"/>
                </a:cubicBezTo>
                <a:cubicBezTo>
                  <a:pt x="311734" y="1530065"/>
                  <a:pt x="367033" y="1593706"/>
                  <a:pt x="292800" y="1552465"/>
                </a:cubicBezTo>
                <a:cubicBezTo>
                  <a:pt x="262303" y="1535522"/>
                  <a:pt x="205715" y="1494407"/>
                  <a:pt x="205715" y="1494407"/>
                </a:cubicBezTo>
                <a:cubicBezTo>
                  <a:pt x="196039" y="1479893"/>
                  <a:pt x="189021" y="1463200"/>
                  <a:pt x="176686" y="1450865"/>
                </a:cubicBezTo>
                <a:cubicBezTo>
                  <a:pt x="159581" y="1433760"/>
                  <a:pt x="134372" y="1425689"/>
                  <a:pt x="118629" y="1407322"/>
                </a:cubicBezTo>
                <a:cubicBezTo>
                  <a:pt x="104548" y="1390894"/>
                  <a:pt x="100335" y="1368051"/>
                  <a:pt x="89600" y="1349265"/>
                </a:cubicBezTo>
                <a:cubicBezTo>
                  <a:pt x="80945" y="1334119"/>
                  <a:pt x="67657" y="1321662"/>
                  <a:pt x="60572" y="1305722"/>
                </a:cubicBezTo>
                <a:cubicBezTo>
                  <a:pt x="48145" y="1277760"/>
                  <a:pt x="31543" y="1218636"/>
                  <a:pt x="31543" y="1218636"/>
                </a:cubicBezTo>
                <a:cubicBezTo>
                  <a:pt x="36381" y="1146065"/>
                  <a:pt x="29399" y="1071721"/>
                  <a:pt x="46058" y="1000922"/>
                </a:cubicBezTo>
                <a:cubicBezTo>
                  <a:pt x="50053" y="983942"/>
                  <a:pt x="72228" y="973472"/>
                  <a:pt x="89600" y="971893"/>
                </a:cubicBezTo>
                <a:cubicBezTo>
                  <a:pt x="128446" y="968361"/>
                  <a:pt x="167010" y="981569"/>
                  <a:pt x="205715" y="986407"/>
                </a:cubicBezTo>
                <a:cubicBezTo>
                  <a:pt x="220390" y="1008421"/>
                  <a:pt x="249258" y="1076547"/>
                  <a:pt x="249258" y="986407"/>
                </a:cubicBezTo>
                <a:cubicBezTo>
                  <a:pt x="249258" y="923636"/>
                  <a:pt x="235744" y="915338"/>
                  <a:pt x="205715" y="870293"/>
                </a:cubicBezTo>
                <a:cubicBezTo>
                  <a:pt x="215391" y="768693"/>
                  <a:pt x="195138" y="659555"/>
                  <a:pt x="234743" y="565493"/>
                </a:cubicBezTo>
                <a:cubicBezTo>
                  <a:pt x="246617" y="537292"/>
                  <a:pt x="321829" y="594522"/>
                  <a:pt x="321829" y="594522"/>
                </a:cubicBezTo>
                <a:cubicBezTo>
                  <a:pt x="331505" y="609036"/>
                  <a:pt x="334309" y="643582"/>
                  <a:pt x="350858" y="638065"/>
                </a:cubicBezTo>
                <a:cubicBezTo>
                  <a:pt x="369782" y="631757"/>
                  <a:pt x="359892" y="599188"/>
                  <a:pt x="365372" y="580007"/>
                </a:cubicBezTo>
                <a:cubicBezTo>
                  <a:pt x="369575" y="565297"/>
                  <a:pt x="375048" y="550979"/>
                  <a:pt x="379886" y="536465"/>
                </a:cubicBezTo>
                <a:cubicBezTo>
                  <a:pt x="390311" y="400943"/>
                  <a:pt x="335832" y="311238"/>
                  <a:pt x="437943" y="362293"/>
                </a:cubicBezTo>
                <a:cubicBezTo>
                  <a:pt x="453545" y="370094"/>
                  <a:pt x="466972" y="381646"/>
                  <a:pt x="481486" y="391322"/>
                </a:cubicBezTo>
                <a:cubicBezTo>
                  <a:pt x="486324" y="405836"/>
                  <a:pt x="486205" y="423112"/>
                  <a:pt x="496000" y="434865"/>
                </a:cubicBezTo>
                <a:cubicBezTo>
                  <a:pt x="529795" y="475418"/>
                  <a:pt x="554195" y="478453"/>
                  <a:pt x="597600" y="492922"/>
                </a:cubicBezTo>
                <a:lnTo>
                  <a:pt x="655658" y="405836"/>
                </a:lnTo>
                <a:lnTo>
                  <a:pt x="684686" y="362293"/>
                </a:lnTo>
                <a:cubicBezTo>
                  <a:pt x="689524" y="342941"/>
                  <a:pt x="689303" y="321556"/>
                  <a:pt x="699200" y="304236"/>
                </a:cubicBezTo>
                <a:cubicBezTo>
                  <a:pt x="709384" y="286414"/>
                  <a:pt x="729602" y="276462"/>
                  <a:pt x="742743" y="260693"/>
                </a:cubicBezTo>
                <a:cubicBezTo>
                  <a:pt x="753910" y="247292"/>
                  <a:pt x="759437" y="229485"/>
                  <a:pt x="771772" y="217150"/>
                </a:cubicBezTo>
                <a:cubicBezTo>
                  <a:pt x="784107" y="204815"/>
                  <a:pt x="801120" y="198261"/>
                  <a:pt x="815315" y="188122"/>
                </a:cubicBezTo>
                <a:cubicBezTo>
                  <a:pt x="835000" y="174062"/>
                  <a:pt x="855005" y="160322"/>
                  <a:pt x="873372" y="144579"/>
                </a:cubicBezTo>
                <a:cubicBezTo>
                  <a:pt x="888957" y="131221"/>
                  <a:pt x="901146" y="114177"/>
                  <a:pt x="916915" y="101036"/>
                </a:cubicBezTo>
                <a:cubicBezTo>
                  <a:pt x="1038158" y="0"/>
                  <a:pt x="876792" y="155673"/>
                  <a:pt x="1004000" y="28465"/>
                </a:cubicBezTo>
                <a:cubicBezTo>
                  <a:pt x="999162" y="183284"/>
                  <a:pt x="989486" y="338027"/>
                  <a:pt x="989486" y="492922"/>
                </a:cubicBezTo>
                <a:cubicBezTo>
                  <a:pt x="989486" y="522351"/>
                  <a:pt x="983191" y="559198"/>
                  <a:pt x="1004000" y="580007"/>
                </a:cubicBezTo>
                <a:cubicBezTo>
                  <a:pt x="1016335" y="592342"/>
                  <a:pt x="1031603" y="558064"/>
                  <a:pt x="1047543" y="550979"/>
                </a:cubicBezTo>
                <a:cubicBezTo>
                  <a:pt x="1075505" y="538552"/>
                  <a:pt x="1134629" y="521950"/>
                  <a:pt x="1134629" y="521950"/>
                </a:cubicBezTo>
                <a:cubicBezTo>
                  <a:pt x="1144305" y="536464"/>
                  <a:pt x="1155857" y="549891"/>
                  <a:pt x="1163658" y="565493"/>
                </a:cubicBezTo>
                <a:cubicBezTo>
                  <a:pt x="1195458" y="629093"/>
                  <a:pt x="1178203" y="700817"/>
                  <a:pt x="1163658" y="768693"/>
                </a:cubicBezTo>
                <a:cubicBezTo>
                  <a:pt x="1160003" y="785750"/>
                  <a:pt x="1144305" y="797722"/>
                  <a:pt x="1134629" y="812236"/>
                </a:cubicBezTo>
                <a:cubicBezTo>
                  <a:pt x="1129791" y="831588"/>
                  <a:pt x="1125595" y="851113"/>
                  <a:pt x="1120115" y="870293"/>
                </a:cubicBezTo>
                <a:cubicBezTo>
                  <a:pt x="1090470" y="974050"/>
                  <a:pt x="1070479" y="911134"/>
                  <a:pt x="1294286" y="928350"/>
                </a:cubicBezTo>
                <a:cubicBezTo>
                  <a:pt x="1284693" y="1139397"/>
                  <a:pt x="1304522" y="1168299"/>
                  <a:pt x="1265258" y="1305722"/>
                </a:cubicBezTo>
                <a:cubicBezTo>
                  <a:pt x="1261055" y="1320433"/>
                  <a:pt x="1258173" y="1335891"/>
                  <a:pt x="1250743" y="1349265"/>
                </a:cubicBezTo>
                <a:cubicBezTo>
                  <a:pt x="1233800" y="1379762"/>
                  <a:pt x="1221714" y="1416998"/>
                  <a:pt x="1192686" y="1436350"/>
                </a:cubicBezTo>
                <a:cubicBezTo>
                  <a:pt x="1136413" y="1473866"/>
                  <a:pt x="1165692" y="1459863"/>
                  <a:pt x="1105600" y="1479893"/>
                </a:cubicBezTo>
                <a:cubicBezTo>
                  <a:pt x="1120114" y="1489569"/>
                  <a:pt x="1138246" y="1495300"/>
                  <a:pt x="1149143" y="1508922"/>
                </a:cubicBezTo>
                <a:cubicBezTo>
                  <a:pt x="1176167" y="1542701"/>
                  <a:pt x="1159285" y="1575026"/>
                  <a:pt x="1149143" y="1610522"/>
                </a:cubicBezTo>
                <a:cubicBezTo>
                  <a:pt x="1144940" y="1625233"/>
                  <a:pt x="1143116" y="1641335"/>
                  <a:pt x="1134629" y="1654065"/>
                </a:cubicBezTo>
                <a:cubicBezTo>
                  <a:pt x="1113162" y="1686266"/>
                  <a:pt x="1028711" y="1747428"/>
                  <a:pt x="1004000" y="1755665"/>
                </a:cubicBezTo>
                <a:cubicBezTo>
                  <a:pt x="989486" y="1760503"/>
                  <a:pt x="974142" y="1763337"/>
                  <a:pt x="960458" y="1770179"/>
                </a:cubicBezTo>
                <a:cubicBezTo>
                  <a:pt x="944856" y="1777980"/>
                  <a:pt x="933248" y="1793082"/>
                  <a:pt x="916915" y="1799207"/>
                </a:cubicBezTo>
                <a:cubicBezTo>
                  <a:pt x="893816" y="1807869"/>
                  <a:pt x="868144" y="1807231"/>
                  <a:pt x="844343" y="1813722"/>
                </a:cubicBezTo>
                <a:cubicBezTo>
                  <a:pt x="814823" y="1821773"/>
                  <a:pt x="757258" y="1842750"/>
                  <a:pt x="757258" y="1842750"/>
                </a:cubicBezTo>
                <a:cubicBezTo>
                  <a:pt x="718352" y="1839508"/>
                  <a:pt x="598829" y="1843365"/>
                  <a:pt x="539543" y="1813722"/>
                </a:cubicBezTo>
                <a:cubicBezTo>
                  <a:pt x="523941" y="1805921"/>
                  <a:pt x="510514" y="1794369"/>
                  <a:pt x="496000" y="1784693"/>
                </a:cubicBezTo>
                <a:cubicBezTo>
                  <a:pt x="486324" y="1770179"/>
                  <a:pt x="480593" y="1752047"/>
                  <a:pt x="466972" y="1741150"/>
                </a:cubicBezTo>
                <a:cubicBezTo>
                  <a:pt x="455025" y="1731593"/>
                  <a:pt x="438728" y="1726636"/>
                  <a:pt x="423429" y="1726636"/>
                </a:cubicBezTo>
                <a:cubicBezTo>
                  <a:pt x="388396" y="1726636"/>
                  <a:pt x="341676" y="1744211"/>
                  <a:pt x="307315" y="1755665"/>
                </a:cubicBezTo>
                <a:cubicBezTo>
                  <a:pt x="278772" y="1798478"/>
                  <a:pt x="276650" y="1807827"/>
                  <a:pt x="234743" y="1842750"/>
                </a:cubicBezTo>
                <a:cubicBezTo>
                  <a:pt x="221342" y="1853917"/>
                  <a:pt x="205714" y="1862103"/>
                  <a:pt x="191200" y="1871779"/>
                </a:cubicBezTo>
                <a:cubicBezTo>
                  <a:pt x="137565" y="1952234"/>
                  <a:pt x="192860" y="1888597"/>
                  <a:pt x="118629" y="1929836"/>
                </a:cubicBezTo>
                <a:cubicBezTo>
                  <a:pt x="88131" y="1946779"/>
                  <a:pt x="31543" y="1987893"/>
                  <a:pt x="31543" y="1987893"/>
                </a:cubicBezTo>
                <a:cubicBezTo>
                  <a:pt x="21867" y="1973379"/>
                  <a:pt x="5383" y="1961557"/>
                  <a:pt x="2515" y="1944350"/>
                </a:cubicBezTo>
                <a:cubicBezTo>
                  <a:pt x="0" y="1929259"/>
                  <a:pt x="7472" y="1912754"/>
                  <a:pt x="17029" y="1900807"/>
                </a:cubicBezTo>
                <a:cubicBezTo>
                  <a:pt x="27926" y="1887186"/>
                  <a:pt x="44970" y="1879580"/>
                  <a:pt x="60572" y="1871779"/>
                </a:cubicBezTo>
                <a:cubicBezTo>
                  <a:pt x="111020" y="1846556"/>
                  <a:pt x="144651" y="1857265"/>
                  <a:pt x="205715" y="1857265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 rot="20984991">
            <a:off x="1793685" y="387620"/>
            <a:ext cx="1057589" cy="1413058"/>
          </a:xfrm>
          <a:custGeom>
            <a:avLst/>
            <a:gdLst>
              <a:gd name="connsiteX0" fmla="*/ 104115 w 1304522"/>
              <a:gd name="connsiteY0" fmla="*/ 1900807 h 1987893"/>
              <a:gd name="connsiteX1" fmla="*/ 220229 w 1304522"/>
              <a:gd name="connsiteY1" fmla="*/ 1770179 h 1987893"/>
              <a:gd name="connsiteX2" fmla="*/ 263772 w 1304522"/>
              <a:gd name="connsiteY2" fmla="*/ 1726636 h 1987893"/>
              <a:gd name="connsiteX3" fmla="*/ 365372 w 1304522"/>
              <a:gd name="connsiteY3" fmla="*/ 1610522 h 1987893"/>
              <a:gd name="connsiteX4" fmla="*/ 292800 w 1304522"/>
              <a:gd name="connsiteY4" fmla="*/ 1552465 h 1987893"/>
              <a:gd name="connsiteX5" fmla="*/ 205715 w 1304522"/>
              <a:gd name="connsiteY5" fmla="*/ 1494407 h 1987893"/>
              <a:gd name="connsiteX6" fmla="*/ 176686 w 1304522"/>
              <a:gd name="connsiteY6" fmla="*/ 1450865 h 1987893"/>
              <a:gd name="connsiteX7" fmla="*/ 118629 w 1304522"/>
              <a:gd name="connsiteY7" fmla="*/ 1407322 h 1987893"/>
              <a:gd name="connsiteX8" fmla="*/ 89600 w 1304522"/>
              <a:gd name="connsiteY8" fmla="*/ 1349265 h 1987893"/>
              <a:gd name="connsiteX9" fmla="*/ 60572 w 1304522"/>
              <a:gd name="connsiteY9" fmla="*/ 1305722 h 1987893"/>
              <a:gd name="connsiteX10" fmla="*/ 31543 w 1304522"/>
              <a:gd name="connsiteY10" fmla="*/ 1218636 h 1987893"/>
              <a:gd name="connsiteX11" fmla="*/ 46058 w 1304522"/>
              <a:gd name="connsiteY11" fmla="*/ 1000922 h 1987893"/>
              <a:gd name="connsiteX12" fmla="*/ 89600 w 1304522"/>
              <a:gd name="connsiteY12" fmla="*/ 971893 h 1987893"/>
              <a:gd name="connsiteX13" fmla="*/ 205715 w 1304522"/>
              <a:gd name="connsiteY13" fmla="*/ 986407 h 1987893"/>
              <a:gd name="connsiteX14" fmla="*/ 249258 w 1304522"/>
              <a:gd name="connsiteY14" fmla="*/ 986407 h 1987893"/>
              <a:gd name="connsiteX15" fmla="*/ 205715 w 1304522"/>
              <a:gd name="connsiteY15" fmla="*/ 870293 h 1987893"/>
              <a:gd name="connsiteX16" fmla="*/ 234743 w 1304522"/>
              <a:gd name="connsiteY16" fmla="*/ 565493 h 1987893"/>
              <a:gd name="connsiteX17" fmla="*/ 321829 w 1304522"/>
              <a:gd name="connsiteY17" fmla="*/ 594522 h 1987893"/>
              <a:gd name="connsiteX18" fmla="*/ 350858 w 1304522"/>
              <a:gd name="connsiteY18" fmla="*/ 638065 h 1987893"/>
              <a:gd name="connsiteX19" fmla="*/ 365372 w 1304522"/>
              <a:gd name="connsiteY19" fmla="*/ 580007 h 1987893"/>
              <a:gd name="connsiteX20" fmla="*/ 379886 w 1304522"/>
              <a:gd name="connsiteY20" fmla="*/ 536465 h 1987893"/>
              <a:gd name="connsiteX21" fmla="*/ 437943 w 1304522"/>
              <a:gd name="connsiteY21" fmla="*/ 362293 h 1987893"/>
              <a:gd name="connsiteX22" fmla="*/ 481486 w 1304522"/>
              <a:gd name="connsiteY22" fmla="*/ 391322 h 1987893"/>
              <a:gd name="connsiteX23" fmla="*/ 496000 w 1304522"/>
              <a:gd name="connsiteY23" fmla="*/ 434865 h 1987893"/>
              <a:gd name="connsiteX24" fmla="*/ 597600 w 1304522"/>
              <a:gd name="connsiteY24" fmla="*/ 492922 h 1987893"/>
              <a:gd name="connsiteX25" fmla="*/ 655658 w 1304522"/>
              <a:gd name="connsiteY25" fmla="*/ 405836 h 1987893"/>
              <a:gd name="connsiteX26" fmla="*/ 684686 w 1304522"/>
              <a:gd name="connsiteY26" fmla="*/ 362293 h 1987893"/>
              <a:gd name="connsiteX27" fmla="*/ 699200 w 1304522"/>
              <a:gd name="connsiteY27" fmla="*/ 304236 h 1987893"/>
              <a:gd name="connsiteX28" fmla="*/ 742743 w 1304522"/>
              <a:gd name="connsiteY28" fmla="*/ 260693 h 1987893"/>
              <a:gd name="connsiteX29" fmla="*/ 771772 w 1304522"/>
              <a:gd name="connsiteY29" fmla="*/ 217150 h 1987893"/>
              <a:gd name="connsiteX30" fmla="*/ 815315 w 1304522"/>
              <a:gd name="connsiteY30" fmla="*/ 188122 h 1987893"/>
              <a:gd name="connsiteX31" fmla="*/ 873372 w 1304522"/>
              <a:gd name="connsiteY31" fmla="*/ 144579 h 1987893"/>
              <a:gd name="connsiteX32" fmla="*/ 916915 w 1304522"/>
              <a:gd name="connsiteY32" fmla="*/ 101036 h 1987893"/>
              <a:gd name="connsiteX33" fmla="*/ 1004000 w 1304522"/>
              <a:gd name="connsiteY33" fmla="*/ 28465 h 1987893"/>
              <a:gd name="connsiteX34" fmla="*/ 989486 w 1304522"/>
              <a:gd name="connsiteY34" fmla="*/ 492922 h 1987893"/>
              <a:gd name="connsiteX35" fmla="*/ 1004000 w 1304522"/>
              <a:gd name="connsiteY35" fmla="*/ 580007 h 1987893"/>
              <a:gd name="connsiteX36" fmla="*/ 1047543 w 1304522"/>
              <a:gd name="connsiteY36" fmla="*/ 550979 h 1987893"/>
              <a:gd name="connsiteX37" fmla="*/ 1134629 w 1304522"/>
              <a:gd name="connsiteY37" fmla="*/ 521950 h 1987893"/>
              <a:gd name="connsiteX38" fmla="*/ 1163658 w 1304522"/>
              <a:gd name="connsiteY38" fmla="*/ 565493 h 1987893"/>
              <a:gd name="connsiteX39" fmla="*/ 1163658 w 1304522"/>
              <a:gd name="connsiteY39" fmla="*/ 768693 h 1987893"/>
              <a:gd name="connsiteX40" fmla="*/ 1134629 w 1304522"/>
              <a:gd name="connsiteY40" fmla="*/ 812236 h 1987893"/>
              <a:gd name="connsiteX41" fmla="*/ 1120115 w 1304522"/>
              <a:gd name="connsiteY41" fmla="*/ 870293 h 1987893"/>
              <a:gd name="connsiteX42" fmla="*/ 1294286 w 1304522"/>
              <a:gd name="connsiteY42" fmla="*/ 928350 h 1987893"/>
              <a:gd name="connsiteX43" fmla="*/ 1265258 w 1304522"/>
              <a:gd name="connsiteY43" fmla="*/ 1305722 h 1987893"/>
              <a:gd name="connsiteX44" fmla="*/ 1250743 w 1304522"/>
              <a:gd name="connsiteY44" fmla="*/ 1349265 h 1987893"/>
              <a:gd name="connsiteX45" fmla="*/ 1192686 w 1304522"/>
              <a:gd name="connsiteY45" fmla="*/ 1436350 h 1987893"/>
              <a:gd name="connsiteX46" fmla="*/ 1105600 w 1304522"/>
              <a:gd name="connsiteY46" fmla="*/ 1479893 h 1987893"/>
              <a:gd name="connsiteX47" fmla="*/ 1149143 w 1304522"/>
              <a:gd name="connsiteY47" fmla="*/ 1508922 h 1987893"/>
              <a:gd name="connsiteX48" fmla="*/ 1149143 w 1304522"/>
              <a:gd name="connsiteY48" fmla="*/ 1610522 h 1987893"/>
              <a:gd name="connsiteX49" fmla="*/ 1134629 w 1304522"/>
              <a:gd name="connsiteY49" fmla="*/ 1654065 h 1987893"/>
              <a:gd name="connsiteX50" fmla="*/ 1004000 w 1304522"/>
              <a:gd name="connsiteY50" fmla="*/ 1755665 h 1987893"/>
              <a:gd name="connsiteX51" fmla="*/ 960458 w 1304522"/>
              <a:gd name="connsiteY51" fmla="*/ 1770179 h 1987893"/>
              <a:gd name="connsiteX52" fmla="*/ 916915 w 1304522"/>
              <a:gd name="connsiteY52" fmla="*/ 1799207 h 1987893"/>
              <a:gd name="connsiteX53" fmla="*/ 844343 w 1304522"/>
              <a:gd name="connsiteY53" fmla="*/ 1813722 h 1987893"/>
              <a:gd name="connsiteX54" fmla="*/ 757258 w 1304522"/>
              <a:gd name="connsiteY54" fmla="*/ 1842750 h 1987893"/>
              <a:gd name="connsiteX55" fmla="*/ 539543 w 1304522"/>
              <a:gd name="connsiteY55" fmla="*/ 1813722 h 1987893"/>
              <a:gd name="connsiteX56" fmla="*/ 496000 w 1304522"/>
              <a:gd name="connsiteY56" fmla="*/ 1784693 h 1987893"/>
              <a:gd name="connsiteX57" fmla="*/ 466972 w 1304522"/>
              <a:gd name="connsiteY57" fmla="*/ 1741150 h 1987893"/>
              <a:gd name="connsiteX58" fmla="*/ 423429 w 1304522"/>
              <a:gd name="connsiteY58" fmla="*/ 1726636 h 1987893"/>
              <a:gd name="connsiteX59" fmla="*/ 307315 w 1304522"/>
              <a:gd name="connsiteY59" fmla="*/ 1755665 h 1987893"/>
              <a:gd name="connsiteX60" fmla="*/ 234743 w 1304522"/>
              <a:gd name="connsiteY60" fmla="*/ 1842750 h 1987893"/>
              <a:gd name="connsiteX61" fmla="*/ 191200 w 1304522"/>
              <a:gd name="connsiteY61" fmla="*/ 1871779 h 1987893"/>
              <a:gd name="connsiteX62" fmla="*/ 118629 w 1304522"/>
              <a:gd name="connsiteY62" fmla="*/ 1929836 h 1987893"/>
              <a:gd name="connsiteX63" fmla="*/ 31543 w 1304522"/>
              <a:gd name="connsiteY63" fmla="*/ 1987893 h 1987893"/>
              <a:gd name="connsiteX64" fmla="*/ 2515 w 1304522"/>
              <a:gd name="connsiteY64" fmla="*/ 1944350 h 1987893"/>
              <a:gd name="connsiteX65" fmla="*/ 17029 w 1304522"/>
              <a:gd name="connsiteY65" fmla="*/ 1900807 h 1987893"/>
              <a:gd name="connsiteX66" fmla="*/ 60572 w 1304522"/>
              <a:gd name="connsiteY66" fmla="*/ 1871779 h 1987893"/>
              <a:gd name="connsiteX67" fmla="*/ 205715 w 1304522"/>
              <a:gd name="connsiteY67" fmla="*/ 1857265 h 198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04522" h="1987893">
                <a:moveTo>
                  <a:pt x="104115" y="1900807"/>
                </a:moveTo>
                <a:cubicBezTo>
                  <a:pt x="155915" y="1823107"/>
                  <a:pt x="120808" y="1869600"/>
                  <a:pt x="220229" y="1770179"/>
                </a:cubicBezTo>
                <a:cubicBezTo>
                  <a:pt x="234743" y="1755665"/>
                  <a:pt x="252386" y="1743715"/>
                  <a:pt x="263772" y="1726636"/>
                </a:cubicBezTo>
                <a:cubicBezTo>
                  <a:pt x="331505" y="1625036"/>
                  <a:pt x="292800" y="1658902"/>
                  <a:pt x="365372" y="1610522"/>
                </a:cubicBezTo>
                <a:cubicBezTo>
                  <a:pt x="311734" y="1530065"/>
                  <a:pt x="367033" y="1593706"/>
                  <a:pt x="292800" y="1552465"/>
                </a:cubicBezTo>
                <a:cubicBezTo>
                  <a:pt x="262303" y="1535522"/>
                  <a:pt x="205715" y="1494407"/>
                  <a:pt x="205715" y="1494407"/>
                </a:cubicBezTo>
                <a:cubicBezTo>
                  <a:pt x="196039" y="1479893"/>
                  <a:pt x="189021" y="1463200"/>
                  <a:pt x="176686" y="1450865"/>
                </a:cubicBezTo>
                <a:cubicBezTo>
                  <a:pt x="159581" y="1433760"/>
                  <a:pt x="134372" y="1425689"/>
                  <a:pt x="118629" y="1407322"/>
                </a:cubicBezTo>
                <a:cubicBezTo>
                  <a:pt x="104548" y="1390894"/>
                  <a:pt x="100335" y="1368051"/>
                  <a:pt x="89600" y="1349265"/>
                </a:cubicBezTo>
                <a:cubicBezTo>
                  <a:pt x="80945" y="1334119"/>
                  <a:pt x="67657" y="1321662"/>
                  <a:pt x="60572" y="1305722"/>
                </a:cubicBezTo>
                <a:cubicBezTo>
                  <a:pt x="48145" y="1277760"/>
                  <a:pt x="31543" y="1218636"/>
                  <a:pt x="31543" y="1218636"/>
                </a:cubicBezTo>
                <a:cubicBezTo>
                  <a:pt x="36381" y="1146065"/>
                  <a:pt x="29399" y="1071721"/>
                  <a:pt x="46058" y="1000922"/>
                </a:cubicBezTo>
                <a:cubicBezTo>
                  <a:pt x="50053" y="983942"/>
                  <a:pt x="72228" y="973472"/>
                  <a:pt x="89600" y="971893"/>
                </a:cubicBezTo>
                <a:cubicBezTo>
                  <a:pt x="128446" y="968361"/>
                  <a:pt x="167010" y="981569"/>
                  <a:pt x="205715" y="986407"/>
                </a:cubicBezTo>
                <a:cubicBezTo>
                  <a:pt x="220390" y="1008421"/>
                  <a:pt x="249258" y="1076547"/>
                  <a:pt x="249258" y="986407"/>
                </a:cubicBezTo>
                <a:cubicBezTo>
                  <a:pt x="249258" y="923636"/>
                  <a:pt x="235744" y="915338"/>
                  <a:pt x="205715" y="870293"/>
                </a:cubicBezTo>
                <a:cubicBezTo>
                  <a:pt x="215391" y="768693"/>
                  <a:pt x="195138" y="659555"/>
                  <a:pt x="234743" y="565493"/>
                </a:cubicBezTo>
                <a:cubicBezTo>
                  <a:pt x="246617" y="537292"/>
                  <a:pt x="321829" y="594522"/>
                  <a:pt x="321829" y="594522"/>
                </a:cubicBezTo>
                <a:cubicBezTo>
                  <a:pt x="331505" y="609036"/>
                  <a:pt x="334309" y="643582"/>
                  <a:pt x="350858" y="638065"/>
                </a:cubicBezTo>
                <a:cubicBezTo>
                  <a:pt x="369782" y="631757"/>
                  <a:pt x="359892" y="599188"/>
                  <a:pt x="365372" y="580007"/>
                </a:cubicBezTo>
                <a:cubicBezTo>
                  <a:pt x="369575" y="565297"/>
                  <a:pt x="375048" y="550979"/>
                  <a:pt x="379886" y="536465"/>
                </a:cubicBezTo>
                <a:cubicBezTo>
                  <a:pt x="390311" y="400943"/>
                  <a:pt x="335832" y="311238"/>
                  <a:pt x="437943" y="362293"/>
                </a:cubicBezTo>
                <a:cubicBezTo>
                  <a:pt x="453545" y="370094"/>
                  <a:pt x="466972" y="381646"/>
                  <a:pt x="481486" y="391322"/>
                </a:cubicBezTo>
                <a:cubicBezTo>
                  <a:pt x="486324" y="405836"/>
                  <a:pt x="486205" y="423112"/>
                  <a:pt x="496000" y="434865"/>
                </a:cubicBezTo>
                <a:cubicBezTo>
                  <a:pt x="529795" y="475418"/>
                  <a:pt x="554195" y="478453"/>
                  <a:pt x="597600" y="492922"/>
                </a:cubicBezTo>
                <a:lnTo>
                  <a:pt x="655658" y="405836"/>
                </a:lnTo>
                <a:lnTo>
                  <a:pt x="684686" y="362293"/>
                </a:lnTo>
                <a:cubicBezTo>
                  <a:pt x="689524" y="342941"/>
                  <a:pt x="689303" y="321556"/>
                  <a:pt x="699200" y="304236"/>
                </a:cubicBezTo>
                <a:cubicBezTo>
                  <a:pt x="709384" y="286414"/>
                  <a:pt x="729602" y="276462"/>
                  <a:pt x="742743" y="260693"/>
                </a:cubicBezTo>
                <a:cubicBezTo>
                  <a:pt x="753910" y="247292"/>
                  <a:pt x="759437" y="229485"/>
                  <a:pt x="771772" y="217150"/>
                </a:cubicBezTo>
                <a:cubicBezTo>
                  <a:pt x="784107" y="204815"/>
                  <a:pt x="801120" y="198261"/>
                  <a:pt x="815315" y="188122"/>
                </a:cubicBezTo>
                <a:cubicBezTo>
                  <a:pt x="835000" y="174062"/>
                  <a:pt x="855005" y="160322"/>
                  <a:pt x="873372" y="144579"/>
                </a:cubicBezTo>
                <a:cubicBezTo>
                  <a:pt x="888957" y="131221"/>
                  <a:pt x="901146" y="114177"/>
                  <a:pt x="916915" y="101036"/>
                </a:cubicBezTo>
                <a:cubicBezTo>
                  <a:pt x="1038158" y="0"/>
                  <a:pt x="876792" y="155673"/>
                  <a:pt x="1004000" y="28465"/>
                </a:cubicBezTo>
                <a:cubicBezTo>
                  <a:pt x="999162" y="183284"/>
                  <a:pt x="989486" y="338027"/>
                  <a:pt x="989486" y="492922"/>
                </a:cubicBezTo>
                <a:cubicBezTo>
                  <a:pt x="989486" y="522351"/>
                  <a:pt x="983191" y="559198"/>
                  <a:pt x="1004000" y="580007"/>
                </a:cubicBezTo>
                <a:cubicBezTo>
                  <a:pt x="1016335" y="592342"/>
                  <a:pt x="1031603" y="558064"/>
                  <a:pt x="1047543" y="550979"/>
                </a:cubicBezTo>
                <a:cubicBezTo>
                  <a:pt x="1075505" y="538552"/>
                  <a:pt x="1134629" y="521950"/>
                  <a:pt x="1134629" y="521950"/>
                </a:cubicBezTo>
                <a:cubicBezTo>
                  <a:pt x="1144305" y="536464"/>
                  <a:pt x="1155857" y="549891"/>
                  <a:pt x="1163658" y="565493"/>
                </a:cubicBezTo>
                <a:cubicBezTo>
                  <a:pt x="1195458" y="629093"/>
                  <a:pt x="1178203" y="700817"/>
                  <a:pt x="1163658" y="768693"/>
                </a:cubicBezTo>
                <a:cubicBezTo>
                  <a:pt x="1160003" y="785750"/>
                  <a:pt x="1144305" y="797722"/>
                  <a:pt x="1134629" y="812236"/>
                </a:cubicBezTo>
                <a:cubicBezTo>
                  <a:pt x="1129791" y="831588"/>
                  <a:pt x="1125595" y="851113"/>
                  <a:pt x="1120115" y="870293"/>
                </a:cubicBezTo>
                <a:cubicBezTo>
                  <a:pt x="1090470" y="974050"/>
                  <a:pt x="1070479" y="911134"/>
                  <a:pt x="1294286" y="928350"/>
                </a:cubicBezTo>
                <a:cubicBezTo>
                  <a:pt x="1284693" y="1139397"/>
                  <a:pt x="1304522" y="1168299"/>
                  <a:pt x="1265258" y="1305722"/>
                </a:cubicBezTo>
                <a:cubicBezTo>
                  <a:pt x="1261055" y="1320433"/>
                  <a:pt x="1258173" y="1335891"/>
                  <a:pt x="1250743" y="1349265"/>
                </a:cubicBezTo>
                <a:cubicBezTo>
                  <a:pt x="1233800" y="1379762"/>
                  <a:pt x="1221714" y="1416998"/>
                  <a:pt x="1192686" y="1436350"/>
                </a:cubicBezTo>
                <a:cubicBezTo>
                  <a:pt x="1136413" y="1473866"/>
                  <a:pt x="1165692" y="1459863"/>
                  <a:pt x="1105600" y="1479893"/>
                </a:cubicBezTo>
                <a:cubicBezTo>
                  <a:pt x="1120114" y="1489569"/>
                  <a:pt x="1138246" y="1495300"/>
                  <a:pt x="1149143" y="1508922"/>
                </a:cubicBezTo>
                <a:cubicBezTo>
                  <a:pt x="1176167" y="1542701"/>
                  <a:pt x="1159285" y="1575026"/>
                  <a:pt x="1149143" y="1610522"/>
                </a:cubicBezTo>
                <a:cubicBezTo>
                  <a:pt x="1144940" y="1625233"/>
                  <a:pt x="1143116" y="1641335"/>
                  <a:pt x="1134629" y="1654065"/>
                </a:cubicBezTo>
                <a:cubicBezTo>
                  <a:pt x="1113162" y="1686266"/>
                  <a:pt x="1028711" y="1747428"/>
                  <a:pt x="1004000" y="1755665"/>
                </a:cubicBezTo>
                <a:cubicBezTo>
                  <a:pt x="989486" y="1760503"/>
                  <a:pt x="974142" y="1763337"/>
                  <a:pt x="960458" y="1770179"/>
                </a:cubicBezTo>
                <a:cubicBezTo>
                  <a:pt x="944856" y="1777980"/>
                  <a:pt x="933248" y="1793082"/>
                  <a:pt x="916915" y="1799207"/>
                </a:cubicBezTo>
                <a:cubicBezTo>
                  <a:pt x="893816" y="1807869"/>
                  <a:pt x="868144" y="1807231"/>
                  <a:pt x="844343" y="1813722"/>
                </a:cubicBezTo>
                <a:cubicBezTo>
                  <a:pt x="814823" y="1821773"/>
                  <a:pt x="757258" y="1842750"/>
                  <a:pt x="757258" y="1842750"/>
                </a:cubicBezTo>
                <a:cubicBezTo>
                  <a:pt x="718352" y="1839508"/>
                  <a:pt x="598829" y="1843365"/>
                  <a:pt x="539543" y="1813722"/>
                </a:cubicBezTo>
                <a:cubicBezTo>
                  <a:pt x="523941" y="1805921"/>
                  <a:pt x="510514" y="1794369"/>
                  <a:pt x="496000" y="1784693"/>
                </a:cubicBezTo>
                <a:cubicBezTo>
                  <a:pt x="486324" y="1770179"/>
                  <a:pt x="480593" y="1752047"/>
                  <a:pt x="466972" y="1741150"/>
                </a:cubicBezTo>
                <a:cubicBezTo>
                  <a:pt x="455025" y="1731593"/>
                  <a:pt x="438728" y="1726636"/>
                  <a:pt x="423429" y="1726636"/>
                </a:cubicBezTo>
                <a:cubicBezTo>
                  <a:pt x="388396" y="1726636"/>
                  <a:pt x="341676" y="1744211"/>
                  <a:pt x="307315" y="1755665"/>
                </a:cubicBezTo>
                <a:cubicBezTo>
                  <a:pt x="278772" y="1798478"/>
                  <a:pt x="276650" y="1807827"/>
                  <a:pt x="234743" y="1842750"/>
                </a:cubicBezTo>
                <a:cubicBezTo>
                  <a:pt x="221342" y="1853917"/>
                  <a:pt x="205714" y="1862103"/>
                  <a:pt x="191200" y="1871779"/>
                </a:cubicBezTo>
                <a:cubicBezTo>
                  <a:pt x="137565" y="1952234"/>
                  <a:pt x="192860" y="1888597"/>
                  <a:pt x="118629" y="1929836"/>
                </a:cubicBezTo>
                <a:cubicBezTo>
                  <a:pt x="88131" y="1946779"/>
                  <a:pt x="31543" y="1987893"/>
                  <a:pt x="31543" y="1987893"/>
                </a:cubicBezTo>
                <a:cubicBezTo>
                  <a:pt x="21867" y="1973379"/>
                  <a:pt x="5383" y="1961557"/>
                  <a:pt x="2515" y="1944350"/>
                </a:cubicBezTo>
                <a:cubicBezTo>
                  <a:pt x="0" y="1929259"/>
                  <a:pt x="7472" y="1912754"/>
                  <a:pt x="17029" y="1900807"/>
                </a:cubicBezTo>
                <a:cubicBezTo>
                  <a:pt x="27926" y="1887186"/>
                  <a:pt x="44970" y="1879580"/>
                  <a:pt x="60572" y="1871779"/>
                </a:cubicBezTo>
                <a:cubicBezTo>
                  <a:pt x="111020" y="1846556"/>
                  <a:pt x="144651" y="1857265"/>
                  <a:pt x="205715" y="1857265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248400" y="304800"/>
            <a:ext cx="2438400" cy="15240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 rot="20984991">
            <a:off x="6822885" y="311420"/>
            <a:ext cx="1057589" cy="1413058"/>
          </a:xfrm>
          <a:custGeom>
            <a:avLst/>
            <a:gdLst>
              <a:gd name="connsiteX0" fmla="*/ 104115 w 1304522"/>
              <a:gd name="connsiteY0" fmla="*/ 1900807 h 1987893"/>
              <a:gd name="connsiteX1" fmla="*/ 220229 w 1304522"/>
              <a:gd name="connsiteY1" fmla="*/ 1770179 h 1987893"/>
              <a:gd name="connsiteX2" fmla="*/ 263772 w 1304522"/>
              <a:gd name="connsiteY2" fmla="*/ 1726636 h 1987893"/>
              <a:gd name="connsiteX3" fmla="*/ 365372 w 1304522"/>
              <a:gd name="connsiteY3" fmla="*/ 1610522 h 1987893"/>
              <a:gd name="connsiteX4" fmla="*/ 292800 w 1304522"/>
              <a:gd name="connsiteY4" fmla="*/ 1552465 h 1987893"/>
              <a:gd name="connsiteX5" fmla="*/ 205715 w 1304522"/>
              <a:gd name="connsiteY5" fmla="*/ 1494407 h 1987893"/>
              <a:gd name="connsiteX6" fmla="*/ 176686 w 1304522"/>
              <a:gd name="connsiteY6" fmla="*/ 1450865 h 1987893"/>
              <a:gd name="connsiteX7" fmla="*/ 118629 w 1304522"/>
              <a:gd name="connsiteY7" fmla="*/ 1407322 h 1987893"/>
              <a:gd name="connsiteX8" fmla="*/ 89600 w 1304522"/>
              <a:gd name="connsiteY8" fmla="*/ 1349265 h 1987893"/>
              <a:gd name="connsiteX9" fmla="*/ 60572 w 1304522"/>
              <a:gd name="connsiteY9" fmla="*/ 1305722 h 1987893"/>
              <a:gd name="connsiteX10" fmla="*/ 31543 w 1304522"/>
              <a:gd name="connsiteY10" fmla="*/ 1218636 h 1987893"/>
              <a:gd name="connsiteX11" fmla="*/ 46058 w 1304522"/>
              <a:gd name="connsiteY11" fmla="*/ 1000922 h 1987893"/>
              <a:gd name="connsiteX12" fmla="*/ 89600 w 1304522"/>
              <a:gd name="connsiteY12" fmla="*/ 971893 h 1987893"/>
              <a:gd name="connsiteX13" fmla="*/ 205715 w 1304522"/>
              <a:gd name="connsiteY13" fmla="*/ 986407 h 1987893"/>
              <a:gd name="connsiteX14" fmla="*/ 249258 w 1304522"/>
              <a:gd name="connsiteY14" fmla="*/ 986407 h 1987893"/>
              <a:gd name="connsiteX15" fmla="*/ 205715 w 1304522"/>
              <a:gd name="connsiteY15" fmla="*/ 870293 h 1987893"/>
              <a:gd name="connsiteX16" fmla="*/ 234743 w 1304522"/>
              <a:gd name="connsiteY16" fmla="*/ 565493 h 1987893"/>
              <a:gd name="connsiteX17" fmla="*/ 321829 w 1304522"/>
              <a:gd name="connsiteY17" fmla="*/ 594522 h 1987893"/>
              <a:gd name="connsiteX18" fmla="*/ 350858 w 1304522"/>
              <a:gd name="connsiteY18" fmla="*/ 638065 h 1987893"/>
              <a:gd name="connsiteX19" fmla="*/ 365372 w 1304522"/>
              <a:gd name="connsiteY19" fmla="*/ 580007 h 1987893"/>
              <a:gd name="connsiteX20" fmla="*/ 379886 w 1304522"/>
              <a:gd name="connsiteY20" fmla="*/ 536465 h 1987893"/>
              <a:gd name="connsiteX21" fmla="*/ 437943 w 1304522"/>
              <a:gd name="connsiteY21" fmla="*/ 362293 h 1987893"/>
              <a:gd name="connsiteX22" fmla="*/ 481486 w 1304522"/>
              <a:gd name="connsiteY22" fmla="*/ 391322 h 1987893"/>
              <a:gd name="connsiteX23" fmla="*/ 496000 w 1304522"/>
              <a:gd name="connsiteY23" fmla="*/ 434865 h 1987893"/>
              <a:gd name="connsiteX24" fmla="*/ 597600 w 1304522"/>
              <a:gd name="connsiteY24" fmla="*/ 492922 h 1987893"/>
              <a:gd name="connsiteX25" fmla="*/ 655658 w 1304522"/>
              <a:gd name="connsiteY25" fmla="*/ 405836 h 1987893"/>
              <a:gd name="connsiteX26" fmla="*/ 684686 w 1304522"/>
              <a:gd name="connsiteY26" fmla="*/ 362293 h 1987893"/>
              <a:gd name="connsiteX27" fmla="*/ 699200 w 1304522"/>
              <a:gd name="connsiteY27" fmla="*/ 304236 h 1987893"/>
              <a:gd name="connsiteX28" fmla="*/ 742743 w 1304522"/>
              <a:gd name="connsiteY28" fmla="*/ 260693 h 1987893"/>
              <a:gd name="connsiteX29" fmla="*/ 771772 w 1304522"/>
              <a:gd name="connsiteY29" fmla="*/ 217150 h 1987893"/>
              <a:gd name="connsiteX30" fmla="*/ 815315 w 1304522"/>
              <a:gd name="connsiteY30" fmla="*/ 188122 h 1987893"/>
              <a:gd name="connsiteX31" fmla="*/ 873372 w 1304522"/>
              <a:gd name="connsiteY31" fmla="*/ 144579 h 1987893"/>
              <a:gd name="connsiteX32" fmla="*/ 916915 w 1304522"/>
              <a:gd name="connsiteY32" fmla="*/ 101036 h 1987893"/>
              <a:gd name="connsiteX33" fmla="*/ 1004000 w 1304522"/>
              <a:gd name="connsiteY33" fmla="*/ 28465 h 1987893"/>
              <a:gd name="connsiteX34" fmla="*/ 989486 w 1304522"/>
              <a:gd name="connsiteY34" fmla="*/ 492922 h 1987893"/>
              <a:gd name="connsiteX35" fmla="*/ 1004000 w 1304522"/>
              <a:gd name="connsiteY35" fmla="*/ 580007 h 1987893"/>
              <a:gd name="connsiteX36" fmla="*/ 1047543 w 1304522"/>
              <a:gd name="connsiteY36" fmla="*/ 550979 h 1987893"/>
              <a:gd name="connsiteX37" fmla="*/ 1134629 w 1304522"/>
              <a:gd name="connsiteY37" fmla="*/ 521950 h 1987893"/>
              <a:gd name="connsiteX38" fmla="*/ 1163658 w 1304522"/>
              <a:gd name="connsiteY38" fmla="*/ 565493 h 1987893"/>
              <a:gd name="connsiteX39" fmla="*/ 1163658 w 1304522"/>
              <a:gd name="connsiteY39" fmla="*/ 768693 h 1987893"/>
              <a:gd name="connsiteX40" fmla="*/ 1134629 w 1304522"/>
              <a:gd name="connsiteY40" fmla="*/ 812236 h 1987893"/>
              <a:gd name="connsiteX41" fmla="*/ 1120115 w 1304522"/>
              <a:gd name="connsiteY41" fmla="*/ 870293 h 1987893"/>
              <a:gd name="connsiteX42" fmla="*/ 1294286 w 1304522"/>
              <a:gd name="connsiteY42" fmla="*/ 928350 h 1987893"/>
              <a:gd name="connsiteX43" fmla="*/ 1265258 w 1304522"/>
              <a:gd name="connsiteY43" fmla="*/ 1305722 h 1987893"/>
              <a:gd name="connsiteX44" fmla="*/ 1250743 w 1304522"/>
              <a:gd name="connsiteY44" fmla="*/ 1349265 h 1987893"/>
              <a:gd name="connsiteX45" fmla="*/ 1192686 w 1304522"/>
              <a:gd name="connsiteY45" fmla="*/ 1436350 h 1987893"/>
              <a:gd name="connsiteX46" fmla="*/ 1105600 w 1304522"/>
              <a:gd name="connsiteY46" fmla="*/ 1479893 h 1987893"/>
              <a:gd name="connsiteX47" fmla="*/ 1149143 w 1304522"/>
              <a:gd name="connsiteY47" fmla="*/ 1508922 h 1987893"/>
              <a:gd name="connsiteX48" fmla="*/ 1149143 w 1304522"/>
              <a:gd name="connsiteY48" fmla="*/ 1610522 h 1987893"/>
              <a:gd name="connsiteX49" fmla="*/ 1134629 w 1304522"/>
              <a:gd name="connsiteY49" fmla="*/ 1654065 h 1987893"/>
              <a:gd name="connsiteX50" fmla="*/ 1004000 w 1304522"/>
              <a:gd name="connsiteY50" fmla="*/ 1755665 h 1987893"/>
              <a:gd name="connsiteX51" fmla="*/ 960458 w 1304522"/>
              <a:gd name="connsiteY51" fmla="*/ 1770179 h 1987893"/>
              <a:gd name="connsiteX52" fmla="*/ 916915 w 1304522"/>
              <a:gd name="connsiteY52" fmla="*/ 1799207 h 1987893"/>
              <a:gd name="connsiteX53" fmla="*/ 844343 w 1304522"/>
              <a:gd name="connsiteY53" fmla="*/ 1813722 h 1987893"/>
              <a:gd name="connsiteX54" fmla="*/ 757258 w 1304522"/>
              <a:gd name="connsiteY54" fmla="*/ 1842750 h 1987893"/>
              <a:gd name="connsiteX55" fmla="*/ 539543 w 1304522"/>
              <a:gd name="connsiteY55" fmla="*/ 1813722 h 1987893"/>
              <a:gd name="connsiteX56" fmla="*/ 496000 w 1304522"/>
              <a:gd name="connsiteY56" fmla="*/ 1784693 h 1987893"/>
              <a:gd name="connsiteX57" fmla="*/ 466972 w 1304522"/>
              <a:gd name="connsiteY57" fmla="*/ 1741150 h 1987893"/>
              <a:gd name="connsiteX58" fmla="*/ 423429 w 1304522"/>
              <a:gd name="connsiteY58" fmla="*/ 1726636 h 1987893"/>
              <a:gd name="connsiteX59" fmla="*/ 307315 w 1304522"/>
              <a:gd name="connsiteY59" fmla="*/ 1755665 h 1987893"/>
              <a:gd name="connsiteX60" fmla="*/ 234743 w 1304522"/>
              <a:gd name="connsiteY60" fmla="*/ 1842750 h 1987893"/>
              <a:gd name="connsiteX61" fmla="*/ 191200 w 1304522"/>
              <a:gd name="connsiteY61" fmla="*/ 1871779 h 1987893"/>
              <a:gd name="connsiteX62" fmla="*/ 118629 w 1304522"/>
              <a:gd name="connsiteY62" fmla="*/ 1929836 h 1987893"/>
              <a:gd name="connsiteX63" fmla="*/ 31543 w 1304522"/>
              <a:gd name="connsiteY63" fmla="*/ 1987893 h 1987893"/>
              <a:gd name="connsiteX64" fmla="*/ 2515 w 1304522"/>
              <a:gd name="connsiteY64" fmla="*/ 1944350 h 1987893"/>
              <a:gd name="connsiteX65" fmla="*/ 17029 w 1304522"/>
              <a:gd name="connsiteY65" fmla="*/ 1900807 h 1987893"/>
              <a:gd name="connsiteX66" fmla="*/ 60572 w 1304522"/>
              <a:gd name="connsiteY66" fmla="*/ 1871779 h 1987893"/>
              <a:gd name="connsiteX67" fmla="*/ 205715 w 1304522"/>
              <a:gd name="connsiteY67" fmla="*/ 1857265 h 198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04522" h="1987893">
                <a:moveTo>
                  <a:pt x="104115" y="1900807"/>
                </a:moveTo>
                <a:cubicBezTo>
                  <a:pt x="155915" y="1823107"/>
                  <a:pt x="120808" y="1869600"/>
                  <a:pt x="220229" y="1770179"/>
                </a:cubicBezTo>
                <a:cubicBezTo>
                  <a:pt x="234743" y="1755665"/>
                  <a:pt x="252386" y="1743715"/>
                  <a:pt x="263772" y="1726636"/>
                </a:cubicBezTo>
                <a:cubicBezTo>
                  <a:pt x="331505" y="1625036"/>
                  <a:pt x="292800" y="1658902"/>
                  <a:pt x="365372" y="1610522"/>
                </a:cubicBezTo>
                <a:cubicBezTo>
                  <a:pt x="311734" y="1530065"/>
                  <a:pt x="367033" y="1593706"/>
                  <a:pt x="292800" y="1552465"/>
                </a:cubicBezTo>
                <a:cubicBezTo>
                  <a:pt x="262303" y="1535522"/>
                  <a:pt x="205715" y="1494407"/>
                  <a:pt x="205715" y="1494407"/>
                </a:cubicBezTo>
                <a:cubicBezTo>
                  <a:pt x="196039" y="1479893"/>
                  <a:pt x="189021" y="1463200"/>
                  <a:pt x="176686" y="1450865"/>
                </a:cubicBezTo>
                <a:cubicBezTo>
                  <a:pt x="159581" y="1433760"/>
                  <a:pt x="134372" y="1425689"/>
                  <a:pt x="118629" y="1407322"/>
                </a:cubicBezTo>
                <a:cubicBezTo>
                  <a:pt x="104548" y="1390894"/>
                  <a:pt x="100335" y="1368051"/>
                  <a:pt x="89600" y="1349265"/>
                </a:cubicBezTo>
                <a:cubicBezTo>
                  <a:pt x="80945" y="1334119"/>
                  <a:pt x="67657" y="1321662"/>
                  <a:pt x="60572" y="1305722"/>
                </a:cubicBezTo>
                <a:cubicBezTo>
                  <a:pt x="48145" y="1277760"/>
                  <a:pt x="31543" y="1218636"/>
                  <a:pt x="31543" y="1218636"/>
                </a:cubicBezTo>
                <a:cubicBezTo>
                  <a:pt x="36381" y="1146065"/>
                  <a:pt x="29399" y="1071721"/>
                  <a:pt x="46058" y="1000922"/>
                </a:cubicBezTo>
                <a:cubicBezTo>
                  <a:pt x="50053" y="983942"/>
                  <a:pt x="72228" y="973472"/>
                  <a:pt x="89600" y="971893"/>
                </a:cubicBezTo>
                <a:cubicBezTo>
                  <a:pt x="128446" y="968361"/>
                  <a:pt x="167010" y="981569"/>
                  <a:pt x="205715" y="986407"/>
                </a:cubicBezTo>
                <a:cubicBezTo>
                  <a:pt x="220390" y="1008421"/>
                  <a:pt x="249258" y="1076547"/>
                  <a:pt x="249258" y="986407"/>
                </a:cubicBezTo>
                <a:cubicBezTo>
                  <a:pt x="249258" y="923636"/>
                  <a:pt x="235744" y="915338"/>
                  <a:pt x="205715" y="870293"/>
                </a:cubicBezTo>
                <a:cubicBezTo>
                  <a:pt x="215391" y="768693"/>
                  <a:pt x="195138" y="659555"/>
                  <a:pt x="234743" y="565493"/>
                </a:cubicBezTo>
                <a:cubicBezTo>
                  <a:pt x="246617" y="537292"/>
                  <a:pt x="321829" y="594522"/>
                  <a:pt x="321829" y="594522"/>
                </a:cubicBezTo>
                <a:cubicBezTo>
                  <a:pt x="331505" y="609036"/>
                  <a:pt x="334309" y="643582"/>
                  <a:pt x="350858" y="638065"/>
                </a:cubicBezTo>
                <a:cubicBezTo>
                  <a:pt x="369782" y="631757"/>
                  <a:pt x="359892" y="599188"/>
                  <a:pt x="365372" y="580007"/>
                </a:cubicBezTo>
                <a:cubicBezTo>
                  <a:pt x="369575" y="565297"/>
                  <a:pt x="375048" y="550979"/>
                  <a:pt x="379886" y="536465"/>
                </a:cubicBezTo>
                <a:cubicBezTo>
                  <a:pt x="390311" y="400943"/>
                  <a:pt x="335832" y="311238"/>
                  <a:pt x="437943" y="362293"/>
                </a:cubicBezTo>
                <a:cubicBezTo>
                  <a:pt x="453545" y="370094"/>
                  <a:pt x="466972" y="381646"/>
                  <a:pt x="481486" y="391322"/>
                </a:cubicBezTo>
                <a:cubicBezTo>
                  <a:pt x="486324" y="405836"/>
                  <a:pt x="486205" y="423112"/>
                  <a:pt x="496000" y="434865"/>
                </a:cubicBezTo>
                <a:cubicBezTo>
                  <a:pt x="529795" y="475418"/>
                  <a:pt x="554195" y="478453"/>
                  <a:pt x="597600" y="492922"/>
                </a:cubicBezTo>
                <a:lnTo>
                  <a:pt x="655658" y="405836"/>
                </a:lnTo>
                <a:lnTo>
                  <a:pt x="684686" y="362293"/>
                </a:lnTo>
                <a:cubicBezTo>
                  <a:pt x="689524" y="342941"/>
                  <a:pt x="689303" y="321556"/>
                  <a:pt x="699200" y="304236"/>
                </a:cubicBezTo>
                <a:cubicBezTo>
                  <a:pt x="709384" y="286414"/>
                  <a:pt x="729602" y="276462"/>
                  <a:pt x="742743" y="260693"/>
                </a:cubicBezTo>
                <a:cubicBezTo>
                  <a:pt x="753910" y="247292"/>
                  <a:pt x="759437" y="229485"/>
                  <a:pt x="771772" y="217150"/>
                </a:cubicBezTo>
                <a:cubicBezTo>
                  <a:pt x="784107" y="204815"/>
                  <a:pt x="801120" y="198261"/>
                  <a:pt x="815315" y="188122"/>
                </a:cubicBezTo>
                <a:cubicBezTo>
                  <a:pt x="835000" y="174062"/>
                  <a:pt x="855005" y="160322"/>
                  <a:pt x="873372" y="144579"/>
                </a:cubicBezTo>
                <a:cubicBezTo>
                  <a:pt x="888957" y="131221"/>
                  <a:pt x="901146" y="114177"/>
                  <a:pt x="916915" y="101036"/>
                </a:cubicBezTo>
                <a:cubicBezTo>
                  <a:pt x="1038158" y="0"/>
                  <a:pt x="876792" y="155673"/>
                  <a:pt x="1004000" y="28465"/>
                </a:cubicBezTo>
                <a:cubicBezTo>
                  <a:pt x="999162" y="183284"/>
                  <a:pt x="989486" y="338027"/>
                  <a:pt x="989486" y="492922"/>
                </a:cubicBezTo>
                <a:cubicBezTo>
                  <a:pt x="989486" y="522351"/>
                  <a:pt x="983191" y="559198"/>
                  <a:pt x="1004000" y="580007"/>
                </a:cubicBezTo>
                <a:cubicBezTo>
                  <a:pt x="1016335" y="592342"/>
                  <a:pt x="1031603" y="558064"/>
                  <a:pt x="1047543" y="550979"/>
                </a:cubicBezTo>
                <a:cubicBezTo>
                  <a:pt x="1075505" y="538552"/>
                  <a:pt x="1134629" y="521950"/>
                  <a:pt x="1134629" y="521950"/>
                </a:cubicBezTo>
                <a:cubicBezTo>
                  <a:pt x="1144305" y="536464"/>
                  <a:pt x="1155857" y="549891"/>
                  <a:pt x="1163658" y="565493"/>
                </a:cubicBezTo>
                <a:cubicBezTo>
                  <a:pt x="1195458" y="629093"/>
                  <a:pt x="1178203" y="700817"/>
                  <a:pt x="1163658" y="768693"/>
                </a:cubicBezTo>
                <a:cubicBezTo>
                  <a:pt x="1160003" y="785750"/>
                  <a:pt x="1144305" y="797722"/>
                  <a:pt x="1134629" y="812236"/>
                </a:cubicBezTo>
                <a:cubicBezTo>
                  <a:pt x="1129791" y="831588"/>
                  <a:pt x="1125595" y="851113"/>
                  <a:pt x="1120115" y="870293"/>
                </a:cubicBezTo>
                <a:cubicBezTo>
                  <a:pt x="1090470" y="974050"/>
                  <a:pt x="1070479" y="911134"/>
                  <a:pt x="1294286" y="928350"/>
                </a:cubicBezTo>
                <a:cubicBezTo>
                  <a:pt x="1284693" y="1139397"/>
                  <a:pt x="1304522" y="1168299"/>
                  <a:pt x="1265258" y="1305722"/>
                </a:cubicBezTo>
                <a:cubicBezTo>
                  <a:pt x="1261055" y="1320433"/>
                  <a:pt x="1258173" y="1335891"/>
                  <a:pt x="1250743" y="1349265"/>
                </a:cubicBezTo>
                <a:cubicBezTo>
                  <a:pt x="1233800" y="1379762"/>
                  <a:pt x="1221714" y="1416998"/>
                  <a:pt x="1192686" y="1436350"/>
                </a:cubicBezTo>
                <a:cubicBezTo>
                  <a:pt x="1136413" y="1473866"/>
                  <a:pt x="1165692" y="1459863"/>
                  <a:pt x="1105600" y="1479893"/>
                </a:cubicBezTo>
                <a:cubicBezTo>
                  <a:pt x="1120114" y="1489569"/>
                  <a:pt x="1138246" y="1495300"/>
                  <a:pt x="1149143" y="1508922"/>
                </a:cubicBezTo>
                <a:cubicBezTo>
                  <a:pt x="1176167" y="1542701"/>
                  <a:pt x="1159285" y="1575026"/>
                  <a:pt x="1149143" y="1610522"/>
                </a:cubicBezTo>
                <a:cubicBezTo>
                  <a:pt x="1144940" y="1625233"/>
                  <a:pt x="1143116" y="1641335"/>
                  <a:pt x="1134629" y="1654065"/>
                </a:cubicBezTo>
                <a:cubicBezTo>
                  <a:pt x="1113162" y="1686266"/>
                  <a:pt x="1028711" y="1747428"/>
                  <a:pt x="1004000" y="1755665"/>
                </a:cubicBezTo>
                <a:cubicBezTo>
                  <a:pt x="989486" y="1760503"/>
                  <a:pt x="974142" y="1763337"/>
                  <a:pt x="960458" y="1770179"/>
                </a:cubicBezTo>
                <a:cubicBezTo>
                  <a:pt x="944856" y="1777980"/>
                  <a:pt x="933248" y="1793082"/>
                  <a:pt x="916915" y="1799207"/>
                </a:cubicBezTo>
                <a:cubicBezTo>
                  <a:pt x="893816" y="1807869"/>
                  <a:pt x="868144" y="1807231"/>
                  <a:pt x="844343" y="1813722"/>
                </a:cubicBezTo>
                <a:cubicBezTo>
                  <a:pt x="814823" y="1821773"/>
                  <a:pt x="757258" y="1842750"/>
                  <a:pt x="757258" y="1842750"/>
                </a:cubicBezTo>
                <a:cubicBezTo>
                  <a:pt x="718352" y="1839508"/>
                  <a:pt x="598829" y="1843365"/>
                  <a:pt x="539543" y="1813722"/>
                </a:cubicBezTo>
                <a:cubicBezTo>
                  <a:pt x="523941" y="1805921"/>
                  <a:pt x="510514" y="1794369"/>
                  <a:pt x="496000" y="1784693"/>
                </a:cubicBezTo>
                <a:cubicBezTo>
                  <a:pt x="486324" y="1770179"/>
                  <a:pt x="480593" y="1752047"/>
                  <a:pt x="466972" y="1741150"/>
                </a:cubicBezTo>
                <a:cubicBezTo>
                  <a:pt x="455025" y="1731593"/>
                  <a:pt x="438728" y="1726636"/>
                  <a:pt x="423429" y="1726636"/>
                </a:cubicBezTo>
                <a:cubicBezTo>
                  <a:pt x="388396" y="1726636"/>
                  <a:pt x="341676" y="1744211"/>
                  <a:pt x="307315" y="1755665"/>
                </a:cubicBezTo>
                <a:cubicBezTo>
                  <a:pt x="278772" y="1798478"/>
                  <a:pt x="276650" y="1807827"/>
                  <a:pt x="234743" y="1842750"/>
                </a:cubicBezTo>
                <a:cubicBezTo>
                  <a:pt x="221342" y="1853917"/>
                  <a:pt x="205714" y="1862103"/>
                  <a:pt x="191200" y="1871779"/>
                </a:cubicBezTo>
                <a:cubicBezTo>
                  <a:pt x="137565" y="1952234"/>
                  <a:pt x="192860" y="1888597"/>
                  <a:pt x="118629" y="1929836"/>
                </a:cubicBezTo>
                <a:cubicBezTo>
                  <a:pt x="88131" y="1946779"/>
                  <a:pt x="31543" y="1987893"/>
                  <a:pt x="31543" y="1987893"/>
                </a:cubicBezTo>
                <a:cubicBezTo>
                  <a:pt x="21867" y="1973379"/>
                  <a:pt x="5383" y="1961557"/>
                  <a:pt x="2515" y="1944350"/>
                </a:cubicBezTo>
                <a:cubicBezTo>
                  <a:pt x="0" y="1929259"/>
                  <a:pt x="7472" y="1912754"/>
                  <a:pt x="17029" y="1900807"/>
                </a:cubicBezTo>
                <a:cubicBezTo>
                  <a:pt x="27926" y="1887186"/>
                  <a:pt x="44970" y="1879580"/>
                  <a:pt x="60572" y="1871779"/>
                </a:cubicBezTo>
                <a:cubicBezTo>
                  <a:pt x="111020" y="1846556"/>
                  <a:pt x="144651" y="1857265"/>
                  <a:pt x="205715" y="1857265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905000" y="3200400"/>
            <a:ext cx="5867400" cy="1828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 rot="20984991">
            <a:off x="3165284" y="3283222"/>
            <a:ext cx="1057589" cy="1413058"/>
          </a:xfrm>
          <a:custGeom>
            <a:avLst/>
            <a:gdLst>
              <a:gd name="connsiteX0" fmla="*/ 104115 w 1304522"/>
              <a:gd name="connsiteY0" fmla="*/ 1900807 h 1987893"/>
              <a:gd name="connsiteX1" fmla="*/ 220229 w 1304522"/>
              <a:gd name="connsiteY1" fmla="*/ 1770179 h 1987893"/>
              <a:gd name="connsiteX2" fmla="*/ 263772 w 1304522"/>
              <a:gd name="connsiteY2" fmla="*/ 1726636 h 1987893"/>
              <a:gd name="connsiteX3" fmla="*/ 365372 w 1304522"/>
              <a:gd name="connsiteY3" fmla="*/ 1610522 h 1987893"/>
              <a:gd name="connsiteX4" fmla="*/ 292800 w 1304522"/>
              <a:gd name="connsiteY4" fmla="*/ 1552465 h 1987893"/>
              <a:gd name="connsiteX5" fmla="*/ 205715 w 1304522"/>
              <a:gd name="connsiteY5" fmla="*/ 1494407 h 1987893"/>
              <a:gd name="connsiteX6" fmla="*/ 176686 w 1304522"/>
              <a:gd name="connsiteY6" fmla="*/ 1450865 h 1987893"/>
              <a:gd name="connsiteX7" fmla="*/ 118629 w 1304522"/>
              <a:gd name="connsiteY7" fmla="*/ 1407322 h 1987893"/>
              <a:gd name="connsiteX8" fmla="*/ 89600 w 1304522"/>
              <a:gd name="connsiteY8" fmla="*/ 1349265 h 1987893"/>
              <a:gd name="connsiteX9" fmla="*/ 60572 w 1304522"/>
              <a:gd name="connsiteY9" fmla="*/ 1305722 h 1987893"/>
              <a:gd name="connsiteX10" fmla="*/ 31543 w 1304522"/>
              <a:gd name="connsiteY10" fmla="*/ 1218636 h 1987893"/>
              <a:gd name="connsiteX11" fmla="*/ 46058 w 1304522"/>
              <a:gd name="connsiteY11" fmla="*/ 1000922 h 1987893"/>
              <a:gd name="connsiteX12" fmla="*/ 89600 w 1304522"/>
              <a:gd name="connsiteY12" fmla="*/ 971893 h 1987893"/>
              <a:gd name="connsiteX13" fmla="*/ 205715 w 1304522"/>
              <a:gd name="connsiteY13" fmla="*/ 986407 h 1987893"/>
              <a:gd name="connsiteX14" fmla="*/ 249258 w 1304522"/>
              <a:gd name="connsiteY14" fmla="*/ 986407 h 1987893"/>
              <a:gd name="connsiteX15" fmla="*/ 205715 w 1304522"/>
              <a:gd name="connsiteY15" fmla="*/ 870293 h 1987893"/>
              <a:gd name="connsiteX16" fmla="*/ 234743 w 1304522"/>
              <a:gd name="connsiteY16" fmla="*/ 565493 h 1987893"/>
              <a:gd name="connsiteX17" fmla="*/ 321829 w 1304522"/>
              <a:gd name="connsiteY17" fmla="*/ 594522 h 1987893"/>
              <a:gd name="connsiteX18" fmla="*/ 350858 w 1304522"/>
              <a:gd name="connsiteY18" fmla="*/ 638065 h 1987893"/>
              <a:gd name="connsiteX19" fmla="*/ 365372 w 1304522"/>
              <a:gd name="connsiteY19" fmla="*/ 580007 h 1987893"/>
              <a:gd name="connsiteX20" fmla="*/ 379886 w 1304522"/>
              <a:gd name="connsiteY20" fmla="*/ 536465 h 1987893"/>
              <a:gd name="connsiteX21" fmla="*/ 437943 w 1304522"/>
              <a:gd name="connsiteY21" fmla="*/ 362293 h 1987893"/>
              <a:gd name="connsiteX22" fmla="*/ 481486 w 1304522"/>
              <a:gd name="connsiteY22" fmla="*/ 391322 h 1987893"/>
              <a:gd name="connsiteX23" fmla="*/ 496000 w 1304522"/>
              <a:gd name="connsiteY23" fmla="*/ 434865 h 1987893"/>
              <a:gd name="connsiteX24" fmla="*/ 597600 w 1304522"/>
              <a:gd name="connsiteY24" fmla="*/ 492922 h 1987893"/>
              <a:gd name="connsiteX25" fmla="*/ 655658 w 1304522"/>
              <a:gd name="connsiteY25" fmla="*/ 405836 h 1987893"/>
              <a:gd name="connsiteX26" fmla="*/ 684686 w 1304522"/>
              <a:gd name="connsiteY26" fmla="*/ 362293 h 1987893"/>
              <a:gd name="connsiteX27" fmla="*/ 699200 w 1304522"/>
              <a:gd name="connsiteY27" fmla="*/ 304236 h 1987893"/>
              <a:gd name="connsiteX28" fmla="*/ 742743 w 1304522"/>
              <a:gd name="connsiteY28" fmla="*/ 260693 h 1987893"/>
              <a:gd name="connsiteX29" fmla="*/ 771772 w 1304522"/>
              <a:gd name="connsiteY29" fmla="*/ 217150 h 1987893"/>
              <a:gd name="connsiteX30" fmla="*/ 815315 w 1304522"/>
              <a:gd name="connsiteY30" fmla="*/ 188122 h 1987893"/>
              <a:gd name="connsiteX31" fmla="*/ 873372 w 1304522"/>
              <a:gd name="connsiteY31" fmla="*/ 144579 h 1987893"/>
              <a:gd name="connsiteX32" fmla="*/ 916915 w 1304522"/>
              <a:gd name="connsiteY32" fmla="*/ 101036 h 1987893"/>
              <a:gd name="connsiteX33" fmla="*/ 1004000 w 1304522"/>
              <a:gd name="connsiteY33" fmla="*/ 28465 h 1987893"/>
              <a:gd name="connsiteX34" fmla="*/ 989486 w 1304522"/>
              <a:gd name="connsiteY34" fmla="*/ 492922 h 1987893"/>
              <a:gd name="connsiteX35" fmla="*/ 1004000 w 1304522"/>
              <a:gd name="connsiteY35" fmla="*/ 580007 h 1987893"/>
              <a:gd name="connsiteX36" fmla="*/ 1047543 w 1304522"/>
              <a:gd name="connsiteY36" fmla="*/ 550979 h 1987893"/>
              <a:gd name="connsiteX37" fmla="*/ 1134629 w 1304522"/>
              <a:gd name="connsiteY37" fmla="*/ 521950 h 1987893"/>
              <a:gd name="connsiteX38" fmla="*/ 1163658 w 1304522"/>
              <a:gd name="connsiteY38" fmla="*/ 565493 h 1987893"/>
              <a:gd name="connsiteX39" fmla="*/ 1163658 w 1304522"/>
              <a:gd name="connsiteY39" fmla="*/ 768693 h 1987893"/>
              <a:gd name="connsiteX40" fmla="*/ 1134629 w 1304522"/>
              <a:gd name="connsiteY40" fmla="*/ 812236 h 1987893"/>
              <a:gd name="connsiteX41" fmla="*/ 1120115 w 1304522"/>
              <a:gd name="connsiteY41" fmla="*/ 870293 h 1987893"/>
              <a:gd name="connsiteX42" fmla="*/ 1294286 w 1304522"/>
              <a:gd name="connsiteY42" fmla="*/ 928350 h 1987893"/>
              <a:gd name="connsiteX43" fmla="*/ 1265258 w 1304522"/>
              <a:gd name="connsiteY43" fmla="*/ 1305722 h 1987893"/>
              <a:gd name="connsiteX44" fmla="*/ 1250743 w 1304522"/>
              <a:gd name="connsiteY44" fmla="*/ 1349265 h 1987893"/>
              <a:gd name="connsiteX45" fmla="*/ 1192686 w 1304522"/>
              <a:gd name="connsiteY45" fmla="*/ 1436350 h 1987893"/>
              <a:gd name="connsiteX46" fmla="*/ 1105600 w 1304522"/>
              <a:gd name="connsiteY46" fmla="*/ 1479893 h 1987893"/>
              <a:gd name="connsiteX47" fmla="*/ 1149143 w 1304522"/>
              <a:gd name="connsiteY47" fmla="*/ 1508922 h 1987893"/>
              <a:gd name="connsiteX48" fmla="*/ 1149143 w 1304522"/>
              <a:gd name="connsiteY48" fmla="*/ 1610522 h 1987893"/>
              <a:gd name="connsiteX49" fmla="*/ 1134629 w 1304522"/>
              <a:gd name="connsiteY49" fmla="*/ 1654065 h 1987893"/>
              <a:gd name="connsiteX50" fmla="*/ 1004000 w 1304522"/>
              <a:gd name="connsiteY50" fmla="*/ 1755665 h 1987893"/>
              <a:gd name="connsiteX51" fmla="*/ 960458 w 1304522"/>
              <a:gd name="connsiteY51" fmla="*/ 1770179 h 1987893"/>
              <a:gd name="connsiteX52" fmla="*/ 916915 w 1304522"/>
              <a:gd name="connsiteY52" fmla="*/ 1799207 h 1987893"/>
              <a:gd name="connsiteX53" fmla="*/ 844343 w 1304522"/>
              <a:gd name="connsiteY53" fmla="*/ 1813722 h 1987893"/>
              <a:gd name="connsiteX54" fmla="*/ 757258 w 1304522"/>
              <a:gd name="connsiteY54" fmla="*/ 1842750 h 1987893"/>
              <a:gd name="connsiteX55" fmla="*/ 539543 w 1304522"/>
              <a:gd name="connsiteY55" fmla="*/ 1813722 h 1987893"/>
              <a:gd name="connsiteX56" fmla="*/ 496000 w 1304522"/>
              <a:gd name="connsiteY56" fmla="*/ 1784693 h 1987893"/>
              <a:gd name="connsiteX57" fmla="*/ 466972 w 1304522"/>
              <a:gd name="connsiteY57" fmla="*/ 1741150 h 1987893"/>
              <a:gd name="connsiteX58" fmla="*/ 423429 w 1304522"/>
              <a:gd name="connsiteY58" fmla="*/ 1726636 h 1987893"/>
              <a:gd name="connsiteX59" fmla="*/ 307315 w 1304522"/>
              <a:gd name="connsiteY59" fmla="*/ 1755665 h 1987893"/>
              <a:gd name="connsiteX60" fmla="*/ 234743 w 1304522"/>
              <a:gd name="connsiteY60" fmla="*/ 1842750 h 1987893"/>
              <a:gd name="connsiteX61" fmla="*/ 191200 w 1304522"/>
              <a:gd name="connsiteY61" fmla="*/ 1871779 h 1987893"/>
              <a:gd name="connsiteX62" fmla="*/ 118629 w 1304522"/>
              <a:gd name="connsiteY62" fmla="*/ 1929836 h 1987893"/>
              <a:gd name="connsiteX63" fmla="*/ 31543 w 1304522"/>
              <a:gd name="connsiteY63" fmla="*/ 1987893 h 1987893"/>
              <a:gd name="connsiteX64" fmla="*/ 2515 w 1304522"/>
              <a:gd name="connsiteY64" fmla="*/ 1944350 h 1987893"/>
              <a:gd name="connsiteX65" fmla="*/ 17029 w 1304522"/>
              <a:gd name="connsiteY65" fmla="*/ 1900807 h 1987893"/>
              <a:gd name="connsiteX66" fmla="*/ 60572 w 1304522"/>
              <a:gd name="connsiteY66" fmla="*/ 1871779 h 1987893"/>
              <a:gd name="connsiteX67" fmla="*/ 205715 w 1304522"/>
              <a:gd name="connsiteY67" fmla="*/ 1857265 h 198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04522" h="1987893">
                <a:moveTo>
                  <a:pt x="104115" y="1900807"/>
                </a:moveTo>
                <a:cubicBezTo>
                  <a:pt x="155915" y="1823107"/>
                  <a:pt x="120808" y="1869600"/>
                  <a:pt x="220229" y="1770179"/>
                </a:cubicBezTo>
                <a:cubicBezTo>
                  <a:pt x="234743" y="1755665"/>
                  <a:pt x="252386" y="1743715"/>
                  <a:pt x="263772" y="1726636"/>
                </a:cubicBezTo>
                <a:cubicBezTo>
                  <a:pt x="331505" y="1625036"/>
                  <a:pt x="292800" y="1658902"/>
                  <a:pt x="365372" y="1610522"/>
                </a:cubicBezTo>
                <a:cubicBezTo>
                  <a:pt x="311734" y="1530065"/>
                  <a:pt x="367033" y="1593706"/>
                  <a:pt x="292800" y="1552465"/>
                </a:cubicBezTo>
                <a:cubicBezTo>
                  <a:pt x="262303" y="1535522"/>
                  <a:pt x="205715" y="1494407"/>
                  <a:pt x="205715" y="1494407"/>
                </a:cubicBezTo>
                <a:cubicBezTo>
                  <a:pt x="196039" y="1479893"/>
                  <a:pt x="189021" y="1463200"/>
                  <a:pt x="176686" y="1450865"/>
                </a:cubicBezTo>
                <a:cubicBezTo>
                  <a:pt x="159581" y="1433760"/>
                  <a:pt x="134372" y="1425689"/>
                  <a:pt x="118629" y="1407322"/>
                </a:cubicBezTo>
                <a:cubicBezTo>
                  <a:pt x="104548" y="1390894"/>
                  <a:pt x="100335" y="1368051"/>
                  <a:pt x="89600" y="1349265"/>
                </a:cubicBezTo>
                <a:cubicBezTo>
                  <a:pt x="80945" y="1334119"/>
                  <a:pt x="67657" y="1321662"/>
                  <a:pt x="60572" y="1305722"/>
                </a:cubicBezTo>
                <a:cubicBezTo>
                  <a:pt x="48145" y="1277760"/>
                  <a:pt x="31543" y="1218636"/>
                  <a:pt x="31543" y="1218636"/>
                </a:cubicBezTo>
                <a:cubicBezTo>
                  <a:pt x="36381" y="1146065"/>
                  <a:pt x="29399" y="1071721"/>
                  <a:pt x="46058" y="1000922"/>
                </a:cubicBezTo>
                <a:cubicBezTo>
                  <a:pt x="50053" y="983942"/>
                  <a:pt x="72228" y="973472"/>
                  <a:pt x="89600" y="971893"/>
                </a:cubicBezTo>
                <a:cubicBezTo>
                  <a:pt x="128446" y="968361"/>
                  <a:pt x="167010" y="981569"/>
                  <a:pt x="205715" y="986407"/>
                </a:cubicBezTo>
                <a:cubicBezTo>
                  <a:pt x="220390" y="1008421"/>
                  <a:pt x="249258" y="1076547"/>
                  <a:pt x="249258" y="986407"/>
                </a:cubicBezTo>
                <a:cubicBezTo>
                  <a:pt x="249258" y="923636"/>
                  <a:pt x="235744" y="915338"/>
                  <a:pt x="205715" y="870293"/>
                </a:cubicBezTo>
                <a:cubicBezTo>
                  <a:pt x="215391" y="768693"/>
                  <a:pt x="195138" y="659555"/>
                  <a:pt x="234743" y="565493"/>
                </a:cubicBezTo>
                <a:cubicBezTo>
                  <a:pt x="246617" y="537292"/>
                  <a:pt x="321829" y="594522"/>
                  <a:pt x="321829" y="594522"/>
                </a:cubicBezTo>
                <a:cubicBezTo>
                  <a:pt x="331505" y="609036"/>
                  <a:pt x="334309" y="643582"/>
                  <a:pt x="350858" y="638065"/>
                </a:cubicBezTo>
                <a:cubicBezTo>
                  <a:pt x="369782" y="631757"/>
                  <a:pt x="359892" y="599188"/>
                  <a:pt x="365372" y="580007"/>
                </a:cubicBezTo>
                <a:cubicBezTo>
                  <a:pt x="369575" y="565297"/>
                  <a:pt x="375048" y="550979"/>
                  <a:pt x="379886" y="536465"/>
                </a:cubicBezTo>
                <a:cubicBezTo>
                  <a:pt x="390311" y="400943"/>
                  <a:pt x="335832" y="311238"/>
                  <a:pt x="437943" y="362293"/>
                </a:cubicBezTo>
                <a:cubicBezTo>
                  <a:pt x="453545" y="370094"/>
                  <a:pt x="466972" y="381646"/>
                  <a:pt x="481486" y="391322"/>
                </a:cubicBezTo>
                <a:cubicBezTo>
                  <a:pt x="486324" y="405836"/>
                  <a:pt x="486205" y="423112"/>
                  <a:pt x="496000" y="434865"/>
                </a:cubicBezTo>
                <a:cubicBezTo>
                  <a:pt x="529795" y="475418"/>
                  <a:pt x="554195" y="478453"/>
                  <a:pt x="597600" y="492922"/>
                </a:cubicBezTo>
                <a:lnTo>
                  <a:pt x="655658" y="405836"/>
                </a:lnTo>
                <a:lnTo>
                  <a:pt x="684686" y="362293"/>
                </a:lnTo>
                <a:cubicBezTo>
                  <a:pt x="689524" y="342941"/>
                  <a:pt x="689303" y="321556"/>
                  <a:pt x="699200" y="304236"/>
                </a:cubicBezTo>
                <a:cubicBezTo>
                  <a:pt x="709384" y="286414"/>
                  <a:pt x="729602" y="276462"/>
                  <a:pt x="742743" y="260693"/>
                </a:cubicBezTo>
                <a:cubicBezTo>
                  <a:pt x="753910" y="247292"/>
                  <a:pt x="759437" y="229485"/>
                  <a:pt x="771772" y="217150"/>
                </a:cubicBezTo>
                <a:cubicBezTo>
                  <a:pt x="784107" y="204815"/>
                  <a:pt x="801120" y="198261"/>
                  <a:pt x="815315" y="188122"/>
                </a:cubicBezTo>
                <a:cubicBezTo>
                  <a:pt x="835000" y="174062"/>
                  <a:pt x="855005" y="160322"/>
                  <a:pt x="873372" y="144579"/>
                </a:cubicBezTo>
                <a:cubicBezTo>
                  <a:pt x="888957" y="131221"/>
                  <a:pt x="901146" y="114177"/>
                  <a:pt x="916915" y="101036"/>
                </a:cubicBezTo>
                <a:cubicBezTo>
                  <a:pt x="1038158" y="0"/>
                  <a:pt x="876792" y="155673"/>
                  <a:pt x="1004000" y="28465"/>
                </a:cubicBezTo>
                <a:cubicBezTo>
                  <a:pt x="999162" y="183284"/>
                  <a:pt x="989486" y="338027"/>
                  <a:pt x="989486" y="492922"/>
                </a:cubicBezTo>
                <a:cubicBezTo>
                  <a:pt x="989486" y="522351"/>
                  <a:pt x="983191" y="559198"/>
                  <a:pt x="1004000" y="580007"/>
                </a:cubicBezTo>
                <a:cubicBezTo>
                  <a:pt x="1016335" y="592342"/>
                  <a:pt x="1031603" y="558064"/>
                  <a:pt x="1047543" y="550979"/>
                </a:cubicBezTo>
                <a:cubicBezTo>
                  <a:pt x="1075505" y="538552"/>
                  <a:pt x="1134629" y="521950"/>
                  <a:pt x="1134629" y="521950"/>
                </a:cubicBezTo>
                <a:cubicBezTo>
                  <a:pt x="1144305" y="536464"/>
                  <a:pt x="1155857" y="549891"/>
                  <a:pt x="1163658" y="565493"/>
                </a:cubicBezTo>
                <a:cubicBezTo>
                  <a:pt x="1195458" y="629093"/>
                  <a:pt x="1178203" y="700817"/>
                  <a:pt x="1163658" y="768693"/>
                </a:cubicBezTo>
                <a:cubicBezTo>
                  <a:pt x="1160003" y="785750"/>
                  <a:pt x="1144305" y="797722"/>
                  <a:pt x="1134629" y="812236"/>
                </a:cubicBezTo>
                <a:cubicBezTo>
                  <a:pt x="1129791" y="831588"/>
                  <a:pt x="1125595" y="851113"/>
                  <a:pt x="1120115" y="870293"/>
                </a:cubicBezTo>
                <a:cubicBezTo>
                  <a:pt x="1090470" y="974050"/>
                  <a:pt x="1070479" y="911134"/>
                  <a:pt x="1294286" y="928350"/>
                </a:cubicBezTo>
                <a:cubicBezTo>
                  <a:pt x="1284693" y="1139397"/>
                  <a:pt x="1304522" y="1168299"/>
                  <a:pt x="1265258" y="1305722"/>
                </a:cubicBezTo>
                <a:cubicBezTo>
                  <a:pt x="1261055" y="1320433"/>
                  <a:pt x="1258173" y="1335891"/>
                  <a:pt x="1250743" y="1349265"/>
                </a:cubicBezTo>
                <a:cubicBezTo>
                  <a:pt x="1233800" y="1379762"/>
                  <a:pt x="1221714" y="1416998"/>
                  <a:pt x="1192686" y="1436350"/>
                </a:cubicBezTo>
                <a:cubicBezTo>
                  <a:pt x="1136413" y="1473866"/>
                  <a:pt x="1165692" y="1459863"/>
                  <a:pt x="1105600" y="1479893"/>
                </a:cubicBezTo>
                <a:cubicBezTo>
                  <a:pt x="1120114" y="1489569"/>
                  <a:pt x="1138246" y="1495300"/>
                  <a:pt x="1149143" y="1508922"/>
                </a:cubicBezTo>
                <a:cubicBezTo>
                  <a:pt x="1176167" y="1542701"/>
                  <a:pt x="1159285" y="1575026"/>
                  <a:pt x="1149143" y="1610522"/>
                </a:cubicBezTo>
                <a:cubicBezTo>
                  <a:pt x="1144940" y="1625233"/>
                  <a:pt x="1143116" y="1641335"/>
                  <a:pt x="1134629" y="1654065"/>
                </a:cubicBezTo>
                <a:cubicBezTo>
                  <a:pt x="1113162" y="1686266"/>
                  <a:pt x="1028711" y="1747428"/>
                  <a:pt x="1004000" y="1755665"/>
                </a:cubicBezTo>
                <a:cubicBezTo>
                  <a:pt x="989486" y="1760503"/>
                  <a:pt x="974142" y="1763337"/>
                  <a:pt x="960458" y="1770179"/>
                </a:cubicBezTo>
                <a:cubicBezTo>
                  <a:pt x="944856" y="1777980"/>
                  <a:pt x="933248" y="1793082"/>
                  <a:pt x="916915" y="1799207"/>
                </a:cubicBezTo>
                <a:cubicBezTo>
                  <a:pt x="893816" y="1807869"/>
                  <a:pt x="868144" y="1807231"/>
                  <a:pt x="844343" y="1813722"/>
                </a:cubicBezTo>
                <a:cubicBezTo>
                  <a:pt x="814823" y="1821773"/>
                  <a:pt x="757258" y="1842750"/>
                  <a:pt x="757258" y="1842750"/>
                </a:cubicBezTo>
                <a:cubicBezTo>
                  <a:pt x="718352" y="1839508"/>
                  <a:pt x="598829" y="1843365"/>
                  <a:pt x="539543" y="1813722"/>
                </a:cubicBezTo>
                <a:cubicBezTo>
                  <a:pt x="523941" y="1805921"/>
                  <a:pt x="510514" y="1794369"/>
                  <a:pt x="496000" y="1784693"/>
                </a:cubicBezTo>
                <a:cubicBezTo>
                  <a:pt x="486324" y="1770179"/>
                  <a:pt x="480593" y="1752047"/>
                  <a:pt x="466972" y="1741150"/>
                </a:cubicBezTo>
                <a:cubicBezTo>
                  <a:pt x="455025" y="1731593"/>
                  <a:pt x="438728" y="1726636"/>
                  <a:pt x="423429" y="1726636"/>
                </a:cubicBezTo>
                <a:cubicBezTo>
                  <a:pt x="388396" y="1726636"/>
                  <a:pt x="341676" y="1744211"/>
                  <a:pt x="307315" y="1755665"/>
                </a:cubicBezTo>
                <a:cubicBezTo>
                  <a:pt x="278772" y="1798478"/>
                  <a:pt x="276650" y="1807827"/>
                  <a:pt x="234743" y="1842750"/>
                </a:cubicBezTo>
                <a:cubicBezTo>
                  <a:pt x="221342" y="1853917"/>
                  <a:pt x="205714" y="1862103"/>
                  <a:pt x="191200" y="1871779"/>
                </a:cubicBezTo>
                <a:cubicBezTo>
                  <a:pt x="137565" y="1952234"/>
                  <a:pt x="192860" y="1888597"/>
                  <a:pt x="118629" y="1929836"/>
                </a:cubicBezTo>
                <a:cubicBezTo>
                  <a:pt x="88131" y="1946779"/>
                  <a:pt x="31543" y="1987893"/>
                  <a:pt x="31543" y="1987893"/>
                </a:cubicBezTo>
                <a:cubicBezTo>
                  <a:pt x="21867" y="1973379"/>
                  <a:pt x="5383" y="1961557"/>
                  <a:pt x="2515" y="1944350"/>
                </a:cubicBezTo>
                <a:cubicBezTo>
                  <a:pt x="0" y="1929259"/>
                  <a:pt x="7472" y="1912754"/>
                  <a:pt x="17029" y="1900807"/>
                </a:cubicBezTo>
                <a:cubicBezTo>
                  <a:pt x="27926" y="1887186"/>
                  <a:pt x="44970" y="1879580"/>
                  <a:pt x="60572" y="1871779"/>
                </a:cubicBezTo>
                <a:cubicBezTo>
                  <a:pt x="111020" y="1846556"/>
                  <a:pt x="144651" y="1857265"/>
                  <a:pt x="205715" y="1857265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 rot="20984991">
            <a:off x="4308285" y="3283221"/>
            <a:ext cx="1057589" cy="1413058"/>
          </a:xfrm>
          <a:custGeom>
            <a:avLst/>
            <a:gdLst>
              <a:gd name="connsiteX0" fmla="*/ 104115 w 1304522"/>
              <a:gd name="connsiteY0" fmla="*/ 1900807 h 1987893"/>
              <a:gd name="connsiteX1" fmla="*/ 220229 w 1304522"/>
              <a:gd name="connsiteY1" fmla="*/ 1770179 h 1987893"/>
              <a:gd name="connsiteX2" fmla="*/ 263772 w 1304522"/>
              <a:gd name="connsiteY2" fmla="*/ 1726636 h 1987893"/>
              <a:gd name="connsiteX3" fmla="*/ 365372 w 1304522"/>
              <a:gd name="connsiteY3" fmla="*/ 1610522 h 1987893"/>
              <a:gd name="connsiteX4" fmla="*/ 292800 w 1304522"/>
              <a:gd name="connsiteY4" fmla="*/ 1552465 h 1987893"/>
              <a:gd name="connsiteX5" fmla="*/ 205715 w 1304522"/>
              <a:gd name="connsiteY5" fmla="*/ 1494407 h 1987893"/>
              <a:gd name="connsiteX6" fmla="*/ 176686 w 1304522"/>
              <a:gd name="connsiteY6" fmla="*/ 1450865 h 1987893"/>
              <a:gd name="connsiteX7" fmla="*/ 118629 w 1304522"/>
              <a:gd name="connsiteY7" fmla="*/ 1407322 h 1987893"/>
              <a:gd name="connsiteX8" fmla="*/ 89600 w 1304522"/>
              <a:gd name="connsiteY8" fmla="*/ 1349265 h 1987893"/>
              <a:gd name="connsiteX9" fmla="*/ 60572 w 1304522"/>
              <a:gd name="connsiteY9" fmla="*/ 1305722 h 1987893"/>
              <a:gd name="connsiteX10" fmla="*/ 31543 w 1304522"/>
              <a:gd name="connsiteY10" fmla="*/ 1218636 h 1987893"/>
              <a:gd name="connsiteX11" fmla="*/ 46058 w 1304522"/>
              <a:gd name="connsiteY11" fmla="*/ 1000922 h 1987893"/>
              <a:gd name="connsiteX12" fmla="*/ 89600 w 1304522"/>
              <a:gd name="connsiteY12" fmla="*/ 971893 h 1987893"/>
              <a:gd name="connsiteX13" fmla="*/ 205715 w 1304522"/>
              <a:gd name="connsiteY13" fmla="*/ 986407 h 1987893"/>
              <a:gd name="connsiteX14" fmla="*/ 249258 w 1304522"/>
              <a:gd name="connsiteY14" fmla="*/ 986407 h 1987893"/>
              <a:gd name="connsiteX15" fmla="*/ 205715 w 1304522"/>
              <a:gd name="connsiteY15" fmla="*/ 870293 h 1987893"/>
              <a:gd name="connsiteX16" fmla="*/ 234743 w 1304522"/>
              <a:gd name="connsiteY16" fmla="*/ 565493 h 1987893"/>
              <a:gd name="connsiteX17" fmla="*/ 321829 w 1304522"/>
              <a:gd name="connsiteY17" fmla="*/ 594522 h 1987893"/>
              <a:gd name="connsiteX18" fmla="*/ 350858 w 1304522"/>
              <a:gd name="connsiteY18" fmla="*/ 638065 h 1987893"/>
              <a:gd name="connsiteX19" fmla="*/ 365372 w 1304522"/>
              <a:gd name="connsiteY19" fmla="*/ 580007 h 1987893"/>
              <a:gd name="connsiteX20" fmla="*/ 379886 w 1304522"/>
              <a:gd name="connsiteY20" fmla="*/ 536465 h 1987893"/>
              <a:gd name="connsiteX21" fmla="*/ 437943 w 1304522"/>
              <a:gd name="connsiteY21" fmla="*/ 362293 h 1987893"/>
              <a:gd name="connsiteX22" fmla="*/ 481486 w 1304522"/>
              <a:gd name="connsiteY22" fmla="*/ 391322 h 1987893"/>
              <a:gd name="connsiteX23" fmla="*/ 496000 w 1304522"/>
              <a:gd name="connsiteY23" fmla="*/ 434865 h 1987893"/>
              <a:gd name="connsiteX24" fmla="*/ 597600 w 1304522"/>
              <a:gd name="connsiteY24" fmla="*/ 492922 h 1987893"/>
              <a:gd name="connsiteX25" fmla="*/ 655658 w 1304522"/>
              <a:gd name="connsiteY25" fmla="*/ 405836 h 1987893"/>
              <a:gd name="connsiteX26" fmla="*/ 684686 w 1304522"/>
              <a:gd name="connsiteY26" fmla="*/ 362293 h 1987893"/>
              <a:gd name="connsiteX27" fmla="*/ 699200 w 1304522"/>
              <a:gd name="connsiteY27" fmla="*/ 304236 h 1987893"/>
              <a:gd name="connsiteX28" fmla="*/ 742743 w 1304522"/>
              <a:gd name="connsiteY28" fmla="*/ 260693 h 1987893"/>
              <a:gd name="connsiteX29" fmla="*/ 771772 w 1304522"/>
              <a:gd name="connsiteY29" fmla="*/ 217150 h 1987893"/>
              <a:gd name="connsiteX30" fmla="*/ 815315 w 1304522"/>
              <a:gd name="connsiteY30" fmla="*/ 188122 h 1987893"/>
              <a:gd name="connsiteX31" fmla="*/ 873372 w 1304522"/>
              <a:gd name="connsiteY31" fmla="*/ 144579 h 1987893"/>
              <a:gd name="connsiteX32" fmla="*/ 916915 w 1304522"/>
              <a:gd name="connsiteY32" fmla="*/ 101036 h 1987893"/>
              <a:gd name="connsiteX33" fmla="*/ 1004000 w 1304522"/>
              <a:gd name="connsiteY33" fmla="*/ 28465 h 1987893"/>
              <a:gd name="connsiteX34" fmla="*/ 989486 w 1304522"/>
              <a:gd name="connsiteY34" fmla="*/ 492922 h 1987893"/>
              <a:gd name="connsiteX35" fmla="*/ 1004000 w 1304522"/>
              <a:gd name="connsiteY35" fmla="*/ 580007 h 1987893"/>
              <a:gd name="connsiteX36" fmla="*/ 1047543 w 1304522"/>
              <a:gd name="connsiteY36" fmla="*/ 550979 h 1987893"/>
              <a:gd name="connsiteX37" fmla="*/ 1134629 w 1304522"/>
              <a:gd name="connsiteY37" fmla="*/ 521950 h 1987893"/>
              <a:gd name="connsiteX38" fmla="*/ 1163658 w 1304522"/>
              <a:gd name="connsiteY38" fmla="*/ 565493 h 1987893"/>
              <a:gd name="connsiteX39" fmla="*/ 1163658 w 1304522"/>
              <a:gd name="connsiteY39" fmla="*/ 768693 h 1987893"/>
              <a:gd name="connsiteX40" fmla="*/ 1134629 w 1304522"/>
              <a:gd name="connsiteY40" fmla="*/ 812236 h 1987893"/>
              <a:gd name="connsiteX41" fmla="*/ 1120115 w 1304522"/>
              <a:gd name="connsiteY41" fmla="*/ 870293 h 1987893"/>
              <a:gd name="connsiteX42" fmla="*/ 1294286 w 1304522"/>
              <a:gd name="connsiteY42" fmla="*/ 928350 h 1987893"/>
              <a:gd name="connsiteX43" fmla="*/ 1265258 w 1304522"/>
              <a:gd name="connsiteY43" fmla="*/ 1305722 h 1987893"/>
              <a:gd name="connsiteX44" fmla="*/ 1250743 w 1304522"/>
              <a:gd name="connsiteY44" fmla="*/ 1349265 h 1987893"/>
              <a:gd name="connsiteX45" fmla="*/ 1192686 w 1304522"/>
              <a:gd name="connsiteY45" fmla="*/ 1436350 h 1987893"/>
              <a:gd name="connsiteX46" fmla="*/ 1105600 w 1304522"/>
              <a:gd name="connsiteY46" fmla="*/ 1479893 h 1987893"/>
              <a:gd name="connsiteX47" fmla="*/ 1149143 w 1304522"/>
              <a:gd name="connsiteY47" fmla="*/ 1508922 h 1987893"/>
              <a:gd name="connsiteX48" fmla="*/ 1149143 w 1304522"/>
              <a:gd name="connsiteY48" fmla="*/ 1610522 h 1987893"/>
              <a:gd name="connsiteX49" fmla="*/ 1134629 w 1304522"/>
              <a:gd name="connsiteY49" fmla="*/ 1654065 h 1987893"/>
              <a:gd name="connsiteX50" fmla="*/ 1004000 w 1304522"/>
              <a:gd name="connsiteY50" fmla="*/ 1755665 h 1987893"/>
              <a:gd name="connsiteX51" fmla="*/ 960458 w 1304522"/>
              <a:gd name="connsiteY51" fmla="*/ 1770179 h 1987893"/>
              <a:gd name="connsiteX52" fmla="*/ 916915 w 1304522"/>
              <a:gd name="connsiteY52" fmla="*/ 1799207 h 1987893"/>
              <a:gd name="connsiteX53" fmla="*/ 844343 w 1304522"/>
              <a:gd name="connsiteY53" fmla="*/ 1813722 h 1987893"/>
              <a:gd name="connsiteX54" fmla="*/ 757258 w 1304522"/>
              <a:gd name="connsiteY54" fmla="*/ 1842750 h 1987893"/>
              <a:gd name="connsiteX55" fmla="*/ 539543 w 1304522"/>
              <a:gd name="connsiteY55" fmla="*/ 1813722 h 1987893"/>
              <a:gd name="connsiteX56" fmla="*/ 496000 w 1304522"/>
              <a:gd name="connsiteY56" fmla="*/ 1784693 h 1987893"/>
              <a:gd name="connsiteX57" fmla="*/ 466972 w 1304522"/>
              <a:gd name="connsiteY57" fmla="*/ 1741150 h 1987893"/>
              <a:gd name="connsiteX58" fmla="*/ 423429 w 1304522"/>
              <a:gd name="connsiteY58" fmla="*/ 1726636 h 1987893"/>
              <a:gd name="connsiteX59" fmla="*/ 307315 w 1304522"/>
              <a:gd name="connsiteY59" fmla="*/ 1755665 h 1987893"/>
              <a:gd name="connsiteX60" fmla="*/ 234743 w 1304522"/>
              <a:gd name="connsiteY60" fmla="*/ 1842750 h 1987893"/>
              <a:gd name="connsiteX61" fmla="*/ 191200 w 1304522"/>
              <a:gd name="connsiteY61" fmla="*/ 1871779 h 1987893"/>
              <a:gd name="connsiteX62" fmla="*/ 118629 w 1304522"/>
              <a:gd name="connsiteY62" fmla="*/ 1929836 h 1987893"/>
              <a:gd name="connsiteX63" fmla="*/ 31543 w 1304522"/>
              <a:gd name="connsiteY63" fmla="*/ 1987893 h 1987893"/>
              <a:gd name="connsiteX64" fmla="*/ 2515 w 1304522"/>
              <a:gd name="connsiteY64" fmla="*/ 1944350 h 1987893"/>
              <a:gd name="connsiteX65" fmla="*/ 17029 w 1304522"/>
              <a:gd name="connsiteY65" fmla="*/ 1900807 h 1987893"/>
              <a:gd name="connsiteX66" fmla="*/ 60572 w 1304522"/>
              <a:gd name="connsiteY66" fmla="*/ 1871779 h 1987893"/>
              <a:gd name="connsiteX67" fmla="*/ 205715 w 1304522"/>
              <a:gd name="connsiteY67" fmla="*/ 1857265 h 198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04522" h="1987893">
                <a:moveTo>
                  <a:pt x="104115" y="1900807"/>
                </a:moveTo>
                <a:cubicBezTo>
                  <a:pt x="155915" y="1823107"/>
                  <a:pt x="120808" y="1869600"/>
                  <a:pt x="220229" y="1770179"/>
                </a:cubicBezTo>
                <a:cubicBezTo>
                  <a:pt x="234743" y="1755665"/>
                  <a:pt x="252386" y="1743715"/>
                  <a:pt x="263772" y="1726636"/>
                </a:cubicBezTo>
                <a:cubicBezTo>
                  <a:pt x="331505" y="1625036"/>
                  <a:pt x="292800" y="1658902"/>
                  <a:pt x="365372" y="1610522"/>
                </a:cubicBezTo>
                <a:cubicBezTo>
                  <a:pt x="311734" y="1530065"/>
                  <a:pt x="367033" y="1593706"/>
                  <a:pt x="292800" y="1552465"/>
                </a:cubicBezTo>
                <a:cubicBezTo>
                  <a:pt x="262303" y="1535522"/>
                  <a:pt x="205715" y="1494407"/>
                  <a:pt x="205715" y="1494407"/>
                </a:cubicBezTo>
                <a:cubicBezTo>
                  <a:pt x="196039" y="1479893"/>
                  <a:pt x="189021" y="1463200"/>
                  <a:pt x="176686" y="1450865"/>
                </a:cubicBezTo>
                <a:cubicBezTo>
                  <a:pt x="159581" y="1433760"/>
                  <a:pt x="134372" y="1425689"/>
                  <a:pt x="118629" y="1407322"/>
                </a:cubicBezTo>
                <a:cubicBezTo>
                  <a:pt x="104548" y="1390894"/>
                  <a:pt x="100335" y="1368051"/>
                  <a:pt x="89600" y="1349265"/>
                </a:cubicBezTo>
                <a:cubicBezTo>
                  <a:pt x="80945" y="1334119"/>
                  <a:pt x="67657" y="1321662"/>
                  <a:pt x="60572" y="1305722"/>
                </a:cubicBezTo>
                <a:cubicBezTo>
                  <a:pt x="48145" y="1277760"/>
                  <a:pt x="31543" y="1218636"/>
                  <a:pt x="31543" y="1218636"/>
                </a:cubicBezTo>
                <a:cubicBezTo>
                  <a:pt x="36381" y="1146065"/>
                  <a:pt x="29399" y="1071721"/>
                  <a:pt x="46058" y="1000922"/>
                </a:cubicBezTo>
                <a:cubicBezTo>
                  <a:pt x="50053" y="983942"/>
                  <a:pt x="72228" y="973472"/>
                  <a:pt x="89600" y="971893"/>
                </a:cubicBezTo>
                <a:cubicBezTo>
                  <a:pt x="128446" y="968361"/>
                  <a:pt x="167010" y="981569"/>
                  <a:pt x="205715" y="986407"/>
                </a:cubicBezTo>
                <a:cubicBezTo>
                  <a:pt x="220390" y="1008421"/>
                  <a:pt x="249258" y="1076547"/>
                  <a:pt x="249258" y="986407"/>
                </a:cubicBezTo>
                <a:cubicBezTo>
                  <a:pt x="249258" y="923636"/>
                  <a:pt x="235744" y="915338"/>
                  <a:pt x="205715" y="870293"/>
                </a:cubicBezTo>
                <a:cubicBezTo>
                  <a:pt x="215391" y="768693"/>
                  <a:pt x="195138" y="659555"/>
                  <a:pt x="234743" y="565493"/>
                </a:cubicBezTo>
                <a:cubicBezTo>
                  <a:pt x="246617" y="537292"/>
                  <a:pt x="321829" y="594522"/>
                  <a:pt x="321829" y="594522"/>
                </a:cubicBezTo>
                <a:cubicBezTo>
                  <a:pt x="331505" y="609036"/>
                  <a:pt x="334309" y="643582"/>
                  <a:pt x="350858" y="638065"/>
                </a:cubicBezTo>
                <a:cubicBezTo>
                  <a:pt x="369782" y="631757"/>
                  <a:pt x="359892" y="599188"/>
                  <a:pt x="365372" y="580007"/>
                </a:cubicBezTo>
                <a:cubicBezTo>
                  <a:pt x="369575" y="565297"/>
                  <a:pt x="375048" y="550979"/>
                  <a:pt x="379886" y="536465"/>
                </a:cubicBezTo>
                <a:cubicBezTo>
                  <a:pt x="390311" y="400943"/>
                  <a:pt x="335832" y="311238"/>
                  <a:pt x="437943" y="362293"/>
                </a:cubicBezTo>
                <a:cubicBezTo>
                  <a:pt x="453545" y="370094"/>
                  <a:pt x="466972" y="381646"/>
                  <a:pt x="481486" y="391322"/>
                </a:cubicBezTo>
                <a:cubicBezTo>
                  <a:pt x="486324" y="405836"/>
                  <a:pt x="486205" y="423112"/>
                  <a:pt x="496000" y="434865"/>
                </a:cubicBezTo>
                <a:cubicBezTo>
                  <a:pt x="529795" y="475418"/>
                  <a:pt x="554195" y="478453"/>
                  <a:pt x="597600" y="492922"/>
                </a:cubicBezTo>
                <a:lnTo>
                  <a:pt x="655658" y="405836"/>
                </a:lnTo>
                <a:lnTo>
                  <a:pt x="684686" y="362293"/>
                </a:lnTo>
                <a:cubicBezTo>
                  <a:pt x="689524" y="342941"/>
                  <a:pt x="689303" y="321556"/>
                  <a:pt x="699200" y="304236"/>
                </a:cubicBezTo>
                <a:cubicBezTo>
                  <a:pt x="709384" y="286414"/>
                  <a:pt x="729602" y="276462"/>
                  <a:pt x="742743" y="260693"/>
                </a:cubicBezTo>
                <a:cubicBezTo>
                  <a:pt x="753910" y="247292"/>
                  <a:pt x="759437" y="229485"/>
                  <a:pt x="771772" y="217150"/>
                </a:cubicBezTo>
                <a:cubicBezTo>
                  <a:pt x="784107" y="204815"/>
                  <a:pt x="801120" y="198261"/>
                  <a:pt x="815315" y="188122"/>
                </a:cubicBezTo>
                <a:cubicBezTo>
                  <a:pt x="835000" y="174062"/>
                  <a:pt x="855005" y="160322"/>
                  <a:pt x="873372" y="144579"/>
                </a:cubicBezTo>
                <a:cubicBezTo>
                  <a:pt x="888957" y="131221"/>
                  <a:pt x="901146" y="114177"/>
                  <a:pt x="916915" y="101036"/>
                </a:cubicBezTo>
                <a:cubicBezTo>
                  <a:pt x="1038158" y="0"/>
                  <a:pt x="876792" y="155673"/>
                  <a:pt x="1004000" y="28465"/>
                </a:cubicBezTo>
                <a:cubicBezTo>
                  <a:pt x="999162" y="183284"/>
                  <a:pt x="989486" y="338027"/>
                  <a:pt x="989486" y="492922"/>
                </a:cubicBezTo>
                <a:cubicBezTo>
                  <a:pt x="989486" y="522351"/>
                  <a:pt x="983191" y="559198"/>
                  <a:pt x="1004000" y="580007"/>
                </a:cubicBezTo>
                <a:cubicBezTo>
                  <a:pt x="1016335" y="592342"/>
                  <a:pt x="1031603" y="558064"/>
                  <a:pt x="1047543" y="550979"/>
                </a:cubicBezTo>
                <a:cubicBezTo>
                  <a:pt x="1075505" y="538552"/>
                  <a:pt x="1134629" y="521950"/>
                  <a:pt x="1134629" y="521950"/>
                </a:cubicBezTo>
                <a:cubicBezTo>
                  <a:pt x="1144305" y="536464"/>
                  <a:pt x="1155857" y="549891"/>
                  <a:pt x="1163658" y="565493"/>
                </a:cubicBezTo>
                <a:cubicBezTo>
                  <a:pt x="1195458" y="629093"/>
                  <a:pt x="1178203" y="700817"/>
                  <a:pt x="1163658" y="768693"/>
                </a:cubicBezTo>
                <a:cubicBezTo>
                  <a:pt x="1160003" y="785750"/>
                  <a:pt x="1144305" y="797722"/>
                  <a:pt x="1134629" y="812236"/>
                </a:cubicBezTo>
                <a:cubicBezTo>
                  <a:pt x="1129791" y="831588"/>
                  <a:pt x="1125595" y="851113"/>
                  <a:pt x="1120115" y="870293"/>
                </a:cubicBezTo>
                <a:cubicBezTo>
                  <a:pt x="1090470" y="974050"/>
                  <a:pt x="1070479" y="911134"/>
                  <a:pt x="1294286" y="928350"/>
                </a:cubicBezTo>
                <a:cubicBezTo>
                  <a:pt x="1284693" y="1139397"/>
                  <a:pt x="1304522" y="1168299"/>
                  <a:pt x="1265258" y="1305722"/>
                </a:cubicBezTo>
                <a:cubicBezTo>
                  <a:pt x="1261055" y="1320433"/>
                  <a:pt x="1258173" y="1335891"/>
                  <a:pt x="1250743" y="1349265"/>
                </a:cubicBezTo>
                <a:cubicBezTo>
                  <a:pt x="1233800" y="1379762"/>
                  <a:pt x="1221714" y="1416998"/>
                  <a:pt x="1192686" y="1436350"/>
                </a:cubicBezTo>
                <a:cubicBezTo>
                  <a:pt x="1136413" y="1473866"/>
                  <a:pt x="1165692" y="1459863"/>
                  <a:pt x="1105600" y="1479893"/>
                </a:cubicBezTo>
                <a:cubicBezTo>
                  <a:pt x="1120114" y="1489569"/>
                  <a:pt x="1138246" y="1495300"/>
                  <a:pt x="1149143" y="1508922"/>
                </a:cubicBezTo>
                <a:cubicBezTo>
                  <a:pt x="1176167" y="1542701"/>
                  <a:pt x="1159285" y="1575026"/>
                  <a:pt x="1149143" y="1610522"/>
                </a:cubicBezTo>
                <a:cubicBezTo>
                  <a:pt x="1144940" y="1625233"/>
                  <a:pt x="1143116" y="1641335"/>
                  <a:pt x="1134629" y="1654065"/>
                </a:cubicBezTo>
                <a:cubicBezTo>
                  <a:pt x="1113162" y="1686266"/>
                  <a:pt x="1028711" y="1747428"/>
                  <a:pt x="1004000" y="1755665"/>
                </a:cubicBezTo>
                <a:cubicBezTo>
                  <a:pt x="989486" y="1760503"/>
                  <a:pt x="974142" y="1763337"/>
                  <a:pt x="960458" y="1770179"/>
                </a:cubicBezTo>
                <a:cubicBezTo>
                  <a:pt x="944856" y="1777980"/>
                  <a:pt x="933248" y="1793082"/>
                  <a:pt x="916915" y="1799207"/>
                </a:cubicBezTo>
                <a:cubicBezTo>
                  <a:pt x="893816" y="1807869"/>
                  <a:pt x="868144" y="1807231"/>
                  <a:pt x="844343" y="1813722"/>
                </a:cubicBezTo>
                <a:cubicBezTo>
                  <a:pt x="814823" y="1821773"/>
                  <a:pt x="757258" y="1842750"/>
                  <a:pt x="757258" y="1842750"/>
                </a:cubicBezTo>
                <a:cubicBezTo>
                  <a:pt x="718352" y="1839508"/>
                  <a:pt x="598829" y="1843365"/>
                  <a:pt x="539543" y="1813722"/>
                </a:cubicBezTo>
                <a:cubicBezTo>
                  <a:pt x="523941" y="1805921"/>
                  <a:pt x="510514" y="1794369"/>
                  <a:pt x="496000" y="1784693"/>
                </a:cubicBezTo>
                <a:cubicBezTo>
                  <a:pt x="486324" y="1770179"/>
                  <a:pt x="480593" y="1752047"/>
                  <a:pt x="466972" y="1741150"/>
                </a:cubicBezTo>
                <a:cubicBezTo>
                  <a:pt x="455025" y="1731593"/>
                  <a:pt x="438728" y="1726636"/>
                  <a:pt x="423429" y="1726636"/>
                </a:cubicBezTo>
                <a:cubicBezTo>
                  <a:pt x="388396" y="1726636"/>
                  <a:pt x="341676" y="1744211"/>
                  <a:pt x="307315" y="1755665"/>
                </a:cubicBezTo>
                <a:cubicBezTo>
                  <a:pt x="278772" y="1798478"/>
                  <a:pt x="276650" y="1807827"/>
                  <a:pt x="234743" y="1842750"/>
                </a:cubicBezTo>
                <a:cubicBezTo>
                  <a:pt x="221342" y="1853917"/>
                  <a:pt x="205714" y="1862103"/>
                  <a:pt x="191200" y="1871779"/>
                </a:cubicBezTo>
                <a:cubicBezTo>
                  <a:pt x="137565" y="1952234"/>
                  <a:pt x="192860" y="1888597"/>
                  <a:pt x="118629" y="1929836"/>
                </a:cubicBezTo>
                <a:cubicBezTo>
                  <a:pt x="88131" y="1946779"/>
                  <a:pt x="31543" y="1987893"/>
                  <a:pt x="31543" y="1987893"/>
                </a:cubicBezTo>
                <a:cubicBezTo>
                  <a:pt x="21867" y="1973379"/>
                  <a:pt x="5383" y="1961557"/>
                  <a:pt x="2515" y="1944350"/>
                </a:cubicBezTo>
                <a:cubicBezTo>
                  <a:pt x="0" y="1929259"/>
                  <a:pt x="7472" y="1912754"/>
                  <a:pt x="17029" y="1900807"/>
                </a:cubicBezTo>
                <a:cubicBezTo>
                  <a:pt x="27926" y="1887186"/>
                  <a:pt x="44970" y="1879580"/>
                  <a:pt x="60572" y="1871779"/>
                </a:cubicBezTo>
                <a:cubicBezTo>
                  <a:pt x="111020" y="1846556"/>
                  <a:pt x="144651" y="1857265"/>
                  <a:pt x="205715" y="1857265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 rot="20984991">
            <a:off x="5527483" y="3359421"/>
            <a:ext cx="1057589" cy="1413058"/>
          </a:xfrm>
          <a:custGeom>
            <a:avLst/>
            <a:gdLst>
              <a:gd name="connsiteX0" fmla="*/ 104115 w 1304522"/>
              <a:gd name="connsiteY0" fmla="*/ 1900807 h 1987893"/>
              <a:gd name="connsiteX1" fmla="*/ 220229 w 1304522"/>
              <a:gd name="connsiteY1" fmla="*/ 1770179 h 1987893"/>
              <a:gd name="connsiteX2" fmla="*/ 263772 w 1304522"/>
              <a:gd name="connsiteY2" fmla="*/ 1726636 h 1987893"/>
              <a:gd name="connsiteX3" fmla="*/ 365372 w 1304522"/>
              <a:gd name="connsiteY3" fmla="*/ 1610522 h 1987893"/>
              <a:gd name="connsiteX4" fmla="*/ 292800 w 1304522"/>
              <a:gd name="connsiteY4" fmla="*/ 1552465 h 1987893"/>
              <a:gd name="connsiteX5" fmla="*/ 205715 w 1304522"/>
              <a:gd name="connsiteY5" fmla="*/ 1494407 h 1987893"/>
              <a:gd name="connsiteX6" fmla="*/ 176686 w 1304522"/>
              <a:gd name="connsiteY6" fmla="*/ 1450865 h 1987893"/>
              <a:gd name="connsiteX7" fmla="*/ 118629 w 1304522"/>
              <a:gd name="connsiteY7" fmla="*/ 1407322 h 1987893"/>
              <a:gd name="connsiteX8" fmla="*/ 89600 w 1304522"/>
              <a:gd name="connsiteY8" fmla="*/ 1349265 h 1987893"/>
              <a:gd name="connsiteX9" fmla="*/ 60572 w 1304522"/>
              <a:gd name="connsiteY9" fmla="*/ 1305722 h 1987893"/>
              <a:gd name="connsiteX10" fmla="*/ 31543 w 1304522"/>
              <a:gd name="connsiteY10" fmla="*/ 1218636 h 1987893"/>
              <a:gd name="connsiteX11" fmla="*/ 46058 w 1304522"/>
              <a:gd name="connsiteY11" fmla="*/ 1000922 h 1987893"/>
              <a:gd name="connsiteX12" fmla="*/ 89600 w 1304522"/>
              <a:gd name="connsiteY12" fmla="*/ 971893 h 1987893"/>
              <a:gd name="connsiteX13" fmla="*/ 205715 w 1304522"/>
              <a:gd name="connsiteY13" fmla="*/ 986407 h 1987893"/>
              <a:gd name="connsiteX14" fmla="*/ 249258 w 1304522"/>
              <a:gd name="connsiteY14" fmla="*/ 986407 h 1987893"/>
              <a:gd name="connsiteX15" fmla="*/ 205715 w 1304522"/>
              <a:gd name="connsiteY15" fmla="*/ 870293 h 1987893"/>
              <a:gd name="connsiteX16" fmla="*/ 234743 w 1304522"/>
              <a:gd name="connsiteY16" fmla="*/ 565493 h 1987893"/>
              <a:gd name="connsiteX17" fmla="*/ 321829 w 1304522"/>
              <a:gd name="connsiteY17" fmla="*/ 594522 h 1987893"/>
              <a:gd name="connsiteX18" fmla="*/ 350858 w 1304522"/>
              <a:gd name="connsiteY18" fmla="*/ 638065 h 1987893"/>
              <a:gd name="connsiteX19" fmla="*/ 365372 w 1304522"/>
              <a:gd name="connsiteY19" fmla="*/ 580007 h 1987893"/>
              <a:gd name="connsiteX20" fmla="*/ 379886 w 1304522"/>
              <a:gd name="connsiteY20" fmla="*/ 536465 h 1987893"/>
              <a:gd name="connsiteX21" fmla="*/ 437943 w 1304522"/>
              <a:gd name="connsiteY21" fmla="*/ 362293 h 1987893"/>
              <a:gd name="connsiteX22" fmla="*/ 481486 w 1304522"/>
              <a:gd name="connsiteY22" fmla="*/ 391322 h 1987893"/>
              <a:gd name="connsiteX23" fmla="*/ 496000 w 1304522"/>
              <a:gd name="connsiteY23" fmla="*/ 434865 h 1987893"/>
              <a:gd name="connsiteX24" fmla="*/ 597600 w 1304522"/>
              <a:gd name="connsiteY24" fmla="*/ 492922 h 1987893"/>
              <a:gd name="connsiteX25" fmla="*/ 655658 w 1304522"/>
              <a:gd name="connsiteY25" fmla="*/ 405836 h 1987893"/>
              <a:gd name="connsiteX26" fmla="*/ 684686 w 1304522"/>
              <a:gd name="connsiteY26" fmla="*/ 362293 h 1987893"/>
              <a:gd name="connsiteX27" fmla="*/ 699200 w 1304522"/>
              <a:gd name="connsiteY27" fmla="*/ 304236 h 1987893"/>
              <a:gd name="connsiteX28" fmla="*/ 742743 w 1304522"/>
              <a:gd name="connsiteY28" fmla="*/ 260693 h 1987893"/>
              <a:gd name="connsiteX29" fmla="*/ 771772 w 1304522"/>
              <a:gd name="connsiteY29" fmla="*/ 217150 h 1987893"/>
              <a:gd name="connsiteX30" fmla="*/ 815315 w 1304522"/>
              <a:gd name="connsiteY30" fmla="*/ 188122 h 1987893"/>
              <a:gd name="connsiteX31" fmla="*/ 873372 w 1304522"/>
              <a:gd name="connsiteY31" fmla="*/ 144579 h 1987893"/>
              <a:gd name="connsiteX32" fmla="*/ 916915 w 1304522"/>
              <a:gd name="connsiteY32" fmla="*/ 101036 h 1987893"/>
              <a:gd name="connsiteX33" fmla="*/ 1004000 w 1304522"/>
              <a:gd name="connsiteY33" fmla="*/ 28465 h 1987893"/>
              <a:gd name="connsiteX34" fmla="*/ 989486 w 1304522"/>
              <a:gd name="connsiteY34" fmla="*/ 492922 h 1987893"/>
              <a:gd name="connsiteX35" fmla="*/ 1004000 w 1304522"/>
              <a:gd name="connsiteY35" fmla="*/ 580007 h 1987893"/>
              <a:gd name="connsiteX36" fmla="*/ 1047543 w 1304522"/>
              <a:gd name="connsiteY36" fmla="*/ 550979 h 1987893"/>
              <a:gd name="connsiteX37" fmla="*/ 1134629 w 1304522"/>
              <a:gd name="connsiteY37" fmla="*/ 521950 h 1987893"/>
              <a:gd name="connsiteX38" fmla="*/ 1163658 w 1304522"/>
              <a:gd name="connsiteY38" fmla="*/ 565493 h 1987893"/>
              <a:gd name="connsiteX39" fmla="*/ 1163658 w 1304522"/>
              <a:gd name="connsiteY39" fmla="*/ 768693 h 1987893"/>
              <a:gd name="connsiteX40" fmla="*/ 1134629 w 1304522"/>
              <a:gd name="connsiteY40" fmla="*/ 812236 h 1987893"/>
              <a:gd name="connsiteX41" fmla="*/ 1120115 w 1304522"/>
              <a:gd name="connsiteY41" fmla="*/ 870293 h 1987893"/>
              <a:gd name="connsiteX42" fmla="*/ 1294286 w 1304522"/>
              <a:gd name="connsiteY42" fmla="*/ 928350 h 1987893"/>
              <a:gd name="connsiteX43" fmla="*/ 1265258 w 1304522"/>
              <a:gd name="connsiteY43" fmla="*/ 1305722 h 1987893"/>
              <a:gd name="connsiteX44" fmla="*/ 1250743 w 1304522"/>
              <a:gd name="connsiteY44" fmla="*/ 1349265 h 1987893"/>
              <a:gd name="connsiteX45" fmla="*/ 1192686 w 1304522"/>
              <a:gd name="connsiteY45" fmla="*/ 1436350 h 1987893"/>
              <a:gd name="connsiteX46" fmla="*/ 1105600 w 1304522"/>
              <a:gd name="connsiteY46" fmla="*/ 1479893 h 1987893"/>
              <a:gd name="connsiteX47" fmla="*/ 1149143 w 1304522"/>
              <a:gd name="connsiteY47" fmla="*/ 1508922 h 1987893"/>
              <a:gd name="connsiteX48" fmla="*/ 1149143 w 1304522"/>
              <a:gd name="connsiteY48" fmla="*/ 1610522 h 1987893"/>
              <a:gd name="connsiteX49" fmla="*/ 1134629 w 1304522"/>
              <a:gd name="connsiteY49" fmla="*/ 1654065 h 1987893"/>
              <a:gd name="connsiteX50" fmla="*/ 1004000 w 1304522"/>
              <a:gd name="connsiteY50" fmla="*/ 1755665 h 1987893"/>
              <a:gd name="connsiteX51" fmla="*/ 960458 w 1304522"/>
              <a:gd name="connsiteY51" fmla="*/ 1770179 h 1987893"/>
              <a:gd name="connsiteX52" fmla="*/ 916915 w 1304522"/>
              <a:gd name="connsiteY52" fmla="*/ 1799207 h 1987893"/>
              <a:gd name="connsiteX53" fmla="*/ 844343 w 1304522"/>
              <a:gd name="connsiteY53" fmla="*/ 1813722 h 1987893"/>
              <a:gd name="connsiteX54" fmla="*/ 757258 w 1304522"/>
              <a:gd name="connsiteY54" fmla="*/ 1842750 h 1987893"/>
              <a:gd name="connsiteX55" fmla="*/ 539543 w 1304522"/>
              <a:gd name="connsiteY55" fmla="*/ 1813722 h 1987893"/>
              <a:gd name="connsiteX56" fmla="*/ 496000 w 1304522"/>
              <a:gd name="connsiteY56" fmla="*/ 1784693 h 1987893"/>
              <a:gd name="connsiteX57" fmla="*/ 466972 w 1304522"/>
              <a:gd name="connsiteY57" fmla="*/ 1741150 h 1987893"/>
              <a:gd name="connsiteX58" fmla="*/ 423429 w 1304522"/>
              <a:gd name="connsiteY58" fmla="*/ 1726636 h 1987893"/>
              <a:gd name="connsiteX59" fmla="*/ 307315 w 1304522"/>
              <a:gd name="connsiteY59" fmla="*/ 1755665 h 1987893"/>
              <a:gd name="connsiteX60" fmla="*/ 234743 w 1304522"/>
              <a:gd name="connsiteY60" fmla="*/ 1842750 h 1987893"/>
              <a:gd name="connsiteX61" fmla="*/ 191200 w 1304522"/>
              <a:gd name="connsiteY61" fmla="*/ 1871779 h 1987893"/>
              <a:gd name="connsiteX62" fmla="*/ 118629 w 1304522"/>
              <a:gd name="connsiteY62" fmla="*/ 1929836 h 1987893"/>
              <a:gd name="connsiteX63" fmla="*/ 31543 w 1304522"/>
              <a:gd name="connsiteY63" fmla="*/ 1987893 h 1987893"/>
              <a:gd name="connsiteX64" fmla="*/ 2515 w 1304522"/>
              <a:gd name="connsiteY64" fmla="*/ 1944350 h 1987893"/>
              <a:gd name="connsiteX65" fmla="*/ 17029 w 1304522"/>
              <a:gd name="connsiteY65" fmla="*/ 1900807 h 1987893"/>
              <a:gd name="connsiteX66" fmla="*/ 60572 w 1304522"/>
              <a:gd name="connsiteY66" fmla="*/ 1871779 h 1987893"/>
              <a:gd name="connsiteX67" fmla="*/ 205715 w 1304522"/>
              <a:gd name="connsiteY67" fmla="*/ 1857265 h 198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04522" h="1987893">
                <a:moveTo>
                  <a:pt x="104115" y="1900807"/>
                </a:moveTo>
                <a:cubicBezTo>
                  <a:pt x="155915" y="1823107"/>
                  <a:pt x="120808" y="1869600"/>
                  <a:pt x="220229" y="1770179"/>
                </a:cubicBezTo>
                <a:cubicBezTo>
                  <a:pt x="234743" y="1755665"/>
                  <a:pt x="252386" y="1743715"/>
                  <a:pt x="263772" y="1726636"/>
                </a:cubicBezTo>
                <a:cubicBezTo>
                  <a:pt x="331505" y="1625036"/>
                  <a:pt x="292800" y="1658902"/>
                  <a:pt x="365372" y="1610522"/>
                </a:cubicBezTo>
                <a:cubicBezTo>
                  <a:pt x="311734" y="1530065"/>
                  <a:pt x="367033" y="1593706"/>
                  <a:pt x="292800" y="1552465"/>
                </a:cubicBezTo>
                <a:cubicBezTo>
                  <a:pt x="262303" y="1535522"/>
                  <a:pt x="205715" y="1494407"/>
                  <a:pt x="205715" y="1494407"/>
                </a:cubicBezTo>
                <a:cubicBezTo>
                  <a:pt x="196039" y="1479893"/>
                  <a:pt x="189021" y="1463200"/>
                  <a:pt x="176686" y="1450865"/>
                </a:cubicBezTo>
                <a:cubicBezTo>
                  <a:pt x="159581" y="1433760"/>
                  <a:pt x="134372" y="1425689"/>
                  <a:pt x="118629" y="1407322"/>
                </a:cubicBezTo>
                <a:cubicBezTo>
                  <a:pt x="104548" y="1390894"/>
                  <a:pt x="100335" y="1368051"/>
                  <a:pt x="89600" y="1349265"/>
                </a:cubicBezTo>
                <a:cubicBezTo>
                  <a:pt x="80945" y="1334119"/>
                  <a:pt x="67657" y="1321662"/>
                  <a:pt x="60572" y="1305722"/>
                </a:cubicBezTo>
                <a:cubicBezTo>
                  <a:pt x="48145" y="1277760"/>
                  <a:pt x="31543" y="1218636"/>
                  <a:pt x="31543" y="1218636"/>
                </a:cubicBezTo>
                <a:cubicBezTo>
                  <a:pt x="36381" y="1146065"/>
                  <a:pt x="29399" y="1071721"/>
                  <a:pt x="46058" y="1000922"/>
                </a:cubicBezTo>
                <a:cubicBezTo>
                  <a:pt x="50053" y="983942"/>
                  <a:pt x="72228" y="973472"/>
                  <a:pt x="89600" y="971893"/>
                </a:cubicBezTo>
                <a:cubicBezTo>
                  <a:pt x="128446" y="968361"/>
                  <a:pt x="167010" y="981569"/>
                  <a:pt x="205715" y="986407"/>
                </a:cubicBezTo>
                <a:cubicBezTo>
                  <a:pt x="220390" y="1008421"/>
                  <a:pt x="249258" y="1076547"/>
                  <a:pt x="249258" y="986407"/>
                </a:cubicBezTo>
                <a:cubicBezTo>
                  <a:pt x="249258" y="923636"/>
                  <a:pt x="235744" y="915338"/>
                  <a:pt x="205715" y="870293"/>
                </a:cubicBezTo>
                <a:cubicBezTo>
                  <a:pt x="215391" y="768693"/>
                  <a:pt x="195138" y="659555"/>
                  <a:pt x="234743" y="565493"/>
                </a:cubicBezTo>
                <a:cubicBezTo>
                  <a:pt x="246617" y="537292"/>
                  <a:pt x="321829" y="594522"/>
                  <a:pt x="321829" y="594522"/>
                </a:cubicBezTo>
                <a:cubicBezTo>
                  <a:pt x="331505" y="609036"/>
                  <a:pt x="334309" y="643582"/>
                  <a:pt x="350858" y="638065"/>
                </a:cubicBezTo>
                <a:cubicBezTo>
                  <a:pt x="369782" y="631757"/>
                  <a:pt x="359892" y="599188"/>
                  <a:pt x="365372" y="580007"/>
                </a:cubicBezTo>
                <a:cubicBezTo>
                  <a:pt x="369575" y="565297"/>
                  <a:pt x="375048" y="550979"/>
                  <a:pt x="379886" y="536465"/>
                </a:cubicBezTo>
                <a:cubicBezTo>
                  <a:pt x="390311" y="400943"/>
                  <a:pt x="335832" y="311238"/>
                  <a:pt x="437943" y="362293"/>
                </a:cubicBezTo>
                <a:cubicBezTo>
                  <a:pt x="453545" y="370094"/>
                  <a:pt x="466972" y="381646"/>
                  <a:pt x="481486" y="391322"/>
                </a:cubicBezTo>
                <a:cubicBezTo>
                  <a:pt x="486324" y="405836"/>
                  <a:pt x="486205" y="423112"/>
                  <a:pt x="496000" y="434865"/>
                </a:cubicBezTo>
                <a:cubicBezTo>
                  <a:pt x="529795" y="475418"/>
                  <a:pt x="554195" y="478453"/>
                  <a:pt x="597600" y="492922"/>
                </a:cubicBezTo>
                <a:lnTo>
                  <a:pt x="655658" y="405836"/>
                </a:lnTo>
                <a:lnTo>
                  <a:pt x="684686" y="362293"/>
                </a:lnTo>
                <a:cubicBezTo>
                  <a:pt x="689524" y="342941"/>
                  <a:pt x="689303" y="321556"/>
                  <a:pt x="699200" y="304236"/>
                </a:cubicBezTo>
                <a:cubicBezTo>
                  <a:pt x="709384" y="286414"/>
                  <a:pt x="729602" y="276462"/>
                  <a:pt x="742743" y="260693"/>
                </a:cubicBezTo>
                <a:cubicBezTo>
                  <a:pt x="753910" y="247292"/>
                  <a:pt x="759437" y="229485"/>
                  <a:pt x="771772" y="217150"/>
                </a:cubicBezTo>
                <a:cubicBezTo>
                  <a:pt x="784107" y="204815"/>
                  <a:pt x="801120" y="198261"/>
                  <a:pt x="815315" y="188122"/>
                </a:cubicBezTo>
                <a:cubicBezTo>
                  <a:pt x="835000" y="174062"/>
                  <a:pt x="855005" y="160322"/>
                  <a:pt x="873372" y="144579"/>
                </a:cubicBezTo>
                <a:cubicBezTo>
                  <a:pt x="888957" y="131221"/>
                  <a:pt x="901146" y="114177"/>
                  <a:pt x="916915" y="101036"/>
                </a:cubicBezTo>
                <a:cubicBezTo>
                  <a:pt x="1038158" y="0"/>
                  <a:pt x="876792" y="155673"/>
                  <a:pt x="1004000" y="28465"/>
                </a:cubicBezTo>
                <a:cubicBezTo>
                  <a:pt x="999162" y="183284"/>
                  <a:pt x="989486" y="338027"/>
                  <a:pt x="989486" y="492922"/>
                </a:cubicBezTo>
                <a:cubicBezTo>
                  <a:pt x="989486" y="522351"/>
                  <a:pt x="983191" y="559198"/>
                  <a:pt x="1004000" y="580007"/>
                </a:cubicBezTo>
                <a:cubicBezTo>
                  <a:pt x="1016335" y="592342"/>
                  <a:pt x="1031603" y="558064"/>
                  <a:pt x="1047543" y="550979"/>
                </a:cubicBezTo>
                <a:cubicBezTo>
                  <a:pt x="1075505" y="538552"/>
                  <a:pt x="1134629" y="521950"/>
                  <a:pt x="1134629" y="521950"/>
                </a:cubicBezTo>
                <a:cubicBezTo>
                  <a:pt x="1144305" y="536464"/>
                  <a:pt x="1155857" y="549891"/>
                  <a:pt x="1163658" y="565493"/>
                </a:cubicBezTo>
                <a:cubicBezTo>
                  <a:pt x="1195458" y="629093"/>
                  <a:pt x="1178203" y="700817"/>
                  <a:pt x="1163658" y="768693"/>
                </a:cubicBezTo>
                <a:cubicBezTo>
                  <a:pt x="1160003" y="785750"/>
                  <a:pt x="1144305" y="797722"/>
                  <a:pt x="1134629" y="812236"/>
                </a:cubicBezTo>
                <a:cubicBezTo>
                  <a:pt x="1129791" y="831588"/>
                  <a:pt x="1125595" y="851113"/>
                  <a:pt x="1120115" y="870293"/>
                </a:cubicBezTo>
                <a:cubicBezTo>
                  <a:pt x="1090470" y="974050"/>
                  <a:pt x="1070479" y="911134"/>
                  <a:pt x="1294286" y="928350"/>
                </a:cubicBezTo>
                <a:cubicBezTo>
                  <a:pt x="1284693" y="1139397"/>
                  <a:pt x="1304522" y="1168299"/>
                  <a:pt x="1265258" y="1305722"/>
                </a:cubicBezTo>
                <a:cubicBezTo>
                  <a:pt x="1261055" y="1320433"/>
                  <a:pt x="1258173" y="1335891"/>
                  <a:pt x="1250743" y="1349265"/>
                </a:cubicBezTo>
                <a:cubicBezTo>
                  <a:pt x="1233800" y="1379762"/>
                  <a:pt x="1221714" y="1416998"/>
                  <a:pt x="1192686" y="1436350"/>
                </a:cubicBezTo>
                <a:cubicBezTo>
                  <a:pt x="1136413" y="1473866"/>
                  <a:pt x="1165692" y="1459863"/>
                  <a:pt x="1105600" y="1479893"/>
                </a:cubicBezTo>
                <a:cubicBezTo>
                  <a:pt x="1120114" y="1489569"/>
                  <a:pt x="1138246" y="1495300"/>
                  <a:pt x="1149143" y="1508922"/>
                </a:cubicBezTo>
                <a:cubicBezTo>
                  <a:pt x="1176167" y="1542701"/>
                  <a:pt x="1159285" y="1575026"/>
                  <a:pt x="1149143" y="1610522"/>
                </a:cubicBezTo>
                <a:cubicBezTo>
                  <a:pt x="1144940" y="1625233"/>
                  <a:pt x="1143116" y="1641335"/>
                  <a:pt x="1134629" y="1654065"/>
                </a:cubicBezTo>
                <a:cubicBezTo>
                  <a:pt x="1113162" y="1686266"/>
                  <a:pt x="1028711" y="1747428"/>
                  <a:pt x="1004000" y="1755665"/>
                </a:cubicBezTo>
                <a:cubicBezTo>
                  <a:pt x="989486" y="1760503"/>
                  <a:pt x="974142" y="1763337"/>
                  <a:pt x="960458" y="1770179"/>
                </a:cubicBezTo>
                <a:cubicBezTo>
                  <a:pt x="944856" y="1777980"/>
                  <a:pt x="933248" y="1793082"/>
                  <a:pt x="916915" y="1799207"/>
                </a:cubicBezTo>
                <a:cubicBezTo>
                  <a:pt x="893816" y="1807869"/>
                  <a:pt x="868144" y="1807231"/>
                  <a:pt x="844343" y="1813722"/>
                </a:cubicBezTo>
                <a:cubicBezTo>
                  <a:pt x="814823" y="1821773"/>
                  <a:pt x="757258" y="1842750"/>
                  <a:pt x="757258" y="1842750"/>
                </a:cubicBezTo>
                <a:cubicBezTo>
                  <a:pt x="718352" y="1839508"/>
                  <a:pt x="598829" y="1843365"/>
                  <a:pt x="539543" y="1813722"/>
                </a:cubicBezTo>
                <a:cubicBezTo>
                  <a:pt x="523941" y="1805921"/>
                  <a:pt x="510514" y="1794369"/>
                  <a:pt x="496000" y="1784693"/>
                </a:cubicBezTo>
                <a:cubicBezTo>
                  <a:pt x="486324" y="1770179"/>
                  <a:pt x="480593" y="1752047"/>
                  <a:pt x="466972" y="1741150"/>
                </a:cubicBezTo>
                <a:cubicBezTo>
                  <a:pt x="455025" y="1731593"/>
                  <a:pt x="438728" y="1726636"/>
                  <a:pt x="423429" y="1726636"/>
                </a:cubicBezTo>
                <a:cubicBezTo>
                  <a:pt x="388396" y="1726636"/>
                  <a:pt x="341676" y="1744211"/>
                  <a:pt x="307315" y="1755665"/>
                </a:cubicBezTo>
                <a:cubicBezTo>
                  <a:pt x="278772" y="1798478"/>
                  <a:pt x="276650" y="1807827"/>
                  <a:pt x="234743" y="1842750"/>
                </a:cubicBezTo>
                <a:cubicBezTo>
                  <a:pt x="221342" y="1853917"/>
                  <a:pt x="205714" y="1862103"/>
                  <a:pt x="191200" y="1871779"/>
                </a:cubicBezTo>
                <a:cubicBezTo>
                  <a:pt x="137565" y="1952234"/>
                  <a:pt x="192860" y="1888597"/>
                  <a:pt x="118629" y="1929836"/>
                </a:cubicBezTo>
                <a:cubicBezTo>
                  <a:pt x="88131" y="1946779"/>
                  <a:pt x="31543" y="1987893"/>
                  <a:pt x="31543" y="1987893"/>
                </a:cubicBezTo>
                <a:cubicBezTo>
                  <a:pt x="21867" y="1973379"/>
                  <a:pt x="5383" y="1961557"/>
                  <a:pt x="2515" y="1944350"/>
                </a:cubicBezTo>
                <a:cubicBezTo>
                  <a:pt x="0" y="1929259"/>
                  <a:pt x="7472" y="1912754"/>
                  <a:pt x="17029" y="1900807"/>
                </a:cubicBezTo>
                <a:cubicBezTo>
                  <a:pt x="27926" y="1887186"/>
                  <a:pt x="44970" y="1879580"/>
                  <a:pt x="60572" y="1871779"/>
                </a:cubicBezTo>
                <a:cubicBezTo>
                  <a:pt x="111020" y="1846556"/>
                  <a:pt x="144651" y="1857265"/>
                  <a:pt x="205715" y="1857265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1371600" y="1905000"/>
            <a:ext cx="1447800" cy="685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781800" y="1905000"/>
            <a:ext cx="1447800" cy="685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2819400" y="1676400"/>
            <a:ext cx="1752600" cy="1524000"/>
          </a:xfrm>
          <a:prstGeom prst="straightConnector1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endCxn id="22" idx="0"/>
          </p:cNvCxnSpPr>
          <p:nvPr/>
        </p:nvCxnSpPr>
        <p:spPr>
          <a:xfrm rot="10800000" flipV="1">
            <a:off x="4838700" y="1676400"/>
            <a:ext cx="1714500" cy="1524000"/>
          </a:xfrm>
          <a:prstGeom prst="straightConnector1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3657600" y="5334000"/>
            <a:ext cx="2590800" cy="6858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একত্রে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4267200" y="5334000"/>
            <a:ext cx="1447800" cy="6858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0" y="3810000"/>
            <a:ext cx="1905000" cy="304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</a:p>
          <a:p>
            <a:r>
              <a:rPr lang="bn-BD" sz="6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+ ১</a:t>
            </a:r>
          </a:p>
          <a:p>
            <a:pPr algn="ctr"/>
            <a:r>
              <a:rPr lang="bn-BD" sz="6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6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0" y="5867400"/>
            <a:ext cx="17526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5562600" y="2057400"/>
            <a:ext cx="33528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এখানে কয়টি পাতা?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0" y="2209800"/>
            <a:ext cx="33528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এখানে কয়টি পাতা?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124200" y="5638800"/>
            <a:ext cx="33528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কয়টি পাতা হলো?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28600" y="5867400"/>
            <a:ext cx="19812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কত হবে?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0" y="6856412"/>
            <a:ext cx="9144000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0" y="0"/>
            <a:ext cx="9144000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>
            <a:off x="-3429000" y="3429000"/>
            <a:ext cx="6858000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5400000">
            <a:off x="5714206" y="3428206"/>
            <a:ext cx="6858000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 animBg="1"/>
      <p:bldP spid="21" grpId="0" animBg="1"/>
      <p:bldP spid="23" grpId="0" animBg="1"/>
      <p:bldP spid="24" grpId="0" animBg="1"/>
      <p:bldP spid="25" grpId="0" animBg="1"/>
      <p:bldP spid="28" grpId="0" animBg="1"/>
      <p:bldP spid="30" grpId="0" animBg="1"/>
      <p:bldP spid="35" grpId="0" animBg="1"/>
      <p:bldP spid="36" grpId="0" animBg="1"/>
      <p:bldP spid="26" grpId="0" animBg="1"/>
      <p:bldP spid="26" grpId="1" animBg="1"/>
      <p:bldP spid="27" grpId="0" animBg="1"/>
      <p:bldP spid="27" grpId="1" animBg="1"/>
      <p:bldP spid="29" grpId="0" animBg="1"/>
      <p:bldP spid="29" grpId="1" animBg="1"/>
      <p:bldP spid="31" grpId="0" animBg="1"/>
      <p:bldP spid="3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3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4000" y="609600"/>
            <a:ext cx="1447800" cy="914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47800" y="2438400"/>
            <a:ext cx="2362200" cy="914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একত্রে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Plus 11"/>
          <p:cNvSpPr/>
          <p:nvPr/>
        </p:nvSpPr>
        <p:spPr>
          <a:xfrm>
            <a:off x="3657600" y="533400"/>
            <a:ext cx="1143000" cy="990600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Equal 12"/>
          <p:cNvSpPr/>
          <p:nvPr/>
        </p:nvSpPr>
        <p:spPr>
          <a:xfrm>
            <a:off x="4800600" y="2438400"/>
            <a:ext cx="1143000" cy="685800"/>
          </a:xfrm>
          <a:prstGeom prst="mathEqual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562600" y="609600"/>
            <a:ext cx="1981200" cy="838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যোগ চিহ্ন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324600" y="2286000"/>
            <a:ext cx="1981200" cy="838200"/>
          </a:xfrm>
          <a:prstGeom prst="rect">
            <a:avLst/>
          </a:prstGeom>
          <a:solidFill>
            <a:srgbClr val="CCFF99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সমান চিহ্ন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14400" y="4114800"/>
            <a:ext cx="4953000" cy="1143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6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 + 1 = </a:t>
            </a:r>
            <a:endParaRPr lang="en-US" sz="6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" name="Straight Arrow Connector 10"/>
          <p:cNvCxnSpPr>
            <a:stCxn id="6" idx="3"/>
          </p:cNvCxnSpPr>
          <p:nvPr/>
        </p:nvCxnSpPr>
        <p:spPr>
          <a:xfrm>
            <a:off x="2971800" y="1066800"/>
            <a:ext cx="533400" cy="158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810000" y="2895600"/>
            <a:ext cx="533400" cy="158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3886200" y="4267200"/>
            <a:ext cx="1295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</a:t>
            </a:r>
            <a:endParaRPr lang="en-US" sz="7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0" y="0"/>
            <a:ext cx="9144000" cy="1588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0" y="6856412"/>
            <a:ext cx="9144000" cy="1588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5715000" y="3429000"/>
            <a:ext cx="6858000" cy="158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-3428206" y="3428206"/>
            <a:ext cx="6858000" cy="158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6248400" y="4114800"/>
            <a:ext cx="2438400" cy="1066800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যোগফল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5562600" y="4648200"/>
            <a:ext cx="533400" cy="158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152400" y="1752600"/>
          <a:ext cx="8839200" cy="370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Isosceles Triangle 6"/>
          <p:cNvSpPr/>
          <p:nvPr/>
        </p:nvSpPr>
        <p:spPr>
          <a:xfrm>
            <a:off x="609600" y="1447800"/>
            <a:ext cx="228600" cy="1524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/>
          <p:cNvSpPr/>
          <p:nvPr/>
        </p:nvSpPr>
        <p:spPr>
          <a:xfrm>
            <a:off x="457200" y="2057400"/>
            <a:ext cx="228600" cy="1524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/>
          <p:cNvSpPr/>
          <p:nvPr/>
        </p:nvSpPr>
        <p:spPr>
          <a:xfrm rot="5400000">
            <a:off x="228600" y="1295400"/>
            <a:ext cx="1066800" cy="457200"/>
          </a:xfrm>
          <a:prstGeom prst="triangle">
            <a:avLst/>
          </a:prstGeom>
          <a:solidFill>
            <a:srgbClr val="92D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/>
          <p:cNvSpPr/>
          <p:nvPr/>
        </p:nvSpPr>
        <p:spPr>
          <a:xfrm rot="16200000">
            <a:off x="-228600" y="1295400"/>
            <a:ext cx="1066800" cy="4572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0" y="1371600"/>
            <a:ext cx="990600" cy="158447"/>
          </a:xfrm>
          <a:custGeom>
            <a:avLst/>
            <a:gdLst>
              <a:gd name="connsiteX0" fmla="*/ 0 w 827314"/>
              <a:gd name="connsiteY0" fmla="*/ 169333 h 169333"/>
              <a:gd name="connsiteX1" fmla="*/ 188685 w 827314"/>
              <a:gd name="connsiteY1" fmla="*/ 96761 h 169333"/>
              <a:gd name="connsiteX2" fmla="*/ 420914 w 827314"/>
              <a:gd name="connsiteY2" fmla="*/ 9676 h 169333"/>
              <a:gd name="connsiteX3" fmla="*/ 827314 w 827314"/>
              <a:gd name="connsiteY3" fmla="*/ 154818 h 169333"/>
              <a:gd name="connsiteX4" fmla="*/ 827314 w 827314"/>
              <a:gd name="connsiteY4" fmla="*/ 154818 h 16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4" h="169333">
                <a:moveTo>
                  <a:pt x="0" y="169333"/>
                </a:moveTo>
                <a:lnTo>
                  <a:pt x="188685" y="96761"/>
                </a:lnTo>
                <a:cubicBezTo>
                  <a:pt x="258837" y="70152"/>
                  <a:pt x="314476" y="0"/>
                  <a:pt x="420914" y="9676"/>
                </a:cubicBezTo>
                <a:cubicBezTo>
                  <a:pt x="527352" y="19352"/>
                  <a:pt x="827314" y="154818"/>
                  <a:pt x="827314" y="154818"/>
                </a:cubicBezTo>
                <a:lnTo>
                  <a:pt x="827314" y="154818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>
            <a:off x="1371600" y="2057400"/>
            <a:ext cx="228600" cy="1524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/>
          <p:cNvSpPr/>
          <p:nvPr/>
        </p:nvSpPr>
        <p:spPr>
          <a:xfrm rot="5400000">
            <a:off x="1143000" y="1295400"/>
            <a:ext cx="1066800" cy="457200"/>
          </a:xfrm>
          <a:prstGeom prst="triangle">
            <a:avLst/>
          </a:prstGeom>
          <a:solidFill>
            <a:srgbClr val="92D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/>
          <p:cNvSpPr/>
          <p:nvPr/>
        </p:nvSpPr>
        <p:spPr>
          <a:xfrm rot="16200000">
            <a:off x="685800" y="1295400"/>
            <a:ext cx="1066800" cy="4572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914400" y="1371600"/>
            <a:ext cx="990600" cy="158447"/>
          </a:xfrm>
          <a:custGeom>
            <a:avLst/>
            <a:gdLst>
              <a:gd name="connsiteX0" fmla="*/ 0 w 827314"/>
              <a:gd name="connsiteY0" fmla="*/ 169333 h 169333"/>
              <a:gd name="connsiteX1" fmla="*/ 188685 w 827314"/>
              <a:gd name="connsiteY1" fmla="*/ 96761 h 169333"/>
              <a:gd name="connsiteX2" fmla="*/ 420914 w 827314"/>
              <a:gd name="connsiteY2" fmla="*/ 9676 h 169333"/>
              <a:gd name="connsiteX3" fmla="*/ 827314 w 827314"/>
              <a:gd name="connsiteY3" fmla="*/ 154818 h 169333"/>
              <a:gd name="connsiteX4" fmla="*/ 827314 w 827314"/>
              <a:gd name="connsiteY4" fmla="*/ 154818 h 16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4" h="169333">
                <a:moveTo>
                  <a:pt x="0" y="169333"/>
                </a:moveTo>
                <a:lnTo>
                  <a:pt x="188685" y="96761"/>
                </a:lnTo>
                <a:cubicBezTo>
                  <a:pt x="258837" y="70152"/>
                  <a:pt x="314476" y="0"/>
                  <a:pt x="420914" y="9676"/>
                </a:cubicBezTo>
                <a:cubicBezTo>
                  <a:pt x="527352" y="19352"/>
                  <a:pt x="827314" y="154818"/>
                  <a:pt x="827314" y="154818"/>
                </a:cubicBezTo>
                <a:lnTo>
                  <a:pt x="827314" y="154818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/>
          <p:cNvSpPr/>
          <p:nvPr/>
        </p:nvSpPr>
        <p:spPr>
          <a:xfrm>
            <a:off x="2286000" y="2057400"/>
            <a:ext cx="228600" cy="1524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/>
          <p:cNvSpPr/>
          <p:nvPr/>
        </p:nvSpPr>
        <p:spPr>
          <a:xfrm rot="5400000">
            <a:off x="2057400" y="1295400"/>
            <a:ext cx="1066800" cy="457200"/>
          </a:xfrm>
          <a:prstGeom prst="triangle">
            <a:avLst/>
          </a:prstGeom>
          <a:solidFill>
            <a:srgbClr val="92D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/>
          <p:cNvSpPr/>
          <p:nvPr/>
        </p:nvSpPr>
        <p:spPr>
          <a:xfrm rot="16200000">
            <a:off x="1600200" y="1295400"/>
            <a:ext cx="1066800" cy="4572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1828800" y="1371600"/>
            <a:ext cx="990600" cy="158447"/>
          </a:xfrm>
          <a:custGeom>
            <a:avLst/>
            <a:gdLst>
              <a:gd name="connsiteX0" fmla="*/ 0 w 827314"/>
              <a:gd name="connsiteY0" fmla="*/ 169333 h 169333"/>
              <a:gd name="connsiteX1" fmla="*/ 188685 w 827314"/>
              <a:gd name="connsiteY1" fmla="*/ 96761 h 169333"/>
              <a:gd name="connsiteX2" fmla="*/ 420914 w 827314"/>
              <a:gd name="connsiteY2" fmla="*/ 9676 h 169333"/>
              <a:gd name="connsiteX3" fmla="*/ 827314 w 827314"/>
              <a:gd name="connsiteY3" fmla="*/ 154818 h 169333"/>
              <a:gd name="connsiteX4" fmla="*/ 827314 w 827314"/>
              <a:gd name="connsiteY4" fmla="*/ 154818 h 16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4" h="169333">
                <a:moveTo>
                  <a:pt x="0" y="169333"/>
                </a:moveTo>
                <a:lnTo>
                  <a:pt x="188685" y="96761"/>
                </a:lnTo>
                <a:cubicBezTo>
                  <a:pt x="258837" y="70152"/>
                  <a:pt x="314476" y="0"/>
                  <a:pt x="420914" y="9676"/>
                </a:cubicBezTo>
                <a:cubicBezTo>
                  <a:pt x="527352" y="19352"/>
                  <a:pt x="827314" y="154818"/>
                  <a:pt x="827314" y="154818"/>
                </a:cubicBezTo>
                <a:lnTo>
                  <a:pt x="827314" y="154818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2895600" y="1295400"/>
            <a:ext cx="609600" cy="53340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</a:t>
            </a:r>
            <a:endParaRPr lang="en-US" sz="2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914400"/>
            <a:ext cx="2819400" cy="1371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3657600" y="914400"/>
            <a:ext cx="1447800" cy="1371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>
            <a:stCxn id="17" idx="0"/>
            <a:endCxn id="22" idx="0"/>
          </p:cNvCxnSpPr>
          <p:nvPr/>
        </p:nvCxnSpPr>
        <p:spPr>
          <a:xfrm rot="10800000" flipH="1" flipV="1">
            <a:off x="76200" y="1523999"/>
            <a:ext cx="838200" cy="6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10800000" flipH="1" flipV="1">
            <a:off x="990600" y="1524000"/>
            <a:ext cx="838200" cy="6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10800000" flipH="1" flipV="1">
            <a:off x="1905000" y="1524000"/>
            <a:ext cx="838200" cy="6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6096000" y="914400"/>
            <a:ext cx="2819400" cy="1371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/>
          <p:cNvSpPr/>
          <p:nvPr/>
        </p:nvSpPr>
        <p:spPr>
          <a:xfrm>
            <a:off x="6477000" y="2057400"/>
            <a:ext cx="228600" cy="1524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Isosceles Triangle 41"/>
          <p:cNvSpPr/>
          <p:nvPr/>
        </p:nvSpPr>
        <p:spPr>
          <a:xfrm rot="5400000">
            <a:off x="6248400" y="1295400"/>
            <a:ext cx="1066800" cy="457200"/>
          </a:xfrm>
          <a:prstGeom prst="triangle">
            <a:avLst/>
          </a:prstGeom>
          <a:solidFill>
            <a:srgbClr val="92D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Isosceles Triangle 42"/>
          <p:cNvSpPr/>
          <p:nvPr/>
        </p:nvSpPr>
        <p:spPr>
          <a:xfrm rot="16200000">
            <a:off x="5791200" y="1295400"/>
            <a:ext cx="1066800" cy="4572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>
            <a:off x="6019800" y="1371600"/>
            <a:ext cx="990600" cy="158447"/>
          </a:xfrm>
          <a:custGeom>
            <a:avLst/>
            <a:gdLst>
              <a:gd name="connsiteX0" fmla="*/ 0 w 827314"/>
              <a:gd name="connsiteY0" fmla="*/ 169333 h 169333"/>
              <a:gd name="connsiteX1" fmla="*/ 188685 w 827314"/>
              <a:gd name="connsiteY1" fmla="*/ 96761 h 169333"/>
              <a:gd name="connsiteX2" fmla="*/ 420914 w 827314"/>
              <a:gd name="connsiteY2" fmla="*/ 9676 h 169333"/>
              <a:gd name="connsiteX3" fmla="*/ 827314 w 827314"/>
              <a:gd name="connsiteY3" fmla="*/ 154818 h 169333"/>
              <a:gd name="connsiteX4" fmla="*/ 827314 w 827314"/>
              <a:gd name="connsiteY4" fmla="*/ 154818 h 16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4" h="169333">
                <a:moveTo>
                  <a:pt x="0" y="169333"/>
                </a:moveTo>
                <a:lnTo>
                  <a:pt x="188685" y="96761"/>
                </a:lnTo>
                <a:cubicBezTo>
                  <a:pt x="258837" y="70152"/>
                  <a:pt x="314476" y="0"/>
                  <a:pt x="420914" y="9676"/>
                </a:cubicBezTo>
                <a:cubicBezTo>
                  <a:pt x="527352" y="19352"/>
                  <a:pt x="827314" y="154818"/>
                  <a:pt x="827314" y="154818"/>
                </a:cubicBezTo>
                <a:lnTo>
                  <a:pt x="827314" y="154818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/>
          <p:cNvCxnSpPr>
            <a:stCxn id="43" idx="0"/>
          </p:cNvCxnSpPr>
          <p:nvPr/>
        </p:nvCxnSpPr>
        <p:spPr>
          <a:xfrm rot="10800000" flipH="1" flipV="1">
            <a:off x="6096000" y="1523999"/>
            <a:ext cx="838200" cy="6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Isosceles Triangle 45"/>
          <p:cNvSpPr/>
          <p:nvPr/>
        </p:nvSpPr>
        <p:spPr>
          <a:xfrm>
            <a:off x="7467600" y="2057400"/>
            <a:ext cx="228600" cy="1524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Isosceles Triangle 46"/>
          <p:cNvSpPr/>
          <p:nvPr/>
        </p:nvSpPr>
        <p:spPr>
          <a:xfrm rot="5400000">
            <a:off x="7239000" y="1295400"/>
            <a:ext cx="1066800" cy="457200"/>
          </a:xfrm>
          <a:prstGeom prst="triangle">
            <a:avLst/>
          </a:prstGeom>
          <a:solidFill>
            <a:srgbClr val="92D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Isosceles Triangle 47"/>
          <p:cNvSpPr/>
          <p:nvPr/>
        </p:nvSpPr>
        <p:spPr>
          <a:xfrm rot="16200000">
            <a:off x="6781800" y="1295400"/>
            <a:ext cx="1066800" cy="4572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7010400" y="1371600"/>
            <a:ext cx="990600" cy="158447"/>
          </a:xfrm>
          <a:custGeom>
            <a:avLst/>
            <a:gdLst>
              <a:gd name="connsiteX0" fmla="*/ 0 w 827314"/>
              <a:gd name="connsiteY0" fmla="*/ 169333 h 169333"/>
              <a:gd name="connsiteX1" fmla="*/ 188685 w 827314"/>
              <a:gd name="connsiteY1" fmla="*/ 96761 h 169333"/>
              <a:gd name="connsiteX2" fmla="*/ 420914 w 827314"/>
              <a:gd name="connsiteY2" fmla="*/ 9676 h 169333"/>
              <a:gd name="connsiteX3" fmla="*/ 827314 w 827314"/>
              <a:gd name="connsiteY3" fmla="*/ 154818 h 169333"/>
              <a:gd name="connsiteX4" fmla="*/ 827314 w 827314"/>
              <a:gd name="connsiteY4" fmla="*/ 154818 h 16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4" h="169333">
                <a:moveTo>
                  <a:pt x="0" y="169333"/>
                </a:moveTo>
                <a:lnTo>
                  <a:pt x="188685" y="96761"/>
                </a:lnTo>
                <a:cubicBezTo>
                  <a:pt x="258837" y="70152"/>
                  <a:pt x="314476" y="0"/>
                  <a:pt x="420914" y="9676"/>
                </a:cubicBezTo>
                <a:cubicBezTo>
                  <a:pt x="527352" y="19352"/>
                  <a:pt x="827314" y="154818"/>
                  <a:pt x="827314" y="154818"/>
                </a:cubicBezTo>
                <a:lnTo>
                  <a:pt x="827314" y="154818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>
            <a:stCxn id="48" idx="0"/>
          </p:cNvCxnSpPr>
          <p:nvPr/>
        </p:nvCxnSpPr>
        <p:spPr>
          <a:xfrm rot="10800000" flipH="1" flipV="1">
            <a:off x="7086600" y="1523999"/>
            <a:ext cx="838200" cy="6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Isosceles Triangle 50"/>
          <p:cNvSpPr/>
          <p:nvPr/>
        </p:nvSpPr>
        <p:spPr>
          <a:xfrm>
            <a:off x="8382000" y="2057400"/>
            <a:ext cx="228600" cy="1524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Isosceles Triangle 51"/>
          <p:cNvSpPr/>
          <p:nvPr/>
        </p:nvSpPr>
        <p:spPr>
          <a:xfrm rot="5400000">
            <a:off x="8153400" y="1295400"/>
            <a:ext cx="1066800" cy="457200"/>
          </a:xfrm>
          <a:prstGeom prst="triangle">
            <a:avLst/>
          </a:prstGeom>
          <a:solidFill>
            <a:srgbClr val="92D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Isosceles Triangle 52"/>
          <p:cNvSpPr/>
          <p:nvPr/>
        </p:nvSpPr>
        <p:spPr>
          <a:xfrm rot="16200000">
            <a:off x="7696200" y="1295400"/>
            <a:ext cx="1066800" cy="4572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3"/>
          <p:cNvSpPr/>
          <p:nvPr/>
        </p:nvSpPr>
        <p:spPr>
          <a:xfrm>
            <a:off x="7924800" y="1371600"/>
            <a:ext cx="990600" cy="158447"/>
          </a:xfrm>
          <a:custGeom>
            <a:avLst/>
            <a:gdLst>
              <a:gd name="connsiteX0" fmla="*/ 0 w 827314"/>
              <a:gd name="connsiteY0" fmla="*/ 169333 h 169333"/>
              <a:gd name="connsiteX1" fmla="*/ 188685 w 827314"/>
              <a:gd name="connsiteY1" fmla="*/ 96761 h 169333"/>
              <a:gd name="connsiteX2" fmla="*/ 420914 w 827314"/>
              <a:gd name="connsiteY2" fmla="*/ 9676 h 169333"/>
              <a:gd name="connsiteX3" fmla="*/ 827314 w 827314"/>
              <a:gd name="connsiteY3" fmla="*/ 154818 h 169333"/>
              <a:gd name="connsiteX4" fmla="*/ 827314 w 827314"/>
              <a:gd name="connsiteY4" fmla="*/ 154818 h 16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4" h="169333">
                <a:moveTo>
                  <a:pt x="0" y="169333"/>
                </a:moveTo>
                <a:lnTo>
                  <a:pt x="188685" y="96761"/>
                </a:lnTo>
                <a:cubicBezTo>
                  <a:pt x="258837" y="70152"/>
                  <a:pt x="314476" y="0"/>
                  <a:pt x="420914" y="9676"/>
                </a:cubicBezTo>
                <a:cubicBezTo>
                  <a:pt x="527352" y="19352"/>
                  <a:pt x="827314" y="154818"/>
                  <a:pt x="827314" y="154818"/>
                </a:cubicBezTo>
                <a:lnTo>
                  <a:pt x="827314" y="154818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/>
          <p:cNvCxnSpPr>
            <a:stCxn id="53" idx="0"/>
          </p:cNvCxnSpPr>
          <p:nvPr/>
        </p:nvCxnSpPr>
        <p:spPr>
          <a:xfrm rot="10800000" flipH="1" flipV="1">
            <a:off x="8001000" y="1523999"/>
            <a:ext cx="838200" cy="6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Freeform 55"/>
          <p:cNvSpPr/>
          <p:nvPr/>
        </p:nvSpPr>
        <p:spPr>
          <a:xfrm>
            <a:off x="43543" y="-1"/>
            <a:ext cx="9085943" cy="45719"/>
          </a:xfrm>
          <a:custGeom>
            <a:avLst/>
            <a:gdLst>
              <a:gd name="connsiteX0" fmla="*/ 0 w 9085943"/>
              <a:gd name="connsiteY0" fmla="*/ 0 h 14514"/>
              <a:gd name="connsiteX1" fmla="*/ 9085943 w 9085943"/>
              <a:gd name="connsiteY1" fmla="*/ 14514 h 14514"/>
              <a:gd name="connsiteX2" fmla="*/ 9085943 w 9085943"/>
              <a:gd name="connsiteY2" fmla="*/ 14514 h 14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85943" h="14514">
                <a:moveTo>
                  <a:pt x="0" y="0"/>
                </a:moveTo>
                <a:lnTo>
                  <a:pt x="9085943" y="14514"/>
                </a:lnTo>
                <a:lnTo>
                  <a:pt x="9085943" y="14514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 56"/>
          <p:cNvSpPr/>
          <p:nvPr/>
        </p:nvSpPr>
        <p:spPr>
          <a:xfrm>
            <a:off x="0" y="6812281"/>
            <a:ext cx="9085943" cy="45719"/>
          </a:xfrm>
          <a:custGeom>
            <a:avLst/>
            <a:gdLst>
              <a:gd name="connsiteX0" fmla="*/ 0 w 9085943"/>
              <a:gd name="connsiteY0" fmla="*/ 0 h 14514"/>
              <a:gd name="connsiteX1" fmla="*/ 9085943 w 9085943"/>
              <a:gd name="connsiteY1" fmla="*/ 14514 h 14514"/>
              <a:gd name="connsiteX2" fmla="*/ 9085943 w 9085943"/>
              <a:gd name="connsiteY2" fmla="*/ 14514 h 14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85943" h="14514">
                <a:moveTo>
                  <a:pt x="0" y="0"/>
                </a:moveTo>
                <a:lnTo>
                  <a:pt x="9085943" y="14514"/>
                </a:lnTo>
                <a:lnTo>
                  <a:pt x="9085943" y="14514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/>
          <p:cNvSpPr/>
          <p:nvPr/>
        </p:nvSpPr>
        <p:spPr>
          <a:xfrm>
            <a:off x="9085943" y="29029"/>
            <a:ext cx="14514" cy="6865257"/>
          </a:xfrm>
          <a:custGeom>
            <a:avLst/>
            <a:gdLst>
              <a:gd name="connsiteX0" fmla="*/ 0 w 14514"/>
              <a:gd name="connsiteY0" fmla="*/ 0 h 6865257"/>
              <a:gd name="connsiteX1" fmla="*/ 14514 w 14514"/>
              <a:gd name="connsiteY1" fmla="*/ 6865257 h 6865257"/>
              <a:gd name="connsiteX2" fmla="*/ 14514 w 14514"/>
              <a:gd name="connsiteY2" fmla="*/ 6865257 h 686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14" h="6865257">
                <a:moveTo>
                  <a:pt x="0" y="0"/>
                </a:moveTo>
                <a:lnTo>
                  <a:pt x="14514" y="6865257"/>
                </a:lnTo>
                <a:lnTo>
                  <a:pt x="14514" y="6865257"/>
                </a:ln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 58"/>
          <p:cNvSpPr/>
          <p:nvPr/>
        </p:nvSpPr>
        <p:spPr>
          <a:xfrm>
            <a:off x="0" y="-7257"/>
            <a:ext cx="14514" cy="6865257"/>
          </a:xfrm>
          <a:custGeom>
            <a:avLst/>
            <a:gdLst>
              <a:gd name="connsiteX0" fmla="*/ 0 w 14514"/>
              <a:gd name="connsiteY0" fmla="*/ 0 h 6865257"/>
              <a:gd name="connsiteX1" fmla="*/ 14514 w 14514"/>
              <a:gd name="connsiteY1" fmla="*/ 6865257 h 6865257"/>
              <a:gd name="connsiteX2" fmla="*/ 14514 w 14514"/>
              <a:gd name="connsiteY2" fmla="*/ 6865257 h 686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14" h="6865257">
                <a:moveTo>
                  <a:pt x="0" y="0"/>
                </a:moveTo>
                <a:lnTo>
                  <a:pt x="14514" y="6865257"/>
                </a:lnTo>
                <a:lnTo>
                  <a:pt x="14514" y="6865257"/>
                </a:ln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0" y="0"/>
            <a:ext cx="2819400" cy="838200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এখানে কয়টি ঘুড়ি?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2895600" y="0"/>
            <a:ext cx="2819400" cy="838200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এখানে কয়টি ঘুড়ি?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6096000" y="0"/>
            <a:ext cx="2819400" cy="838200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কয়টি ঘুড়ি হলো?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5105400" y="1295400"/>
            <a:ext cx="838200" cy="60960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একত্রে</a:t>
            </a:r>
            <a:endParaRPr lang="en-US" sz="2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3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5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5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6" fill="hold">
                      <p:stCondLst>
                        <p:cond delay="indefinite"/>
                      </p:stCondLst>
                      <p:childTnLst>
                        <p:par>
                          <p:cTn id="457" fill="hold">
                            <p:stCondLst>
                              <p:cond delay="0"/>
                            </p:stCondLst>
                            <p:childTnLst>
                              <p:par>
                                <p:cTn id="458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9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3" fill="hold">
                      <p:stCondLst>
                        <p:cond delay="indefinite"/>
                      </p:stCondLst>
                      <p:childTnLst>
                        <p:par>
                          <p:cTn id="464" fill="hold">
                            <p:stCondLst>
                              <p:cond delay="0"/>
                            </p:stCondLst>
                            <p:childTnLst>
                              <p:par>
                                <p:cTn id="4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8" fill="hold">
                      <p:stCondLst>
                        <p:cond delay="indefinite"/>
                      </p:stCondLst>
                      <p:childTnLst>
                        <p:par>
                          <p:cTn id="469" fill="hold">
                            <p:stCondLst>
                              <p:cond delay="0"/>
                            </p:stCondLst>
                            <p:childTnLst>
                              <p:par>
                                <p:cTn id="47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6" grpId="0" animBg="1"/>
      <p:bldP spid="47" grpId="0" animBg="1"/>
      <p:bldP spid="48" grpId="0" animBg="1"/>
      <p:bldP spid="49" grpId="0" animBg="1"/>
      <p:bldP spid="51" grpId="0" animBg="1"/>
      <p:bldP spid="52" grpId="0" animBg="1"/>
      <p:bldP spid="53" grpId="0" animBg="1"/>
      <p:bldP spid="54" grpId="0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0" y="609600"/>
            <a:ext cx="1219200" cy="1371600"/>
          </a:xfrm>
          <a:prstGeom prst="cloud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loud 2"/>
          <p:cNvSpPr/>
          <p:nvPr/>
        </p:nvSpPr>
        <p:spPr>
          <a:xfrm>
            <a:off x="2133600" y="381000"/>
            <a:ext cx="2971800" cy="1905000"/>
          </a:xfrm>
          <a:prstGeom prst="cloud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loud 3"/>
          <p:cNvSpPr/>
          <p:nvPr/>
        </p:nvSpPr>
        <p:spPr>
          <a:xfrm>
            <a:off x="6172200" y="381000"/>
            <a:ext cx="2971800" cy="1828800"/>
          </a:xfrm>
          <a:prstGeom prst="cloud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2209800" y="990600"/>
            <a:ext cx="685800" cy="609600"/>
          </a:xfrm>
          <a:prstGeom prst="star5">
            <a:avLst>
              <a:gd name="adj" fmla="val 16226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295400" y="990600"/>
            <a:ext cx="6858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181600" y="685800"/>
            <a:ext cx="9144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একত্রে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0" y="2514600"/>
            <a:ext cx="990600" cy="6858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০</a:t>
            </a:r>
            <a:endParaRPr lang="en-US" sz="7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352800" y="2514600"/>
            <a:ext cx="990600" cy="6858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  <a:endParaRPr lang="en-US" sz="7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086600" y="2438400"/>
            <a:ext cx="990600" cy="6858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  <a:endParaRPr lang="en-US" sz="7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429000" y="3505200"/>
            <a:ext cx="2209800" cy="31242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০</a:t>
            </a:r>
          </a:p>
          <a:p>
            <a:pPr algn="ctr"/>
            <a:r>
              <a:rPr lang="bn-BD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+৪</a:t>
            </a:r>
          </a:p>
          <a:p>
            <a:pPr algn="ctr"/>
            <a:r>
              <a:rPr lang="bn-BD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3429000" y="5486400"/>
            <a:ext cx="2209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295400" y="2438400"/>
            <a:ext cx="838200" cy="6096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+</a:t>
            </a:r>
            <a:endParaRPr lang="en-US" sz="7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57800" y="2438400"/>
            <a:ext cx="838200" cy="60960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</a:t>
            </a:r>
            <a:endParaRPr lang="en-US" sz="8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0" y="0"/>
            <a:ext cx="9144000" cy="1588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0" y="6858000"/>
            <a:ext cx="9144000" cy="1588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>
            <a:off x="5715000" y="3429000"/>
            <a:ext cx="6858000" cy="1588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-3428206" y="3428206"/>
            <a:ext cx="6858000" cy="1588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0" y="2057400"/>
            <a:ext cx="2667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এখানে কয়টি তারা?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172200" y="2057400"/>
            <a:ext cx="2667000" cy="762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কয়টি তারা হলো?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667000" y="2057400"/>
            <a:ext cx="26670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এখানে কয়টি তারা?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4495800" y="5562600"/>
            <a:ext cx="685800" cy="91440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4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5-Point Star 38"/>
          <p:cNvSpPr/>
          <p:nvPr/>
        </p:nvSpPr>
        <p:spPr>
          <a:xfrm>
            <a:off x="2971800" y="990600"/>
            <a:ext cx="685800" cy="609600"/>
          </a:xfrm>
          <a:prstGeom prst="star5">
            <a:avLst>
              <a:gd name="adj" fmla="val 16226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5-Point Star 39"/>
          <p:cNvSpPr/>
          <p:nvPr/>
        </p:nvSpPr>
        <p:spPr>
          <a:xfrm>
            <a:off x="3657600" y="990600"/>
            <a:ext cx="685800" cy="609600"/>
          </a:xfrm>
          <a:prstGeom prst="star5">
            <a:avLst>
              <a:gd name="adj" fmla="val 16226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5-Point Star 40"/>
          <p:cNvSpPr/>
          <p:nvPr/>
        </p:nvSpPr>
        <p:spPr>
          <a:xfrm>
            <a:off x="4343400" y="990600"/>
            <a:ext cx="685800" cy="609600"/>
          </a:xfrm>
          <a:prstGeom prst="star5">
            <a:avLst>
              <a:gd name="adj" fmla="val 16226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5-Point Star 41"/>
          <p:cNvSpPr/>
          <p:nvPr/>
        </p:nvSpPr>
        <p:spPr>
          <a:xfrm>
            <a:off x="6248400" y="914400"/>
            <a:ext cx="762000" cy="685800"/>
          </a:xfrm>
          <a:prstGeom prst="star5">
            <a:avLst>
              <a:gd name="adj" fmla="val 11919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5-Point Star 42"/>
          <p:cNvSpPr/>
          <p:nvPr/>
        </p:nvSpPr>
        <p:spPr>
          <a:xfrm>
            <a:off x="6934200" y="914400"/>
            <a:ext cx="685800" cy="685800"/>
          </a:xfrm>
          <a:prstGeom prst="star5">
            <a:avLst>
              <a:gd name="adj" fmla="val 11919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5-Point Star 43"/>
          <p:cNvSpPr/>
          <p:nvPr/>
        </p:nvSpPr>
        <p:spPr>
          <a:xfrm>
            <a:off x="7543800" y="838200"/>
            <a:ext cx="762000" cy="762000"/>
          </a:xfrm>
          <a:prstGeom prst="star5">
            <a:avLst>
              <a:gd name="adj" fmla="val 11919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5-Point Star 44"/>
          <p:cNvSpPr/>
          <p:nvPr/>
        </p:nvSpPr>
        <p:spPr>
          <a:xfrm>
            <a:off x="8153400" y="914400"/>
            <a:ext cx="762000" cy="685800"/>
          </a:xfrm>
          <a:prstGeom prst="star5">
            <a:avLst>
              <a:gd name="adj" fmla="val 11919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17" grpId="0" animBg="1"/>
      <p:bldP spid="18" grpId="0" animBg="1"/>
      <p:bldP spid="19" grpId="0" animBg="1"/>
      <p:bldP spid="22" grpId="0" animBg="1"/>
      <p:bldP spid="23" grpId="0" animBg="1"/>
      <p:bldP spid="26" grpId="0" animBg="1"/>
      <p:bldP spid="29" grpId="0" animBg="1"/>
      <p:bldP spid="30" grpId="0" animBg="1"/>
      <p:bldP spid="34" grpId="0" animBg="1"/>
      <p:bldP spid="34" grpId="1" animBg="1"/>
      <p:bldP spid="37" grpId="0" animBg="1"/>
      <p:bldP spid="37" grpId="1" animBg="1"/>
      <p:bldP spid="38" grpId="0" animBg="1"/>
      <p:bldP spid="38" grpId="1" animBg="1"/>
      <p:bldP spid="31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0" y="43543"/>
            <a:ext cx="9114971" cy="14514"/>
          </a:xfrm>
          <a:custGeom>
            <a:avLst/>
            <a:gdLst>
              <a:gd name="connsiteX0" fmla="*/ 0 w 9114971"/>
              <a:gd name="connsiteY0" fmla="*/ 14514 h 14514"/>
              <a:gd name="connsiteX1" fmla="*/ 9114971 w 9114971"/>
              <a:gd name="connsiteY1" fmla="*/ 0 h 14514"/>
              <a:gd name="connsiteX2" fmla="*/ 9114971 w 9114971"/>
              <a:gd name="connsiteY2" fmla="*/ 0 h 14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14971" h="14514">
                <a:moveTo>
                  <a:pt x="0" y="14514"/>
                </a:moveTo>
                <a:lnTo>
                  <a:pt x="9114971" y="0"/>
                </a:lnTo>
                <a:lnTo>
                  <a:pt x="9114971" y="0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0" y="6843486"/>
            <a:ext cx="9114971" cy="14514"/>
          </a:xfrm>
          <a:custGeom>
            <a:avLst/>
            <a:gdLst>
              <a:gd name="connsiteX0" fmla="*/ 0 w 9114971"/>
              <a:gd name="connsiteY0" fmla="*/ 14514 h 14514"/>
              <a:gd name="connsiteX1" fmla="*/ 9114971 w 9114971"/>
              <a:gd name="connsiteY1" fmla="*/ 0 h 14514"/>
              <a:gd name="connsiteX2" fmla="*/ 9114971 w 9114971"/>
              <a:gd name="connsiteY2" fmla="*/ 0 h 14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14971" h="14514">
                <a:moveTo>
                  <a:pt x="0" y="14514"/>
                </a:moveTo>
                <a:lnTo>
                  <a:pt x="9114971" y="0"/>
                </a:lnTo>
                <a:lnTo>
                  <a:pt x="9114971" y="0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9100457" y="14514"/>
            <a:ext cx="29029" cy="6770914"/>
          </a:xfrm>
          <a:custGeom>
            <a:avLst/>
            <a:gdLst>
              <a:gd name="connsiteX0" fmla="*/ 0 w 29029"/>
              <a:gd name="connsiteY0" fmla="*/ 43543 h 6770914"/>
              <a:gd name="connsiteX1" fmla="*/ 14514 w 29029"/>
              <a:gd name="connsiteY1" fmla="*/ 6763657 h 6770914"/>
              <a:gd name="connsiteX2" fmla="*/ 29029 w 29029"/>
              <a:gd name="connsiteY2" fmla="*/ 0 h 6770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29" h="6770914">
                <a:moveTo>
                  <a:pt x="0" y="43543"/>
                </a:moveTo>
                <a:cubicBezTo>
                  <a:pt x="4838" y="3407228"/>
                  <a:pt x="9676" y="6770914"/>
                  <a:pt x="14514" y="6763657"/>
                </a:cubicBezTo>
                <a:cubicBezTo>
                  <a:pt x="19352" y="6756400"/>
                  <a:pt x="24190" y="3378200"/>
                  <a:pt x="29029" y="0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-16690" y="0"/>
            <a:ext cx="45719" cy="6858000"/>
          </a:xfrm>
          <a:custGeom>
            <a:avLst/>
            <a:gdLst>
              <a:gd name="connsiteX0" fmla="*/ 0 w 29029"/>
              <a:gd name="connsiteY0" fmla="*/ 43543 h 6770914"/>
              <a:gd name="connsiteX1" fmla="*/ 14514 w 29029"/>
              <a:gd name="connsiteY1" fmla="*/ 6763657 h 6770914"/>
              <a:gd name="connsiteX2" fmla="*/ 29029 w 29029"/>
              <a:gd name="connsiteY2" fmla="*/ 0 h 6770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29" h="6770914">
                <a:moveTo>
                  <a:pt x="0" y="43543"/>
                </a:moveTo>
                <a:cubicBezTo>
                  <a:pt x="4838" y="3407228"/>
                  <a:pt x="9676" y="6770914"/>
                  <a:pt x="14514" y="6763657"/>
                </a:cubicBezTo>
                <a:cubicBezTo>
                  <a:pt x="19352" y="6756400"/>
                  <a:pt x="24190" y="3378200"/>
                  <a:pt x="29029" y="0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1371600" y="1524000"/>
            <a:ext cx="491066" cy="689428"/>
          </a:xfrm>
          <a:custGeom>
            <a:avLst/>
            <a:gdLst>
              <a:gd name="connsiteX0" fmla="*/ 246743 w 491066"/>
              <a:gd name="connsiteY0" fmla="*/ 43543 h 689428"/>
              <a:gd name="connsiteX1" fmla="*/ 14514 w 491066"/>
              <a:gd name="connsiteY1" fmla="*/ 595085 h 689428"/>
              <a:gd name="connsiteX2" fmla="*/ 159657 w 491066"/>
              <a:gd name="connsiteY2" fmla="*/ 609600 h 689428"/>
              <a:gd name="connsiteX3" fmla="*/ 130628 w 491066"/>
              <a:gd name="connsiteY3" fmla="*/ 493485 h 689428"/>
              <a:gd name="connsiteX4" fmla="*/ 174171 w 491066"/>
              <a:gd name="connsiteY4" fmla="*/ 464457 h 689428"/>
              <a:gd name="connsiteX5" fmla="*/ 246743 w 491066"/>
              <a:gd name="connsiteY5" fmla="*/ 406400 h 689428"/>
              <a:gd name="connsiteX6" fmla="*/ 217714 w 491066"/>
              <a:gd name="connsiteY6" fmla="*/ 304800 h 689428"/>
              <a:gd name="connsiteX7" fmla="*/ 478971 w 491066"/>
              <a:gd name="connsiteY7" fmla="*/ 87085 h 689428"/>
              <a:gd name="connsiteX8" fmla="*/ 290285 w 491066"/>
              <a:gd name="connsiteY8" fmla="*/ 0 h 689428"/>
              <a:gd name="connsiteX9" fmla="*/ 290285 w 491066"/>
              <a:gd name="connsiteY9" fmla="*/ 0 h 68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1066" h="689428">
                <a:moveTo>
                  <a:pt x="246743" y="43543"/>
                </a:moveTo>
                <a:cubicBezTo>
                  <a:pt x="137885" y="272142"/>
                  <a:pt x="29028" y="500742"/>
                  <a:pt x="14514" y="595085"/>
                </a:cubicBezTo>
                <a:cubicBezTo>
                  <a:pt x="0" y="689428"/>
                  <a:pt x="140305" y="626533"/>
                  <a:pt x="159657" y="609600"/>
                </a:cubicBezTo>
                <a:cubicBezTo>
                  <a:pt x="179009" y="592667"/>
                  <a:pt x="128209" y="517675"/>
                  <a:pt x="130628" y="493485"/>
                </a:cubicBezTo>
                <a:cubicBezTo>
                  <a:pt x="133047" y="469295"/>
                  <a:pt x="154819" y="478971"/>
                  <a:pt x="174171" y="464457"/>
                </a:cubicBezTo>
                <a:cubicBezTo>
                  <a:pt x="193524" y="449943"/>
                  <a:pt x="239486" y="433010"/>
                  <a:pt x="246743" y="406400"/>
                </a:cubicBezTo>
                <a:cubicBezTo>
                  <a:pt x="254000" y="379790"/>
                  <a:pt x="179009" y="358019"/>
                  <a:pt x="217714" y="304800"/>
                </a:cubicBezTo>
                <a:cubicBezTo>
                  <a:pt x="256419" y="251581"/>
                  <a:pt x="466876" y="137885"/>
                  <a:pt x="478971" y="87085"/>
                </a:cubicBezTo>
                <a:cubicBezTo>
                  <a:pt x="491066" y="36285"/>
                  <a:pt x="290285" y="0"/>
                  <a:pt x="290285" y="0"/>
                </a:cubicBezTo>
                <a:lnTo>
                  <a:pt x="290285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1139269">
            <a:off x="1573645" y="1233700"/>
            <a:ext cx="626059" cy="40985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 rot="1186488">
            <a:off x="1695668" y="1344065"/>
            <a:ext cx="317175" cy="16919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685800" y="1524000"/>
            <a:ext cx="491066" cy="659446"/>
          </a:xfrm>
          <a:custGeom>
            <a:avLst/>
            <a:gdLst>
              <a:gd name="connsiteX0" fmla="*/ 246743 w 491066"/>
              <a:gd name="connsiteY0" fmla="*/ 43543 h 689428"/>
              <a:gd name="connsiteX1" fmla="*/ 14514 w 491066"/>
              <a:gd name="connsiteY1" fmla="*/ 595085 h 689428"/>
              <a:gd name="connsiteX2" fmla="*/ 159657 w 491066"/>
              <a:gd name="connsiteY2" fmla="*/ 609600 h 689428"/>
              <a:gd name="connsiteX3" fmla="*/ 130628 w 491066"/>
              <a:gd name="connsiteY3" fmla="*/ 493485 h 689428"/>
              <a:gd name="connsiteX4" fmla="*/ 174171 w 491066"/>
              <a:gd name="connsiteY4" fmla="*/ 464457 h 689428"/>
              <a:gd name="connsiteX5" fmla="*/ 246743 w 491066"/>
              <a:gd name="connsiteY5" fmla="*/ 406400 h 689428"/>
              <a:gd name="connsiteX6" fmla="*/ 217714 w 491066"/>
              <a:gd name="connsiteY6" fmla="*/ 304800 h 689428"/>
              <a:gd name="connsiteX7" fmla="*/ 478971 w 491066"/>
              <a:gd name="connsiteY7" fmla="*/ 87085 h 689428"/>
              <a:gd name="connsiteX8" fmla="*/ 290285 w 491066"/>
              <a:gd name="connsiteY8" fmla="*/ 0 h 689428"/>
              <a:gd name="connsiteX9" fmla="*/ 290285 w 491066"/>
              <a:gd name="connsiteY9" fmla="*/ 0 h 68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1066" h="689428">
                <a:moveTo>
                  <a:pt x="246743" y="43543"/>
                </a:moveTo>
                <a:cubicBezTo>
                  <a:pt x="137885" y="272142"/>
                  <a:pt x="29028" y="500742"/>
                  <a:pt x="14514" y="595085"/>
                </a:cubicBezTo>
                <a:cubicBezTo>
                  <a:pt x="0" y="689428"/>
                  <a:pt x="140305" y="626533"/>
                  <a:pt x="159657" y="609600"/>
                </a:cubicBezTo>
                <a:cubicBezTo>
                  <a:pt x="179009" y="592667"/>
                  <a:pt x="128209" y="517675"/>
                  <a:pt x="130628" y="493485"/>
                </a:cubicBezTo>
                <a:cubicBezTo>
                  <a:pt x="133047" y="469295"/>
                  <a:pt x="154819" y="478971"/>
                  <a:pt x="174171" y="464457"/>
                </a:cubicBezTo>
                <a:cubicBezTo>
                  <a:pt x="193524" y="449943"/>
                  <a:pt x="239486" y="433010"/>
                  <a:pt x="246743" y="406400"/>
                </a:cubicBezTo>
                <a:cubicBezTo>
                  <a:pt x="254000" y="379790"/>
                  <a:pt x="179009" y="358019"/>
                  <a:pt x="217714" y="304800"/>
                </a:cubicBezTo>
                <a:cubicBezTo>
                  <a:pt x="256419" y="251581"/>
                  <a:pt x="466876" y="137885"/>
                  <a:pt x="478971" y="87085"/>
                </a:cubicBezTo>
                <a:cubicBezTo>
                  <a:pt x="491066" y="36285"/>
                  <a:pt x="290285" y="0"/>
                  <a:pt x="290285" y="0"/>
                </a:cubicBezTo>
                <a:lnTo>
                  <a:pt x="290285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 rot="1139269">
            <a:off x="890744" y="1234185"/>
            <a:ext cx="626059" cy="39203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 rot="1186488">
            <a:off x="1011112" y="1344282"/>
            <a:ext cx="317175" cy="16183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0" y="1524000"/>
            <a:ext cx="491066" cy="659446"/>
          </a:xfrm>
          <a:custGeom>
            <a:avLst/>
            <a:gdLst>
              <a:gd name="connsiteX0" fmla="*/ 246743 w 491066"/>
              <a:gd name="connsiteY0" fmla="*/ 43543 h 689428"/>
              <a:gd name="connsiteX1" fmla="*/ 14514 w 491066"/>
              <a:gd name="connsiteY1" fmla="*/ 595085 h 689428"/>
              <a:gd name="connsiteX2" fmla="*/ 159657 w 491066"/>
              <a:gd name="connsiteY2" fmla="*/ 609600 h 689428"/>
              <a:gd name="connsiteX3" fmla="*/ 130628 w 491066"/>
              <a:gd name="connsiteY3" fmla="*/ 493485 h 689428"/>
              <a:gd name="connsiteX4" fmla="*/ 174171 w 491066"/>
              <a:gd name="connsiteY4" fmla="*/ 464457 h 689428"/>
              <a:gd name="connsiteX5" fmla="*/ 246743 w 491066"/>
              <a:gd name="connsiteY5" fmla="*/ 406400 h 689428"/>
              <a:gd name="connsiteX6" fmla="*/ 217714 w 491066"/>
              <a:gd name="connsiteY6" fmla="*/ 304800 h 689428"/>
              <a:gd name="connsiteX7" fmla="*/ 478971 w 491066"/>
              <a:gd name="connsiteY7" fmla="*/ 87085 h 689428"/>
              <a:gd name="connsiteX8" fmla="*/ 290285 w 491066"/>
              <a:gd name="connsiteY8" fmla="*/ 0 h 689428"/>
              <a:gd name="connsiteX9" fmla="*/ 290285 w 491066"/>
              <a:gd name="connsiteY9" fmla="*/ 0 h 68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1066" h="689428">
                <a:moveTo>
                  <a:pt x="246743" y="43543"/>
                </a:moveTo>
                <a:cubicBezTo>
                  <a:pt x="137885" y="272142"/>
                  <a:pt x="29028" y="500742"/>
                  <a:pt x="14514" y="595085"/>
                </a:cubicBezTo>
                <a:cubicBezTo>
                  <a:pt x="0" y="689428"/>
                  <a:pt x="140305" y="626533"/>
                  <a:pt x="159657" y="609600"/>
                </a:cubicBezTo>
                <a:cubicBezTo>
                  <a:pt x="179009" y="592667"/>
                  <a:pt x="128209" y="517675"/>
                  <a:pt x="130628" y="493485"/>
                </a:cubicBezTo>
                <a:cubicBezTo>
                  <a:pt x="133047" y="469295"/>
                  <a:pt x="154819" y="478971"/>
                  <a:pt x="174171" y="464457"/>
                </a:cubicBezTo>
                <a:cubicBezTo>
                  <a:pt x="193524" y="449943"/>
                  <a:pt x="239486" y="433010"/>
                  <a:pt x="246743" y="406400"/>
                </a:cubicBezTo>
                <a:cubicBezTo>
                  <a:pt x="254000" y="379790"/>
                  <a:pt x="179009" y="358019"/>
                  <a:pt x="217714" y="304800"/>
                </a:cubicBezTo>
                <a:cubicBezTo>
                  <a:pt x="256419" y="251581"/>
                  <a:pt x="466876" y="137885"/>
                  <a:pt x="478971" y="87085"/>
                </a:cubicBezTo>
                <a:cubicBezTo>
                  <a:pt x="491066" y="36285"/>
                  <a:pt x="290285" y="0"/>
                  <a:pt x="290285" y="0"/>
                </a:cubicBezTo>
                <a:lnTo>
                  <a:pt x="290285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 rot="1139269">
            <a:off x="204944" y="1234185"/>
            <a:ext cx="626059" cy="39203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 rot="1186488">
            <a:off x="325312" y="1344282"/>
            <a:ext cx="317175" cy="16183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3962400" y="1524000"/>
            <a:ext cx="491066" cy="689428"/>
          </a:xfrm>
          <a:custGeom>
            <a:avLst/>
            <a:gdLst>
              <a:gd name="connsiteX0" fmla="*/ 246743 w 491066"/>
              <a:gd name="connsiteY0" fmla="*/ 43543 h 689428"/>
              <a:gd name="connsiteX1" fmla="*/ 14514 w 491066"/>
              <a:gd name="connsiteY1" fmla="*/ 595085 h 689428"/>
              <a:gd name="connsiteX2" fmla="*/ 159657 w 491066"/>
              <a:gd name="connsiteY2" fmla="*/ 609600 h 689428"/>
              <a:gd name="connsiteX3" fmla="*/ 130628 w 491066"/>
              <a:gd name="connsiteY3" fmla="*/ 493485 h 689428"/>
              <a:gd name="connsiteX4" fmla="*/ 174171 w 491066"/>
              <a:gd name="connsiteY4" fmla="*/ 464457 h 689428"/>
              <a:gd name="connsiteX5" fmla="*/ 246743 w 491066"/>
              <a:gd name="connsiteY5" fmla="*/ 406400 h 689428"/>
              <a:gd name="connsiteX6" fmla="*/ 217714 w 491066"/>
              <a:gd name="connsiteY6" fmla="*/ 304800 h 689428"/>
              <a:gd name="connsiteX7" fmla="*/ 478971 w 491066"/>
              <a:gd name="connsiteY7" fmla="*/ 87085 h 689428"/>
              <a:gd name="connsiteX8" fmla="*/ 290285 w 491066"/>
              <a:gd name="connsiteY8" fmla="*/ 0 h 689428"/>
              <a:gd name="connsiteX9" fmla="*/ 290285 w 491066"/>
              <a:gd name="connsiteY9" fmla="*/ 0 h 68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1066" h="689428">
                <a:moveTo>
                  <a:pt x="246743" y="43543"/>
                </a:moveTo>
                <a:cubicBezTo>
                  <a:pt x="137885" y="272142"/>
                  <a:pt x="29028" y="500742"/>
                  <a:pt x="14514" y="595085"/>
                </a:cubicBezTo>
                <a:cubicBezTo>
                  <a:pt x="0" y="689428"/>
                  <a:pt x="140305" y="626533"/>
                  <a:pt x="159657" y="609600"/>
                </a:cubicBezTo>
                <a:cubicBezTo>
                  <a:pt x="179009" y="592667"/>
                  <a:pt x="128209" y="517675"/>
                  <a:pt x="130628" y="493485"/>
                </a:cubicBezTo>
                <a:cubicBezTo>
                  <a:pt x="133047" y="469295"/>
                  <a:pt x="154819" y="478971"/>
                  <a:pt x="174171" y="464457"/>
                </a:cubicBezTo>
                <a:cubicBezTo>
                  <a:pt x="193524" y="449943"/>
                  <a:pt x="239486" y="433010"/>
                  <a:pt x="246743" y="406400"/>
                </a:cubicBezTo>
                <a:cubicBezTo>
                  <a:pt x="254000" y="379790"/>
                  <a:pt x="179009" y="358019"/>
                  <a:pt x="217714" y="304800"/>
                </a:cubicBezTo>
                <a:cubicBezTo>
                  <a:pt x="256419" y="251581"/>
                  <a:pt x="466876" y="137885"/>
                  <a:pt x="478971" y="87085"/>
                </a:cubicBezTo>
                <a:cubicBezTo>
                  <a:pt x="491066" y="36285"/>
                  <a:pt x="290285" y="0"/>
                  <a:pt x="290285" y="0"/>
                </a:cubicBezTo>
                <a:lnTo>
                  <a:pt x="290285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 rot="1139269">
            <a:off x="4164445" y="1233700"/>
            <a:ext cx="626059" cy="40985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1186488">
            <a:off x="4286468" y="1344065"/>
            <a:ext cx="317175" cy="16919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5562600" y="1447800"/>
            <a:ext cx="491066" cy="689428"/>
          </a:xfrm>
          <a:custGeom>
            <a:avLst/>
            <a:gdLst>
              <a:gd name="connsiteX0" fmla="*/ 246743 w 491066"/>
              <a:gd name="connsiteY0" fmla="*/ 43543 h 689428"/>
              <a:gd name="connsiteX1" fmla="*/ 14514 w 491066"/>
              <a:gd name="connsiteY1" fmla="*/ 595085 h 689428"/>
              <a:gd name="connsiteX2" fmla="*/ 159657 w 491066"/>
              <a:gd name="connsiteY2" fmla="*/ 609600 h 689428"/>
              <a:gd name="connsiteX3" fmla="*/ 130628 w 491066"/>
              <a:gd name="connsiteY3" fmla="*/ 493485 h 689428"/>
              <a:gd name="connsiteX4" fmla="*/ 174171 w 491066"/>
              <a:gd name="connsiteY4" fmla="*/ 464457 h 689428"/>
              <a:gd name="connsiteX5" fmla="*/ 246743 w 491066"/>
              <a:gd name="connsiteY5" fmla="*/ 406400 h 689428"/>
              <a:gd name="connsiteX6" fmla="*/ 217714 w 491066"/>
              <a:gd name="connsiteY6" fmla="*/ 304800 h 689428"/>
              <a:gd name="connsiteX7" fmla="*/ 478971 w 491066"/>
              <a:gd name="connsiteY7" fmla="*/ 87085 h 689428"/>
              <a:gd name="connsiteX8" fmla="*/ 290285 w 491066"/>
              <a:gd name="connsiteY8" fmla="*/ 0 h 689428"/>
              <a:gd name="connsiteX9" fmla="*/ 290285 w 491066"/>
              <a:gd name="connsiteY9" fmla="*/ 0 h 68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1066" h="689428">
                <a:moveTo>
                  <a:pt x="246743" y="43543"/>
                </a:moveTo>
                <a:cubicBezTo>
                  <a:pt x="137885" y="272142"/>
                  <a:pt x="29028" y="500742"/>
                  <a:pt x="14514" y="595085"/>
                </a:cubicBezTo>
                <a:cubicBezTo>
                  <a:pt x="0" y="689428"/>
                  <a:pt x="140305" y="626533"/>
                  <a:pt x="159657" y="609600"/>
                </a:cubicBezTo>
                <a:cubicBezTo>
                  <a:pt x="179009" y="592667"/>
                  <a:pt x="128209" y="517675"/>
                  <a:pt x="130628" y="493485"/>
                </a:cubicBezTo>
                <a:cubicBezTo>
                  <a:pt x="133047" y="469295"/>
                  <a:pt x="154819" y="478971"/>
                  <a:pt x="174171" y="464457"/>
                </a:cubicBezTo>
                <a:cubicBezTo>
                  <a:pt x="193524" y="449943"/>
                  <a:pt x="239486" y="433010"/>
                  <a:pt x="246743" y="406400"/>
                </a:cubicBezTo>
                <a:cubicBezTo>
                  <a:pt x="254000" y="379790"/>
                  <a:pt x="179009" y="358019"/>
                  <a:pt x="217714" y="304800"/>
                </a:cubicBezTo>
                <a:cubicBezTo>
                  <a:pt x="256419" y="251581"/>
                  <a:pt x="466876" y="137885"/>
                  <a:pt x="478971" y="87085"/>
                </a:cubicBezTo>
                <a:cubicBezTo>
                  <a:pt x="491066" y="36285"/>
                  <a:pt x="290285" y="0"/>
                  <a:pt x="290285" y="0"/>
                </a:cubicBezTo>
                <a:lnTo>
                  <a:pt x="290285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 rot="1139269">
            <a:off x="5764645" y="1157500"/>
            <a:ext cx="626059" cy="40985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 rot="1186488">
            <a:off x="5886668" y="1267865"/>
            <a:ext cx="317175" cy="16919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8266252" y="1447800"/>
            <a:ext cx="491066" cy="689428"/>
          </a:xfrm>
          <a:custGeom>
            <a:avLst/>
            <a:gdLst>
              <a:gd name="connsiteX0" fmla="*/ 246743 w 491066"/>
              <a:gd name="connsiteY0" fmla="*/ 43543 h 689428"/>
              <a:gd name="connsiteX1" fmla="*/ 14514 w 491066"/>
              <a:gd name="connsiteY1" fmla="*/ 595085 h 689428"/>
              <a:gd name="connsiteX2" fmla="*/ 159657 w 491066"/>
              <a:gd name="connsiteY2" fmla="*/ 609600 h 689428"/>
              <a:gd name="connsiteX3" fmla="*/ 130628 w 491066"/>
              <a:gd name="connsiteY3" fmla="*/ 493485 h 689428"/>
              <a:gd name="connsiteX4" fmla="*/ 174171 w 491066"/>
              <a:gd name="connsiteY4" fmla="*/ 464457 h 689428"/>
              <a:gd name="connsiteX5" fmla="*/ 246743 w 491066"/>
              <a:gd name="connsiteY5" fmla="*/ 406400 h 689428"/>
              <a:gd name="connsiteX6" fmla="*/ 217714 w 491066"/>
              <a:gd name="connsiteY6" fmla="*/ 304800 h 689428"/>
              <a:gd name="connsiteX7" fmla="*/ 478971 w 491066"/>
              <a:gd name="connsiteY7" fmla="*/ 87085 h 689428"/>
              <a:gd name="connsiteX8" fmla="*/ 290285 w 491066"/>
              <a:gd name="connsiteY8" fmla="*/ 0 h 689428"/>
              <a:gd name="connsiteX9" fmla="*/ 290285 w 491066"/>
              <a:gd name="connsiteY9" fmla="*/ 0 h 68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1066" h="689428">
                <a:moveTo>
                  <a:pt x="246743" y="43543"/>
                </a:moveTo>
                <a:cubicBezTo>
                  <a:pt x="137885" y="272142"/>
                  <a:pt x="29028" y="500742"/>
                  <a:pt x="14514" y="595085"/>
                </a:cubicBezTo>
                <a:cubicBezTo>
                  <a:pt x="0" y="689428"/>
                  <a:pt x="140305" y="626533"/>
                  <a:pt x="159657" y="609600"/>
                </a:cubicBezTo>
                <a:cubicBezTo>
                  <a:pt x="179009" y="592667"/>
                  <a:pt x="128209" y="517675"/>
                  <a:pt x="130628" y="493485"/>
                </a:cubicBezTo>
                <a:cubicBezTo>
                  <a:pt x="133047" y="469295"/>
                  <a:pt x="154819" y="478971"/>
                  <a:pt x="174171" y="464457"/>
                </a:cubicBezTo>
                <a:cubicBezTo>
                  <a:pt x="193524" y="449943"/>
                  <a:pt x="239486" y="433010"/>
                  <a:pt x="246743" y="406400"/>
                </a:cubicBezTo>
                <a:cubicBezTo>
                  <a:pt x="254000" y="379790"/>
                  <a:pt x="179009" y="358019"/>
                  <a:pt x="217714" y="304800"/>
                </a:cubicBezTo>
                <a:cubicBezTo>
                  <a:pt x="256419" y="251581"/>
                  <a:pt x="466876" y="137885"/>
                  <a:pt x="478971" y="87085"/>
                </a:cubicBezTo>
                <a:cubicBezTo>
                  <a:pt x="491066" y="36285"/>
                  <a:pt x="290285" y="0"/>
                  <a:pt x="290285" y="0"/>
                </a:cubicBezTo>
                <a:lnTo>
                  <a:pt x="290285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 rot="1139269">
            <a:off x="8468297" y="1157500"/>
            <a:ext cx="626059" cy="40985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 rot="1186488">
            <a:off x="8590320" y="1267865"/>
            <a:ext cx="317175" cy="16919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7620000" y="1447800"/>
            <a:ext cx="491066" cy="689428"/>
          </a:xfrm>
          <a:custGeom>
            <a:avLst/>
            <a:gdLst>
              <a:gd name="connsiteX0" fmla="*/ 246743 w 491066"/>
              <a:gd name="connsiteY0" fmla="*/ 43543 h 689428"/>
              <a:gd name="connsiteX1" fmla="*/ 14514 w 491066"/>
              <a:gd name="connsiteY1" fmla="*/ 595085 h 689428"/>
              <a:gd name="connsiteX2" fmla="*/ 159657 w 491066"/>
              <a:gd name="connsiteY2" fmla="*/ 609600 h 689428"/>
              <a:gd name="connsiteX3" fmla="*/ 130628 w 491066"/>
              <a:gd name="connsiteY3" fmla="*/ 493485 h 689428"/>
              <a:gd name="connsiteX4" fmla="*/ 174171 w 491066"/>
              <a:gd name="connsiteY4" fmla="*/ 464457 h 689428"/>
              <a:gd name="connsiteX5" fmla="*/ 246743 w 491066"/>
              <a:gd name="connsiteY5" fmla="*/ 406400 h 689428"/>
              <a:gd name="connsiteX6" fmla="*/ 217714 w 491066"/>
              <a:gd name="connsiteY6" fmla="*/ 304800 h 689428"/>
              <a:gd name="connsiteX7" fmla="*/ 478971 w 491066"/>
              <a:gd name="connsiteY7" fmla="*/ 87085 h 689428"/>
              <a:gd name="connsiteX8" fmla="*/ 290285 w 491066"/>
              <a:gd name="connsiteY8" fmla="*/ 0 h 689428"/>
              <a:gd name="connsiteX9" fmla="*/ 290285 w 491066"/>
              <a:gd name="connsiteY9" fmla="*/ 0 h 68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1066" h="689428">
                <a:moveTo>
                  <a:pt x="246743" y="43543"/>
                </a:moveTo>
                <a:cubicBezTo>
                  <a:pt x="137885" y="272142"/>
                  <a:pt x="29028" y="500742"/>
                  <a:pt x="14514" y="595085"/>
                </a:cubicBezTo>
                <a:cubicBezTo>
                  <a:pt x="0" y="689428"/>
                  <a:pt x="140305" y="626533"/>
                  <a:pt x="159657" y="609600"/>
                </a:cubicBezTo>
                <a:cubicBezTo>
                  <a:pt x="179009" y="592667"/>
                  <a:pt x="128209" y="517675"/>
                  <a:pt x="130628" y="493485"/>
                </a:cubicBezTo>
                <a:cubicBezTo>
                  <a:pt x="133047" y="469295"/>
                  <a:pt x="154819" y="478971"/>
                  <a:pt x="174171" y="464457"/>
                </a:cubicBezTo>
                <a:cubicBezTo>
                  <a:pt x="193524" y="449943"/>
                  <a:pt x="239486" y="433010"/>
                  <a:pt x="246743" y="406400"/>
                </a:cubicBezTo>
                <a:cubicBezTo>
                  <a:pt x="254000" y="379790"/>
                  <a:pt x="179009" y="358019"/>
                  <a:pt x="217714" y="304800"/>
                </a:cubicBezTo>
                <a:cubicBezTo>
                  <a:pt x="256419" y="251581"/>
                  <a:pt x="466876" y="137885"/>
                  <a:pt x="478971" y="87085"/>
                </a:cubicBezTo>
                <a:cubicBezTo>
                  <a:pt x="491066" y="36285"/>
                  <a:pt x="290285" y="0"/>
                  <a:pt x="290285" y="0"/>
                </a:cubicBezTo>
                <a:lnTo>
                  <a:pt x="290285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 rot="1139269">
            <a:off x="7822045" y="1157500"/>
            <a:ext cx="626059" cy="40985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 rot="1186488">
            <a:off x="7944068" y="1267865"/>
            <a:ext cx="317175" cy="16919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>
            <a:off x="6934200" y="1447800"/>
            <a:ext cx="491066" cy="689428"/>
          </a:xfrm>
          <a:custGeom>
            <a:avLst/>
            <a:gdLst>
              <a:gd name="connsiteX0" fmla="*/ 246743 w 491066"/>
              <a:gd name="connsiteY0" fmla="*/ 43543 h 689428"/>
              <a:gd name="connsiteX1" fmla="*/ 14514 w 491066"/>
              <a:gd name="connsiteY1" fmla="*/ 595085 h 689428"/>
              <a:gd name="connsiteX2" fmla="*/ 159657 w 491066"/>
              <a:gd name="connsiteY2" fmla="*/ 609600 h 689428"/>
              <a:gd name="connsiteX3" fmla="*/ 130628 w 491066"/>
              <a:gd name="connsiteY3" fmla="*/ 493485 h 689428"/>
              <a:gd name="connsiteX4" fmla="*/ 174171 w 491066"/>
              <a:gd name="connsiteY4" fmla="*/ 464457 h 689428"/>
              <a:gd name="connsiteX5" fmla="*/ 246743 w 491066"/>
              <a:gd name="connsiteY5" fmla="*/ 406400 h 689428"/>
              <a:gd name="connsiteX6" fmla="*/ 217714 w 491066"/>
              <a:gd name="connsiteY6" fmla="*/ 304800 h 689428"/>
              <a:gd name="connsiteX7" fmla="*/ 478971 w 491066"/>
              <a:gd name="connsiteY7" fmla="*/ 87085 h 689428"/>
              <a:gd name="connsiteX8" fmla="*/ 290285 w 491066"/>
              <a:gd name="connsiteY8" fmla="*/ 0 h 689428"/>
              <a:gd name="connsiteX9" fmla="*/ 290285 w 491066"/>
              <a:gd name="connsiteY9" fmla="*/ 0 h 68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1066" h="689428">
                <a:moveTo>
                  <a:pt x="246743" y="43543"/>
                </a:moveTo>
                <a:cubicBezTo>
                  <a:pt x="137885" y="272142"/>
                  <a:pt x="29028" y="500742"/>
                  <a:pt x="14514" y="595085"/>
                </a:cubicBezTo>
                <a:cubicBezTo>
                  <a:pt x="0" y="689428"/>
                  <a:pt x="140305" y="626533"/>
                  <a:pt x="159657" y="609600"/>
                </a:cubicBezTo>
                <a:cubicBezTo>
                  <a:pt x="179009" y="592667"/>
                  <a:pt x="128209" y="517675"/>
                  <a:pt x="130628" y="493485"/>
                </a:cubicBezTo>
                <a:cubicBezTo>
                  <a:pt x="133047" y="469295"/>
                  <a:pt x="154819" y="478971"/>
                  <a:pt x="174171" y="464457"/>
                </a:cubicBezTo>
                <a:cubicBezTo>
                  <a:pt x="193524" y="449943"/>
                  <a:pt x="239486" y="433010"/>
                  <a:pt x="246743" y="406400"/>
                </a:cubicBezTo>
                <a:cubicBezTo>
                  <a:pt x="254000" y="379790"/>
                  <a:pt x="179009" y="358019"/>
                  <a:pt x="217714" y="304800"/>
                </a:cubicBezTo>
                <a:cubicBezTo>
                  <a:pt x="256419" y="251581"/>
                  <a:pt x="466876" y="137885"/>
                  <a:pt x="478971" y="87085"/>
                </a:cubicBezTo>
                <a:cubicBezTo>
                  <a:pt x="491066" y="36285"/>
                  <a:pt x="290285" y="0"/>
                  <a:pt x="290285" y="0"/>
                </a:cubicBezTo>
                <a:lnTo>
                  <a:pt x="290285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 rot="1139269">
            <a:off x="7136245" y="1157500"/>
            <a:ext cx="626059" cy="40985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 rot="1186488">
            <a:off x="7258268" y="1267865"/>
            <a:ext cx="317175" cy="16919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6248400" y="1447800"/>
            <a:ext cx="491066" cy="689428"/>
          </a:xfrm>
          <a:custGeom>
            <a:avLst/>
            <a:gdLst>
              <a:gd name="connsiteX0" fmla="*/ 246743 w 491066"/>
              <a:gd name="connsiteY0" fmla="*/ 43543 h 689428"/>
              <a:gd name="connsiteX1" fmla="*/ 14514 w 491066"/>
              <a:gd name="connsiteY1" fmla="*/ 595085 h 689428"/>
              <a:gd name="connsiteX2" fmla="*/ 159657 w 491066"/>
              <a:gd name="connsiteY2" fmla="*/ 609600 h 689428"/>
              <a:gd name="connsiteX3" fmla="*/ 130628 w 491066"/>
              <a:gd name="connsiteY3" fmla="*/ 493485 h 689428"/>
              <a:gd name="connsiteX4" fmla="*/ 174171 w 491066"/>
              <a:gd name="connsiteY4" fmla="*/ 464457 h 689428"/>
              <a:gd name="connsiteX5" fmla="*/ 246743 w 491066"/>
              <a:gd name="connsiteY5" fmla="*/ 406400 h 689428"/>
              <a:gd name="connsiteX6" fmla="*/ 217714 w 491066"/>
              <a:gd name="connsiteY6" fmla="*/ 304800 h 689428"/>
              <a:gd name="connsiteX7" fmla="*/ 478971 w 491066"/>
              <a:gd name="connsiteY7" fmla="*/ 87085 h 689428"/>
              <a:gd name="connsiteX8" fmla="*/ 290285 w 491066"/>
              <a:gd name="connsiteY8" fmla="*/ 0 h 689428"/>
              <a:gd name="connsiteX9" fmla="*/ 290285 w 491066"/>
              <a:gd name="connsiteY9" fmla="*/ 0 h 68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1066" h="689428">
                <a:moveTo>
                  <a:pt x="246743" y="43543"/>
                </a:moveTo>
                <a:cubicBezTo>
                  <a:pt x="137885" y="272142"/>
                  <a:pt x="29028" y="500742"/>
                  <a:pt x="14514" y="595085"/>
                </a:cubicBezTo>
                <a:cubicBezTo>
                  <a:pt x="0" y="689428"/>
                  <a:pt x="140305" y="626533"/>
                  <a:pt x="159657" y="609600"/>
                </a:cubicBezTo>
                <a:cubicBezTo>
                  <a:pt x="179009" y="592667"/>
                  <a:pt x="128209" y="517675"/>
                  <a:pt x="130628" y="493485"/>
                </a:cubicBezTo>
                <a:cubicBezTo>
                  <a:pt x="133047" y="469295"/>
                  <a:pt x="154819" y="478971"/>
                  <a:pt x="174171" y="464457"/>
                </a:cubicBezTo>
                <a:cubicBezTo>
                  <a:pt x="193524" y="449943"/>
                  <a:pt x="239486" y="433010"/>
                  <a:pt x="246743" y="406400"/>
                </a:cubicBezTo>
                <a:cubicBezTo>
                  <a:pt x="254000" y="379790"/>
                  <a:pt x="179009" y="358019"/>
                  <a:pt x="217714" y="304800"/>
                </a:cubicBezTo>
                <a:cubicBezTo>
                  <a:pt x="256419" y="251581"/>
                  <a:pt x="466876" y="137885"/>
                  <a:pt x="478971" y="87085"/>
                </a:cubicBezTo>
                <a:cubicBezTo>
                  <a:pt x="491066" y="36285"/>
                  <a:pt x="290285" y="0"/>
                  <a:pt x="290285" y="0"/>
                </a:cubicBezTo>
                <a:lnTo>
                  <a:pt x="290285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 rot="1139269">
            <a:off x="6450445" y="1157500"/>
            <a:ext cx="626059" cy="40985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 rot="1186488">
            <a:off x="6572468" y="1267865"/>
            <a:ext cx="317175" cy="16919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3276600" y="1524000"/>
            <a:ext cx="491066" cy="689428"/>
          </a:xfrm>
          <a:custGeom>
            <a:avLst/>
            <a:gdLst>
              <a:gd name="connsiteX0" fmla="*/ 246743 w 491066"/>
              <a:gd name="connsiteY0" fmla="*/ 43543 h 689428"/>
              <a:gd name="connsiteX1" fmla="*/ 14514 w 491066"/>
              <a:gd name="connsiteY1" fmla="*/ 595085 h 689428"/>
              <a:gd name="connsiteX2" fmla="*/ 159657 w 491066"/>
              <a:gd name="connsiteY2" fmla="*/ 609600 h 689428"/>
              <a:gd name="connsiteX3" fmla="*/ 130628 w 491066"/>
              <a:gd name="connsiteY3" fmla="*/ 493485 h 689428"/>
              <a:gd name="connsiteX4" fmla="*/ 174171 w 491066"/>
              <a:gd name="connsiteY4" fmla="*/ 464457 h 689428"/>
              <a:gd name="connsiteX5" fmla="*/ 246743 w 491066"/>
              <a:gd name="connsiteY5" fmla="*/ 406400 h 689428"/>
              <a:gd name="connsiteX6" fmla="*/ 217714 w 491066"/>
              <a:gd name="connsiteY6" fmla="*/ 304800 h 689428"/>
              <a:gd name="connsiteX7" fmla="*/ 478971 w 491066"/>
              <a:gd name="connsiteY7" fmla="*/ 87085 h 689428"/>
              <a:gd name="connsiteX8" fmla="*/ 290285 w 491066"/>
              <a:gd name="connsiteY8" fmla="*/ 0 h 689428"/>
              <a:gd name="connsiteX9" fmla="*/ 290285 w 491066"/>
              <a:gd name="connsiteY9" fmla="*/ 0 h 68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1066" h="689428">
                <a:moveTo>
                  <a:pt x="246743" y="43543"/>
                </a:moveTo>
                <a:cubicBezTo>
                  <a:pt x="137885" y="272142"/>
                  <a:pt x="29028" y="500742"/>
                  <a:pt x="14514" y="595085"/>
                </a:cubicBezTo>
                <a:cubicBezTo>
                  <a:pt x="0" y="689428"/>
                  <a:pt x="140305" y="626533"/>
                  <a:pt x="159657" y="609600"/>
                </a:cubicBezTo>
                <a:cubicBezTo>
                  <a:pt x="179009" y="592667"/>
                  <a:pt x="128209" y="517675"/>
                  <a:pt x="130628" y="493485"/>
                </a:cubicBezTo>
                <a:cubicBezTo>
                  <a:pt x="133047" y="469295"/>
                  <a:pt x="154819" y="478971"/>
                  <a:pt x="174171" y="464457"/>
                </a:cubicBezTo>
                <a:cubicBezTo>
                  <a:pt x="193524" y="449943"/>
                  <a:pt x="239486" y="433010"/>
                  <a:pt x="246743" y="406400"/>
                </a:cubicBezTo>
                <a:cubicBezTo>
                  <a:pt x="254000" y="379790"/>
                  <a:pt x="179009" y="358019"/>
                  <a:pt x="217714" y="304800"/>
                </a:cubicBezTo>
                <a:cubicBezTo>
                  <a:pt x="256419" y="251581"/>
                  <a:pt x="466876" y="137885"/>
                  <a:pt x="478971" y="87085"/>
                </a:cubicBezTo>
                <a:cubicBezTo>
                  <a:pt x="491066" y="36285"/>
                  <a:pt x="290285" y="0"/>
                  <a:pt x="290285" y="0"/>
                </a:cubicBezTo>
                <a:lnTo>
                  <a:pt x="290285" y="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ounded Rectangle 47"/>
          <p:cNvSpPr/>
          <p:nvPr/>
        </p:nvSpPr>
        <p:spPr>
          <a:xfrm rot="1139269">
            <a:off x="3478645" y="1233700"/>
            <a:ext cx="626059" cy="40985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48"/>
          <p:cNvSpPr/>
          <p:nvPr/>
        </p:nvSpPr>
        <p:spPr>
          <a:xfrm rot="1186488">
            <a:off x="3600668" y="1344065"/>
            <a:ext cx="317175" cy="16919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381000" y="2286000"/>
            <a:ext cx="8382000" cy="762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+          =       </a:t>
            </a:r>
            <a:endParaRPr lang="en-US" sz="6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2209800" y="1295400"/>
            <a:ext cx="1066800" cy="762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648200" y="1295400"/>
            <a:ext cx="1066800" cy="762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একত্রে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6781800" y="2286000"/>
            <a:ext cx="1066800" cy="762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6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2286000" y="3352800"/>
            <a:ext cx="4572000" cy="35052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৩</a:t>
            </a:r>
          </a:p>
          <a:p>
            <a:pPr algn="ctr"/>
            <a:r>
              <a:rPr lang="bn-BD" sz="7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+২</a:t>
            </a:r>
          </a:p>
          <a:p>
            <a:pPr algn="ctr"/>
            <a:r>
              <a:rPr lang="bn-BD" sz="7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</a:t>
            </a:r>
            <a:endParaRPr lang="en-US" sz="7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>
            <a:off x="3505200" y="5715000"/>
            <a:ext cx="2514600" cy="1588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4" name="Rounded Rectangle 63"/>
          <p:cNvSpPr/>
          <p:nvPr/>
        </p:nvSpPr>
        <p:spPr>
          <a:xfrm>
            <a:off x="228600" y="457200"/>
            <a:ext cx="2819400" cy="609600"/>
          </a:xfrm>
          <a:prstGeom prst="roundRect">
            <a:avLst/>
          </a:prstGeom>
          <a:solidFill>
            <a:srgbClr val="CC99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এখানে কয়টি চাবি?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5" name="Rounded Rectangle 64"/>
          <p:cNvSpPr/>
          <p:nvPr/>
        </p:nvSpPr>
        <p:spPr>
          <a:xfrm>
            <a:off x="3124200" y="457200"/>
            <a:ext cx="2819400" cy="6096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এখানে কয়টি চাবি?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6019800" y="457200"/>
            <a:ext cx="2819400" cy="609600"/>
          </a:xfrm>
          <a:prstGeom prst="roundRect">
            <a:avLst/>
          </a:prstGeom>
          <a:solidFill>
            <a:srgbClr val="CC99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কয়টি চাবি হলো?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609600" y="2286000"/>
            <a:ext cx="914400" cy="6858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6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3352800" y="2286000"/>
            <a:ext cx="914400" cy="6858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sz="6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4343400" y="5791200"/>
            <a:ext cx="914400" cy="83820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6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5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8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0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1000" fill="hold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7" grpId="0" animBg="1"/>
      <p:bldP spid="48" grpId="0" animBg="1"/>
      <p:bldP spid="49" grpId="0" animBg="1"/>
      <p:bldP spid="57" grpId="0" animBg="1"/>
      <p:bldP spid="58" grpId="0" animBg="1"/>
      <p:bldP spid="60" grpId="0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8" grpId="0" animBg="1"/>
      <p:bldP spid="6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28600"/>
            <a:ext cx="8534400" cy="632460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981200" y="1524000"/>
            <a:ext cx="1524000" cy="304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6200000" flipH="1">
            <a:off x="5143500" y="1714500"/>
            <a:ext cx="1600200" cy="152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3581400" y="1752600"/>
            <a:ext cx="1447800" cy="76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15"/>
          <p:cNvSpPr/>
          <p:nvPr/>
        </p:nvSpPr>
        <p:spPr>
          <a:xfrm>
            <a:off x="2598057" y="2177143"/>
            <a:ext cx="3425372" cy="348343"/>
          </a:xfrm>
          <a:custGeom>
            <a:avLst/>
            <a:gdLst>
              <a:gd name="connsiteX0" fmla="*/ 0 w 3425372"/>
              <a:gd name="connsiteY0" fmla="*/ 261257 h 348343"/>
              <a:gd name="connsiteX1" fmla="*/ 58057 w 3425372"/>
              <a:gd name="connsiteY1" fmla="*/ 188686 h 348343"/>
              <a:gd name="connsiteX2" fmla="*/ 145143 w 3425372"/>
              <a:gd name="connsiteY2" fmla="*/ 159657 h 348343"/>
              <a:gd name="connsiteX3" fmla="*/ 275772 w 3425372"/>
              <a:gd name="connsiteY3" fmla="*/ 101600 h 348343"/>
              <a:gd name="connsiteX4" fmla="*/ 319314 w 3425372"/>
              <a:gd name="connsiteY4" fmla="*/ 87086 h 348343"/>
              <a:gd name="connsiteX5" fmla="*/ 362857 w 3425372"/>
              <a:gd name="connsiteY5" fmla="*/ 72571 h 348343"/>
              <a:gd name="connsiteX6" fmla="*/ 551543 w 3425372"/>
              <a:gd name="connsiteY6" fmla="*/ 43543 h 348343"/>
              <a:gd name="connsiteX7" fmla="*/ 595086 w 3425372"/>
              <a:gd name="connsiteY7" fmla="*/ 29028 h 348343"/>
              <a:gd name="connsiteX8" fmla="*/ 856343 w 3425372"/>
              <a:gd name="connsiteY8" fmla="*/ 0 h 348343"/>
              <a:gd name="connsiteX9" fmla="*/ 1233714 w 3425372"/>
              <a:gd name="connsiteY9" fmla="*/ 14514 h 348343"/>
              <a:gd name="connsiteX10" fmla="*/ 1277257 w 3425372"/>
              <a:gd name="connsiteY10" fmla="*/ 29028 h 348343"/>
              <a:gd name="connsiteX11" fmla="*/ 1407886 w 3425372"/>
              <a:gd name="connsiteY11" fmla="*/ 43543 h 348343"/>
              <a:gd name="connsiteX12" fmla="*/ 1451429 w 3425372"/>
              <a:gd name="connsiteY12" fmla="*/ 58057 h 348343"/>
              <a:gd name="connsiteX13" fmla="*/ 1553029 w 3425372"/>
              <a:gd name="connsiteY13" fmla="*/ 87086 h 348343"/>
              <a:gd name="connsiteX14" fmla="*/ 1596572 w 3425372"/>
              <a:gd name="connsiteY14" fmla="*/ 116114 h 348343"/>
              <a:gd name="connsiteX15" fmla="*/ 1625600 w 3425372"/>
              <a:gd name="connsiteY15" fmla="*/ 203200 h 348343"/>
              <a:gd name="connsiteX16" fmla="*/ 1712686 w 3425372"/>
              <a:gd name="connsiteY16" fmla="*/ 232228 h 348343"/>
              <a:gd name="connsiteX17" fmla="*/ 1741714 w 3425372"/>
              <a:gd name="connsiteY17" fmla="*/ 275771 h 348343"/>
              <a:gd name="connsiteX18" fmla="*/ 1785257 w 3425372"/>
              <a:gd name="connsiteY18" fmla="*/ 261257 h 348343"/>
              <a:gd name="connsiteX19" fmla="*/ 1886857 w 3425372"/>
              <a:gd name="connsiteY19" fmla="*/ 203200 h 348343"/>
              <a:gd name="connsiteX20" fmla="*/ 2017486 w 3425372"/>
              <a:gd name="connsiteY20" fmla="*/ 159657 h 348343"/>
              <a:gd name="connsiteX21" fmla="*/ 2119086 w 3425372"/>
              <a:gd name="connsiteY21" fmla="*/ 130628 h 348343"/>
              <a:gd name="connsiteX22" fmla="*/ 2278743 w 3425372"/>
              <a:gd name="connsiteY22" fmla="*/ 116114 h 348343"/>
              <a:gd name="connsiteX23" fmla="*/ 2365829 w 3425372"/>
              <a:gd name="connsiteY23" fmla="*/ 87086 h 348343"/>
              <a:gd name="connsiteX24" fmla="*/ 2409372 w 3425372"/>
              <a:gd name="connsiteY24" fmla="*/ 72571 h 348343"/>
              <a:gd name="connsiteX25" fmla="*/ 2467429 w 3425372"/>
              <a:gd name="connsiteY25" fmla="*/ 43543 h 348343"/>
              <a:gd name="connsiteX26" fmla="*/ 3077029 w 3425372"/>
              <a:gd name="connsiteY26" fmla="*/ 58057 h 348343"/>
              <a:gd name="connsiteX27" fmla="*/ 3164114 w 3425372"/>
              <a:gd name="connsiteY27" fmla="*/ 87086 h 348343"/>
              <a:gd name="connsiteX28" fmla="*/ 3265714 w 3425372"/>
              <a:gd name="connsiteY28" fmla="*/ 116114 h 348343"/>
              <a:gd name="connsiteX29" fmla="*/ 3309257 w 3425372"/>
              <a:gd name="connsiteY29" fmla="*/ 145143 h 348343"/>
              <a:gd name="connsiteX30" fmla="*/ 3352800 w 3425372"/>
              <a:gd name="connsiteY30" fmla="*/ 159657 h 348343"/>
              <a:gd name="connsiteX31" fmla="*/ 3367314 w 3425372"/>
              <a:gd name="connsiteY31" fmla="*/ 203200 h 348343"/>
              <a:gd name="connsiteX32" fmla="*/ 3381829 w 3425372"/>
              <a:gd name="connsiteY32" fmla="*/ 275771 h 348343"/>
              <a:gd name="connsiteX33" fmla="*/ 3410857 w 3425372"/>
              <a:gd name="connsiteY33" fmla="*/ 319314 h 348343"/>
              <a:gd name="connsiteX34" fmla="*/ 3425372 w 3425372"/>
              <a:gd name="connsiteY34" fmla="*/ 348343 h 348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425372" h="348343">
                <a:moveTo>
                  <a:pt x="0" y="261257"/>
                </a:moveTo>
                <a:cubicBezTo>
                  <a:pt x="15739" y="214040"/>
                  <a:pt x="6677" y="211521"/>
                  <a:pt x="58057" y="188686"/>
                </a:cubicBezTo>
                <a:cubicBezTo>
                  <a:pt x="86019" y="176259"/>
                  <a:pt x="145143" y="159657"/>
                  <a:pt x="145143" y="159657"/>
                </a:cubicBezTo>
                <a:cubicBezTo>
                  <a:pt x="214146" y="113654"/>
                  <a:pt x="172136" y="136145"/>
                  <a:pt x="275772" y="101600"/>
                </a:cubicBezTo>
                <a:lnTo>
                  <a:pt x="319314" y="87086"/>
                </a:lnTo>
                <a:cubicBezTo>
                  <a:pt x="333828" y="82248"/>
                  <a:pt x="347855" y="75571"/>
                  <a:pt x="362857" y="72571"/>
                </a:cubicBezTo>
                <a:cubicBezTo>
                  <a:pt x="473677" y="50408"/>
                  <a:pt x="410950" y="61117"/>
                  <a:pt x="551543" y="43543"/>
                </a:cubicBezTo>
                <a:cubicBezTo>
                  <a:pt x="566057" y="38705"/>
                  <a:pt x="580151" y="32347"/>
                  <a:pt x="595086" y="29028"/>
                </a:cubicBezTo>
                <a:cubicBezTo>
                  <a:pt x="681812" y="9755"/>
                  <a:pt x="767317" y="7419"/>
                  <a:pt x="856343" y="0"/>
                </a:cubicBezTo>
                <a:cubicBezTo>
                  <a:pt x="982133" y="4838"/>
                  <a:pt x="1108129" y="5853"/>
                  <a:pt x="1233714" y="14514"/>
                </a:cubicBezTo>
                <a:cubicBezTo>
                  <a:pt x="1248977" y="15567"/>
                  <a:pt x="1262166" y="26513"/>
                  <a:pt x="1277257" y="29028"/>
                </a:cubicBezTo>
                <a:cubicBezTo>
                  <a:pt x="1320472" y="36231"/>
                  <a:pt x="1364343" y="38705"/>
                  <a:pt x="1407886" y="43543"/>
                </a:cubicBezTo>
                <a:cubicBezTo>
                  <a:pt x="1422400" y="48381"/>
                  <a:pt x="1436718" y="53854"/>
                  <a:pt x="1451429" y="58057"/>
                </a:cubicBezTo>
                <a:cubicBezTo>
                  <a:pt x="1473138" y="64260"/>
                  <a:pt x="1529824" y="75483"/>
                  <a:pt x="1553029" y="87086"/>
                </a:cubicBezTo>
                <a:cubicBezTo>
                  <a:pt x="1568631" y="94887"/>
                  <a:pt x="1582058" y="106438"/>
                  <a:pt x="1596572" y="116114"/>
                </a:cubicBezTo>
                <a:cubicBezTo>
                  <a:pt x="1606248" y="145143"/>
                  <a:pt x="1596571" y="193524"/>
                  <a:pt x="1625600" y="203200"/>
                </a:cubicBezTo>
                <a:lnTo>
                  <a:pt x="1712686" y="232228"/>
                </a:lnTo>
                <a:cubicBezTo>
                  <a:pt x="1722362" y="246742"/>
                  <a:pt x="1725518" y="269292"/>
                  <a:pt x="1741714" y="275771"/>
                </a:cubicBezTo>
                <a:cubicBezTo>
                  <a:pt x="1755919" y="281453"/>
                  <a:pt x="1771573" y="268099"/>
                  <a:pt x="1785257" y="261257"/>
                </a:cubicBezTo>
                <a:cubicBezTo>
                  <a:pt x="1890000" y="208886"/>
                  <a:pt x="1759618" y="254095"/>
                  <a:pt x="1886857" y="203200"/>
                </a:cubicBezTo>
                <a:cubicBezTo>
                  <a:pt x="1886874" y="203193"/>
                  <a:pt x="1995705" y="166917"/>
                  <a:pt x="2017486" y="159657"/>
                </a:cubicBezTo>
                <a:cubicBezTo>
                  <a:pt x="2047334" y="149708"/>
                  <a:pt x="2088717" y="134677"/>
                  <a:pt x="2119086" y="130628"/>
                </a:cubicBezTo>
                <a:cubicBezTo>
                  <a:pt x="2172056" y="123565"/>
                  <a:pt x="2225524" y="120952"/>
                  <a:pt x="2278743" y="116114"/>
                </a:cubicBezTo>
                <a:lnTo>
                  <a:pt x="2365829" y="87086"/>
                </a:lnTo>
                <a:cubicBezTo>
                  <a:pt x="2380343" y="82248"/>
                  <a:pt x="2395688" y="79413"/>
                  <a:pt x="2409372" y="72571"/>
                </a:cubicBezTo>
                <a:lnTo>
                  <a:pt x="2467429" y="43543"/>
                </a:lnTo>
                <a:cubicBezTo>
                  <a:pt x="2670629" y="48381"/>
                  <a:pt x="2874167" y="45378"/>
                  <a:pt x="3077029" y="58057"/>
                </a:cubicBezTo>
                <a:cubicBezTo>
                  <a:pt x="3107568" y="59966"/>
                  <a:pt x="3134429" y="79665"/>
                  <a:pt x="3164114" y="87086"/>
                </a:cubicBezTo>
                <a:cubicBezTo>
                  <a:pt x="3237014" y="105310"/>
                  <a:pt x="3203247" y="95292"/>
                  <a:pt x="3265714" y="116114"/>
                </a:cubicBezTo>
                <a:cubicBezTo>
                  <a:pt x="3280228" y="125790"/>
                  <a:pt x="3293655" y="137342"/>
                  <a:pt x="3309257" y="145143"/>
                </a:cubicBezTo>
                <a:cubicBezTo>
                  <a:pt x="3322941" y="151985"/>
                  <a:pt x="3341982" y="148839"/>
                  <a:pt x="3352800" y="159657"/>
                </a:cubicBezTo>
                <a:cubicBezTo>
                  <a:pt x="3363618" y="170475"/>
                  <a:pt x="3363603" y="188357"/>
                  <a:pt x="3367314" y="203200"/>
                </a:cubicBezTo>
                <a:cubicBezTo>
                  <a:pt x="3373297" y="227133"/>
                  <a:pt x="3373167" y="252672"/>
                  <a:pt x="3381829" y="275771"/>
                </a:cubicBezTo>
                <a:cubicBezTo>
                  <a:pt x="3387954" y="292104"/>
                  <a:pt x="3401882" y="304356"/>
                  <a:pt x="3410857" y="319314"/>
                </a:cubicBezTo>
                <a:cubicBezTo>
                  <a:pt x="3416423" y="328591"/>
                  <a:pt x="3420534" y="338667"/>
                  <a:pt x="3425372" y="348343"/>
                </a:cubicBez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2917371" y="783672"/>
            <a:ext cx="2931886" cy="319414"/>
          </a:xfrm>
          <a:custGeom>
            <a:avLst/>
            <a:gdLst>
              <a:gd name="connsiteX0" fmla="*/ 0 w 2931886"/>
              <a:gd name="connsiteY0" fmla="*/ 145242 h 319414"/>
              <a:gd name="connsiteX1" fmla="*/ 58058 w 2931886"/>
              <a:gd name="connsiteY1" fmla="*/ 101699 h 319414"/>
              <a:gd name="connsiteX2" fmla="*/ 145143 w 2931886"/>
              <a:gd name="connsiteY2" fmla="*/ 72671 h 319414"/>
              <a:gd name="connsiteX3" fmla="*/ 740229 w 2931886"/>
              <a:gd name="connsiteY3" fmla="*/ 43642 h 319414"/>
              <a:gd name="connsiteX4" fmla="*/ 1016000 w 2931886"/>
              <a:gd name="connsiteY4" fmla="*/ 58157 h 319414"/>
              <a:gd name="connsiteX5" fmla="*/ 1103086 w 2931886"/>
              <a:gd name="connsiteY5" fmla="*/ 87185 h 319414"/>
              <a:gd name="connsiteX6" fmla="*/ 1161143 w 2931886"/>
              <a:gd name="connsiteY6" fmla="*/ 101699 h 319414"/>
              <a:gd name="connsiteX7" fmla="*/ 1190172 w 2931886"/>
              <a:gd name="connsiteY7" fmla="*/ 145242 h 319414"/>
              <a:gd name="connsiteX8" fmla="*/ 1422400 w 2931886"/>
              <a:gd name="connsiteY8" fmla="*/ 188785 h 319414"/>
              <a:gd name="connsiteX9" fmla="*/ 1451429 w 2931886"/>
              <a:gd name="connsiteY9" fmla="*/ 275871 h 319414"/>
              <a:gd name="connsiteX10" fmla="*/ 1465943 w 2931886"/>
              <a:gd name="connsiteY10" fmla="*/ 319414 h 319414"/>
              <a:gd name="connsiteX11" fmla="*/ 1625600 w 2931886"/>
              <a:gd name="connsiteY11" fmla="*/ 290385 h 319414"/>
              <a:gd name="connsiteX12" fmla="*/ 1727200 w 2931886"/>
              <a:gd name="connsiteY12" fmla="*/ 246842 h 319414"/>
              <a:gd name="connsiteX13" fmla="*/ 1770743 w 2931886"/>
              <a:gd name="connsiteY13" fmla="*/ 232328 h 319414"/>
              <a:gd name="connsiteX14" fmla="*/ 1814286 w 2931886"/>
              <a:gd name="connsiteY14" fmla="*/ 203299 h 319414"/>
              <a:gd name="connsiteX15" fmla="*/ 1857829 w 2931886"/>
              <a:gd name="connsiteY15" fmla="*/ 188785 h 319414"/>
              <a:gd name="connsiteX16" fmla="*/ 1901372 w 2931886"/>
              <a:gd name="connsiteY16" fmla="*/ 145242 h 319414"/>
              <a:gd name="connsiteX17" fmla="*/ 2061029 w 2931886"/>
              <a:gd name="connsiteY17" fmla="*/ 101699 h 319414"/>
              <a:gd name="connsiteX18" fmla="*/ 2786743 w 2931886"/>
              <a:gd name="connsiteY18" fmla="*/ 116214 h 319414"/>
              <a:gd name="connsiteX19" fmla="*/ 2873829 w 2931886"/>
              <a:gd name="connsiteY19" fmla="*/ 174271 h 319414"/>
              <a:gd name="connsiteX20" fmla="*/ 2917372 w 2931886"/>
              <a:gd name="connsiteY20" fmla="*/ 203299 h 319414"/>
              <a:gd name="connsiteX21" fmla="*/ 2931886 w 2931886"/>
              <a:gd name="connsiteY21" fmla="*/ 203299 h 319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931886" h="319414">
                <a:moveTo>
                  <a:pt x="0" y="145242"/>
                </a:moveTo>
                <a:cubicBezTo>
                  <a:pt x="19353" y="130728"/>
                  <a:pt x="36421" y="112517"/>
                  <a:pt x="58058" y="101699"/>
                </a:cubicBezTo>
                <a:cubicBezTo>
                  <a:pt x="85426" y="88015"/>
                  <a:pt x="116115" y="82347"/>
                  <a:pt x="145143" y="72671"/>
                </a:cubicBezTo>
                <a:cubicBezTo>
                  <a:pt x="363158" y="0"/>
                  <a:pt x="173414" y="58559"/>
                  <a:pt x="740229" y="43642"/>
                </a:cubicBezTo>
                <a:cubicBezTo>
                  <a:pt x="832153" y="48480"/>
                  <a:pt x="924605" y="47190"/>
                  <a:pt x="1016000" y="58157"/>
                </a:cubicBezTo>
                <a:cubicBezTo>
                  <a:pt x="1046381" y="61803"/>
                  <a:pt x="1073401" y="79764"/>
                  <a:pt x="1103086" y="87185"/>
                </a:cubicBezTo>
                <a:lnTo>
                  <a:pt x="1161143" y="101699"/>
                </a:lnTo>
                <a:cubicBezTo>
                  <a:pt x="1170819" y="116213"/>
                  <a:pt x="1173317" y="140747"/>
                  <a:pt x="1190172" y="145242"/>
                </a:cubicBezTo>
                <a:cubicBezTo>
                  <a:pt x="1494006" y="226265"/>
                  <a:pt x="1299339" y="106744"/>
                  <a:pt x="1422400" y="188785"/>
                </a:cubicBezTo>
                <a:lnTo>
                  <a:pt x="1451429" y="275871"/>
                </a:lnTo>
                <a:lnTo>
                  <a:pt x="1465943" y="319414"/>
                </a:lnTo>
                <a:cubicBezTo>
                  <a:pt x="1548167" y="307667"/>
                  <a:pt x="1557167" y="309937"/>
                  <a:pt x="1625600" y="290385"/>
                </a:cubicBezTo>
                <a:cubicBezTo>
                  <a:pt x="1693681" y="270934"/>
                  <a:pt x="1649786" y="280019"/>
                  <a:pt x="1727200" y="246842"/>
                </a:cubicBezTo>
                <a:cubicBezTo>
                  <a:pt x="1741262" y="240815"/>
                  <a:pt x="1756229" y="237166"/>
                  <a:pt x="1770743" y="232328"/>
                </a:cubicBezTo>
                <a:cubicBezTo>
                  <a:pt x="1785257" y="222652"/>
                  <a:pt x="1798684" y="211100"/>
                  <a:pt x="1814286" y="203299"/>
                </a:cubicBezTo>
                <a:cubicBezTo>
                  <a:pt x="1827970" y="196457"/>
                  <a:pt x="1845099" y="197272"/>
                  <a:pt x="1857829" y="188785"/>
                </a:cubicBezTo>
                <a:cubicBezTo>
                  <a:pt x="1874908" y="177399"/>
                  <a:pt x="1883966" y="156121"/>
                  <a:pt x="1901372" y="145242"/>
                </a:cubicBezTo>
                <a:cubicBezTo>
                  <a:pt x="1952226" y="113458"/>
                  <a:pt x="2003639" y="111265"/>
                  <a:pt x="2061029" y="101699"/>
                </a:cubicBezTo>
                <a:lnTo>
                  <a:pt x="2786743" y="116214"/>
                </a:lnTo>
                <a:cubicBezTo>
                  <a:pt x="2821493" y="119317"/>
                  <a:pt x="2844800" y="154919"/>
                  <a:pt x="2873829" y="174271"/>
                </a:cubicBezTo>
                <a:cubicBezTo>
                  <a:pt x="2888343" y="183947"/>
                  <a:pt x="2899928" y="203299"/>
                  <a:pt x="2917372" y="203299"/>
                </a:cubicBezTo>
                <a:lnTo>
                  <a:pt x="2931886" y="203299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 rot="5400000">
            <a:off x="3657600" y="1752600"/>
            <a:ext cx="1447800" cy="76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 18"/>
          <p:cNvSpPr/>
          <p:nvPr/>
        </p:nvSpPr>
        <p:spPr>
          <a:xfrm>
            <a:off x="4572000" y="1219200"/>
            <a:ext cx="1074057" cy="76200"/>
          </a:xfrm>
          <a:custGeom>
            <a:avLst/>
            <a:gdLst>
              <a:gd name="connsiteX0" fmla="*/ 0 w 1074057"/>
              <a:gd name="connsiteY0" fmla="*/ 81357 h 139414"/>
              <a:gd name="connsiteX1" fmla="*/ 43543 w 1074057"/>
              <a:gd name="connsiteY1" fmla="*/ 52328 h 139414"/>
              <a:gd name="connsiteX2" fmla="*/ 217714 w 1074057"/>
              <a:gd name="connsiteY2" fmla="*/ 52328 h 139414"/>
              <a:gd name="connsiteX3" fmla="*/ 232228 w 1074057"/>
              <a:gd name="connsiteY3" fmla="*/ 8785 h 139414"/>
              <a:gd name="connsiteX4" fmla="*/ 391886 w 1074057"/>
              <a:gd name="connsiteY4" fmla="*/ 23299 h 139414"/>
              <a:gd name="connsiteX5" fmla="*/ 609600 w 1074057"/>
              <a:gd name="connsiteY5" fmla="*/ 52328 h 139414"/>
              <a:gd name="connsiteX6" fmla="*/ 682171 w 1074057"/>
              <a:gd name="connsiteY6" fmla="*/ 124899 h 139414"/>
              <a:gd name="connsiteX7" fmla="*/ 725714 w 1074057"/>
              <a:gd name="connsiteY7" fmla="*/ 110385 h 139414"/>
              <a:gd name="connsiteX8" fmla="*/ 870857 w 1074057"/>
              <a:gd name="connsiteY8" fmla="*/ 124899 h 139414"/>
              <a:gd name="connsiteX9" fmla="*/ 914400 w 1074057"/>
              <a:gd name="connsiteY9" fmla="*/ 139414 h 139414"/>
              <a:gd name="connsiteX10" fmla="*/ 1001486 w 1074057"/>
              <a:gd name="connsiteY10" fmla="*/ 124899 h 139414"/>
              <a:gd name="connsiteX11" fmla="*/ 1074057 w 1074057"/>
              <a:gd name="connsiteY11" fmla="*/ 66842 h 139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74057" h="139414">
                <a:moveTo>
                  <a:pt x="0" y="81357"/>
                </a:moveTo>
                <a:cubicBezTo>
                  <a:pt x="14514" y="71681"/>
                  <a:pt x="26159" y="53777"/>
                  <a:pt x="43543" y="52328"/>
                </a:cubicBezTo>
                <a:cubicBezTo>
                  <a:pt x="302810" y="30721"/>
                  <a:pt x="92996" y="93900"/>
                  <a:pt x="217714" y="52328"/>
                </a:cubicBezTo>
                <a:cubicBezTo>
                  <a:pt x="222552" y="37814"/>
                  <a:pt x="217137" y="11300"/>
                  <a:pt x="232228" y="8785"/>
                </a:cubicBezTo>
                <a:cubicBezTo>
                  <a:pt x="284940" y="0"/>
                  <a:pt x="338799" y="17174"/>
                  <a:pt x="391886" y="23299"/>
                </a:cubicBezTo>
                <a:cubicBezTo>
                  <a:pt x="464617" y="31691"/>
                  <a:pt x="537029" y="42652"/>
                  <a:pt x="609600" y="52328"/>
                </a:cubicBezTo>
                <a:cubicBezTo>
                  <a:pt x="626534" y="77729"/>
                  <a:pt x="645884" y="118851"/>
                  <a:pt x="682171" y="124899"/>
                </a:cubicBezTo>
                <a:cubicBezTo>
                  <a:pt x="697262" y="127414"/>
                  <a:pt x="711200" y="115223"/>
                  <a:pt x="725714" y="110385"/>
                </a:cubicBezTo>
                <a:cubicBezTo>
                  <a:pt x="774095" y="115223"/>
                  <a:pt x="822800" y="117506"/>
                  <a:pt x="870857" y="124899"/>
                </a:cubicBezTo>
                <a:cubicBezTo>
                  <a:pt x="885979" y="127225"/>
                  <a:pt x="899100" y="139414"/>
                  <a:pt x="914400" y="139414"/>
                </a:cubicBezTo>
                <a:cubicBezTo>
                  <a:pt x="943829" y="139414"/>
                  <a:pt x="972457" y="129737"/>
                  <a:pt x="1001486" y="124899"/>
                </a:cubicBezTo>
                <a:cubicBezTo>
                  <a:pt x="1056414" y="88280"/>
                  <a:pt x="1032693" y="108206"/>
                  <a:pt x="1074057" y="66842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2971800" y="1447800"/>
            <a:ext cx="1074057" cy="139414"/>
          </a:xfrm>
          <a:custGeom>
            <a:avLst/>
            <a:gdLst>
              <a:gd name="connsiteX0" fmla="*/ 0 w 1074057"/>
              <a:gd name="connsiteY0" fmla="*/ 81357 h 139414"/>
              <a:gd name="connsiteX1" fmla="*/ 43543 w 1074057"/>
              <a:gd name="connsiteY1" fmla="*/ 52328 h 139414"/>
              <a:gd name="connsiteX2" fmla="*/ 217714 w 1074057"/>
              <a:gd name="connsiteY2" fmla="*/ 52328 h 139414"/>
              <a:gd name="connsiteX3" fmla="*/ 232228 w 1074057"/>
              <a:gd name="connsiteY3" fmla="*/ 8785 h 139414"/>
              <a:gd name="connsiteX4" fmla="*/ 391886 w 1074057"/>
              <a:gd name="connsiteY4" fmla="*/ 23299 h 139414"/>
              <a:gd name="connsiteX5" fmla="*/ 609600 w 1074057"/>
              <a:gd name="connsiteY5" fmla="*/ 52328 h 139414"/>
              <a:gd name="connsiteX6" fmla="*/ 682171 w 1074057"/>
              <a:gd name="connsiteY6" fmla="*/ 124899 h 139414"/>
              <a:gd name="connsiteX7" fmla="*/ 725714 w 1074057"/>
              <a:gd name="connsiteY7" fmla="*/ 110385 h 139414"/>
              <a:gd name="connsiteX8" fmla="*/ 870857 w 1074057"/>
              <a:gd name="connsiteY8" fmla="*/ 124899 h 139414"/>
              <a:gd name="connsiteX9" fmla="*/ 914400 w 1074057"/>
              <a:gd name="connsiteY9" fmla="*/ 139414 h 139414"/>
              <a:gd name="connsiteX10" fmla="*/ 1001486 w 1074057"/>
              <a:gd name="connsiteY10" fmla="*/ 124899 h 139414"/>
              <a:gd name="connsiteX11" fmla="*/ 1074057 w 1074057"/>
              <a:gd name="connsiteY11" fmla="*/ 66842 h 139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74057" h="139414">
                <a:moveTo>
                  <a:pt x="0" y="81357"/>
                </a:moveTo>
                <a:cubicBezTo>
                  <a:pt x="14514" y="71681"/>
                  <a:pt x="26159" y="53777"/>
                  <a:pt x="43543" y="52328"/>
                </a:cubicBezTo>
                <a:cubicBezTo>
                  <a:pt x="302810" y="30721"/>
                  <a:pt x="92996" y="93900"/>
                  <a:pt x="217714" y="52328"/>
                </a:cubicBezTo>
                <a:cubicBezTo>
                  <a:pt x="222552" y="37814"/>
                  <a:pt x="217137" y="11300"/>
                  <a:pt x="232228" y="8785"/>
                </a:cubicBezTo>
                <a:cubicBezTo>
                  <a:pt x="284940" y="0"/>
                  <a:pt x="338799" y="17174"/>
                  <a:pt x="391886" y="23299"/>
                </a:cubicBezTo>
                <a:cubicBezTo>
                  <a:pt x="464617" y="31691"/>
                  <a:pt x="537029" y="42652"/>
                  <a:pt x="609600" y="52328"/>
                </a:cubicBezTo>
                <a:cubicBezTo>
                  <a:pt x="626534" y="77729"/>
                  <a:pt x="645884" y="118851"/>
                  <a:pt x="682171" y="124899"/>
                </a:cubicBezTo>
                <a:cubicBezTo>
                  <a:pt x="697262" y="127414"/>
                  <a:pt x="711200" y="115223"/>
                  <a:pt x="725714" y="110385"/>
                </a:cubicBezTo>
                <a:cubicBezTo>
                  <a:pt x="774095" y="115223"/>
                  <a:pt x="822800" y="117506"/>
                  <a:pt x="870857" y="124899"/>
                </a:cubicBezTo>
                <a:cubicBezTo>
                  <a:pt x="885979" y="127225"/>
                  <a:pt x="899100" y="139414"/>
                  <a:pt x="914400" y="139414"/>
                </a:cubicBezTo>
                <a:cubicBezTo>
                  <a:pt x="943829" y="139414"/>
                  <a:pt x="972457" y="129737"/>
                  <a:pt x="1001486" y="124899"/>
                </a:cubicBezTo>
                <a:cubicBezTo>
                  <a:pt x="1056414" y="88280"/>
                  <a:pt x="1032693" y="108206"/>
                  <a:pt x="1074057" y="66842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4572000" y="1600200"/>
            <a:ext cx="1074057" cy="76200"/>
          </a:xfrm>
          <a:custGeom>
            <a:avLst/>
            <a:gdLst>
              <a:gd name="connsiteX0" fmla="*/ 0 w 1074057"/>
              <a:gd name="connsiteY0" fmla="*/ 81357 h 139414"/>
              <a:gd name="connsiteX1" fmla="*/ 43543 w 1074057"/>
              <a:gd name="connsiteY1" fmla="*/ 52328 h 139414"/>
              <a:gd name="connsiteX2" fmla="*/ 217714 w 1074057"/>
              <a:gd name="connsiteY2" fmla="*/ 52328 h 139414"/>
              <a:gd name="connsiteX3" fmla="*/ 232228 w 1074057"/>
              <a:gd name="connsiteY3" fmla="*/ 8785 h 139414"/>
              <a:gd name="connsiteX4" fmla="*/ 391886 w 1074057"/>
              <a:gd name="connsiteY4" fmla="*/ 23299 h 139414"/>
              <a:gd name="connsiteX5" fmla="*/ 609600 w 1074057"/>
              <a:gd name="connsiteY5" fmla="*/ 52328 h 139414"/>
              <a:gd name="connsiteX6" fmla="*/ 682171 w 1074057"/>
              <a:gd name="connsiteY6" fmla="*/ 124899 h 139414"/>
              <a:gd name="connsiteX7" fmla="*/ 725714 w 1074057"/>
              <a:gd name="connsiteY7" fmla="*/ 110385 h 139414"/>
              <a:gd name="connsiteX8" fmla="*/ 870857 w 1074057"/>
              <a:gd name="connsiteY8" fmla="*/ 124899 h 139414"/>
              <a:gd name="connsiteX9" fmla="*/ 914400 w 1074057"/>
              <a:gd name="connsiteY9" fmla="*/ 139414 h 139414"/>
              <a:gd name="connsiteX10" fmla="*/ 1001486 w 1074057"/>
              <a:gd name="connsiteY10" fmla="*/ 124899 h 139414"/>
              <a:gd name="connsiteX11" fmla="*/ 1074057 w 1074057"/>
              <a:gd name="connsiteY11" fmla="*/ 66842 h 139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74057" h="139414">
                <a:moveTo>
                  <a:pt x="0" y="81357"/>
                </a:moveTo>
                <a:cubicBezTo>
                  <a:pt x="14514" y="71681"/>
                  <a:pt x="26159" y="53777"/>
                  <a:pt x="43543" y="52328"/>
                </a:cubicBezTo>
                <a:cubicBezTo>
                  <a:pt x="302810" y="30721"/>
                  <a:pt x="92996" y="93900"/>
                  <a:pt x="217714" y="52328"/>
                </a:cubicBezTo>
                <a:cubicBezTo>
                  <a:pt x="222552" y="37814"/>
                  <a:pt x="217137" y="11300"/>
                  <a:pt x="232228" y="8785"/>
                </a:cubicBezTo>
                <a:cubicBezTo>
                  <a:pt x="284940" y="0"/>
                  <a:pt x="338799" y="17174"/>
                  <a:pt x="391886" y="23299"/>
                </a:cubicBezTo>
                <a:cubicBezTo>
                  <a:pt x="464617" y="31691"/>
                  <a:pt x="537029" y="42652"/>
                  <a:pt x="609600" y="52328"/>
                </a:cubicBezTo>
                <a:cubicBezTo>
                  <a:pt x="626534" y="77729"/>
                  <a:pt x="645884" y="118851"/>
                  <a:pt x="682171" y="124899"/>
                </a:cubicBezTo>
                <a:cubicBezTo>
                  <a:pt x="697262" y="127414"/>
                  <a:pt x="711200" y="115223"/>
                  <a:pt x="725714" y="110385"/>
                </a:cubicBezTo>
                <a:cubicBezTo>
                  <a:pt x="774095" y="115223"/>
                  <a:pt x="822800" y="117506"/>
                  <a:pt x="870857" y="124899"/>
                </a:cubicBezTo>
                <a:cubicBezTo>
                  <a:pt x="885979" y="127225"/>
                  <a:pt x="899100" y="139414"/>
                  <a:pt x="914400" y="139414"/>
                </a:cubicBezTo>
                <a:cubicBezTo>
                  <a:pt x="943829" y="139414"/>
                  <a:pt x="972457" y="129737"/>
                  <a:pt x="1001486" y="124899"/>
                </a:cubicBezTo>
                <a:cubicBezTo>
                  <a:pt x="1056414" y="88280"/>
                  <a:pt x="1032693" y="108206"/>
                  <a:pt x="1074057" y="66842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3048000" y="1143000"/>
            <a:ext cx="1074057" cy="76200"/>
          </a:xfrm>
          <a:custGeom>
            <a:avLst/>
            <a:gdLst>
              <a:gd name="connsiteX0" fmla="*/ 0 w 1074057"/>
              <a:gd name="connsiteY0" fmla="*/ 81357 h 139414"/>
              <a:gd name="connsiteX1" fmla="*/ 43543 w 1074057"/>
              <a:gd name="connsiteY1" fmla="*/ 52328 h 139414"/>
              <a:gd name="connsiteX2" fmla="*/ 217714 w 1074057"/>
              <a:gd name="connsiteY2" fmla="*/ 52328 h 139414"/>
              <a:gd name="connsiteX3" fmla="*/ 232228 w 1074057"/>
              <a:gd name="connsiteY3" fmla="*/ 8785 h 139414"/>
              <a:gd name="connsiteX4" fmla="*/ 391886 w 1074057"/>
              <a:gd name="connsiteY4" fmla="*/ 23299 h 139414"/>
              <a:gd name="connsiteX5" fmla="*/ 609600 w 1074057"/>
              <a:gd name="connsiteY5" fmla="*/ 52328 h 139414"/>
              <a:gd name="connsiteX6" fmla="*/ 682171 w 1074057"/>
              <a:gd name="connsiteY6" fmla="*/ 124899 h 139414"/>
              <a:gd name="connsiteX7" fmla="*/ 725714 w 1074057"/>
              <a:gd name="connsiteY7" fmla="*/ 110385 h 139414"/>
              <a:gd name="connsiteX8" fmla="*/ 870857 w 1074057"/>
              <a:gd name="connsiteY8" fmla="*/ 124899 h 139414"/>
              <a:gd name="connsiteX9" fmla="*/ 914400 w 1074057"/>
              <a:gd name="connsiteY9" fmla="*/ 139414 h 139414"/>
              <a:gd name="connsiteX10" fmla="*/ 1001486 w 1074057"/>
              <a:gd name="connsiteY10" fmla="*/ 124899 h 139414"/>
              <a:gd name="connsiteX11" fmla="*/ 1074057 w 1074057"/>
              <a:gd name="connsiteY11" fmla="*/ 66842 h 139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74057" h="139414">
                <a:moveTo>
                  <a:pt x="0" y="81357"/>
                </a:moveTo>
                <a:cubicBezTo>
                  <a:pt x="14514" y="71681"/>
                  <a:pt x="26159" y="53777"/>
                  <a:pt x="43543" y="52328"/>
                </a:cubicBezTo>
                <a:cubicBezTo>
                  <a:pt x="302810" y="30721"/>
                  <a:pt x="92996" y="93900"/>
                  <a:pt x="217714" y="52328"/>
                </a:cubicBezTo>
                <a:cubicBezTo>
                  <a:pt x="222552" y="37814"/>
                  <a:pt x="217137" y="11300"/>
                  <a:pt x="232228" y="8785"/>
                </a:cubicBezTo>
                <a:cubicBezTo>
                  <a:pt x="284940" y="0"/>
                  <a:pt x="338799" y="17174"/>
                  <a:pt x="391886" y="23299"/>
                </a:cubicBezTo>
                <a:cubicBezTo>
                  <a:pt x="464617" y="31691"/>
                  <a:pt x="537029" y="42652"/>
                  <a:pt x="609600" y="52328"/>
                </a:cubicBezTo>
                <a:cubicBezTo>
                  <a:pt x="626534" y="77729"/>
                  <a:pt x="645884" y="118851"/>
                  <a:pt x="682171" y="124899"/>
                </a:cubicBezTo>
                <a:cubicBezTo>
                  <a:pt x="697262" y="127414"/>
                  <a:pt x="711200" y="115223"/>
                  <a:pt x="725714" y="110385"/>
                </a:cubicBezTo>
                <a:cubicBezTo>
                  <a:pt x="774095" y="115223"/>
                  <a:pt x="822800" y="117506"/>
                  <a:pt x="870857" y="124899"/>
                </a:cubicBezTo>
                <a:cubicBezTo>
                  <a:pt x="885979" y="127225"/>
                  <a:pt x="899100" y="139414"/>
                  <a:pt x="914400" y="139414"/>
                </a:cubicBezTo>
                <a:cubicBezTo>
                  <a:pt x="943829" y="139414"/>
                  <a:pt x="972457" y="129737"/>
                  <a:pt x="1001486" y="124899"/>
                </a:cubicBezTo>
                <a:cubicBezTo>
                  <a:pt x="1056414" y="88280"/>
                  <a:pt x="1032693" y="108206"/>
                  <a:pt x="1074057" y="66842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533400" y="3200400"/>
            <a:ext cx="7924800" cy="1676400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তোমাদের পাঠ্য বইয়ের  ২৬নং পৃষ্টা খোল।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0" y="2286000"/>
          <a:ext cx="9144000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/>
          <p:cNvSpPr/>
          <p:nvPr/>
        </p:nvSpPr>
        <p:spPr>
          <a:xfrm>
            <a:off x="457200" y="1295400"/>
            <a:ext cx="4038600" cy="990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533400" y="1143000"/>
            <a:ext cx="865498" cy="1060614"/>
          </a:xfrm>
          <a:custGeom>
            <a:avLst/>
            <a:gdLst>
              <a:gd name="connsiteX0" fmla="*/ 104115 w 1304522"/>
              <a:gd name="connsiteY0" fmla="*/ 1900807 h 1987893"/>
              <a:gd name="connsiteX1" fmla="*/ 220229 w 1304522"/>
              <a:gd name="connsiteY1" fmla="*/ 1770179 h 1987893"/>
              <a:gd name="connsiteX2" fmla="*/ 263772 w 1304522"/>
              <a:gd name="connsiteY2" fmla="*/ 1726636 h 1987893"/>
              <a:gd name="connsiteX3" fmla="*/ 365372 w 1304522"/>
              <a:gd name="connsiteY3" fmla="*/ 1610522 h 1987893"/>
              <a:gd name="connsiteX4" fmla="*/ 292800 w 1304522"/>
              <a:gd name="connsiteY4" fmla="*/ 1552465 h 1987893"/>
              <a:gd name="connsiteX5" fmla="*/ 205715 w 1304522"/>
              <a:gd name="connsiteY5" fmla="*/ 1494407 h 1987893"/>
              <a:gd name="connsiteX6" fmla="*/ 176686 w 1304522"/>
              <a:gd name="connsiteY6" fmla="*/ 1450865 h 1987893"/>
              <a:gd name="connsiteX7" fmla="*/ 118629 w 1304522"/>
              <a:gd name="connsiteY7" fmla="*/ 1407322 h 1987893"/>
              <a:gd name="connsiteX8" fmla="*/ 89600 w 1304522"/>
              <a:gd name="connsiteY8" fmla="*/ 1349265 h 1987893"/>
              <a:gd name="connsiteX9" fmla="*/ 60572 w 1304522"/>
              <a:gd name="connsiteY9" fmla="*/ 1305722 h 1987893"/>
              <a:gd name="connsiteX10" fmla="*/ 31543 w 1304522"/>
              <a:gd name="connsiteY10" fmla="*/ 1218636 h 1987893"/>
              <a:gd name="connsiteX11" fmla="*/ 46058 w 1304522"/>
              <a:gd name="connsiteY11" fmla="*/ 1000922 h 1987893"/>
              <a:gd name="connsiteX12" fmla="*/ 89600 w 1304522"/>
              <a:gd name="connsiteY12" fmla="*/ 971893 h 1987893"/>
              <a:gd name="connsiteX13" fmla="*/ 205715 w 1304522"/>
              <a:gd name="connsiteY13" fmla="*/ 986407 h 1987893"/>
              <a:gd name="connsiteX14" fmla="*/ 249258 w 1304522"/>
              <a:gd name="connsiteY14" fmla="*/ 986407 h 1987893"/>
              <a:gd name="connsiteX15" fmla="*/ 205715 w 1304522"/>
              <a:gd name="connsiteY15" fmla="*/ 870293 h 1987893"/>
              <a:gd name="connsiteX16" fmla="*/ 234743 w 1304522"/>
              <a:gd name="connsiteY16" fmla="*/ 565493 h 1987893"/>
              <a:gd name="connsiteX17" fmla="*/ 321829 w 1304522"/>
              <a:gd name="connsiteY17" fmla="*/ 594522 h 1987893"/>
              <a:gd name="connsiteX18" fmla="*/ 350858 w 1304522"/>
              <a:gd name="connsiteY18" fmla="*/ 638065 h 1987893"/>
              <a:gd name="connsiteX19" fmla="*/ 365372 w 1304522"/>
              <a:gd name="connsiteY19" fmla="*/ 580007 h 1987893"/>
              <a:gd name="connsiteX20" fmla="*/ 379886 w 1304522"/>
              <a:gd name="connsiteY20" fmla="*/ 536465 h 1987893"/>
              <a:gd name="connsiteX21" fmla="*/ 437943 w 1304522"/>
              <a:gd name="connsiteY21" fmla="*/ 362293 h 1987893"/>
              <a:gd name="connsiteX22" fmla="*/ 481486 w 1304522"/>
              <a:gd name="connsiteY22" fmla="*/ 391322 h 1987893"/>
              <a:gd name="connsiteX23" fmla="*/ 496000 w 1304522"/>
              <a:gd name="connsiteY23" fmla="*/ 434865 h 1987893"/>
              <a:gd name="connsiteX24" fmla="*/ 597600 w 1304522"/>
              <a:gd name="connsiteY24" fmla="*/ 492922 h 1987893"/>
              <a:gd name="connsiteX25" fmla="*/ 655658 w 1304522"/>
              <a:gd name="connsiteY25" fmla="*/ 405836 h 1987893"/>
              <a:gd name="connsiteX26" fmla="*/ 684686 w 1304522"/>
              <a:gd name="connsiteY26" fmla="*/ 362293 h 1987893"/>
              <a:gd name="connsiteX27" fmla="*/ 699200 w 1304522"/>
              <a:gd name="connsiteY27" fmla="*/ 304236 h 1987893"/>
              <a:gd name="connsiteX28" fmla="*/ 742743 w 1304522"/>
              <a:gd name="connsiteY28" fmla="*/ 260693 h 1987893"/>
              <a:gd name="connsiteX29" fmla="*/ 771772 w 1304522"/>
              <a:gd name="connsiteY29" fmla="*/ 217150 h 1987893"/>
              <a:gd name="connsiteX30" fmla="*/ 815315 w 1304522"/>
              <a:gd name="connsiteY30" fmla="*/ 188122 h 1987893"/>
              <a:gd name="connsiteX31" fmla="*/ 873372 w 1304522"/>
              <a:gd name="connsiteY31" fmla="*/ 144579 h 1987893"/>
              <a:gd name="connsiteX32" fmla="*/ 916915 w 1304522"/>
              <a:gd name="connsiteY32" fmla="*/ 101036 h 1987893"/>
              <a:gd name="connsiteX33" fmla="*/ 1004000 w 1304522"/>
              <a:gd name="connsiteY33" fmla="*/ 28465 h 1987893"/>
              <a:gd name="connsiteX34" fmla="*/ 989486 w 1304522"/>
              <a:gd name="connsiteY34" fmla="*/ 492922 h 1987893"/>
              <a:gd name="connsiteX35" fmla="*/ 1004000 w 1304522"/>
              <a:gd name="connsiteY35" fmla="*/ 580007 h 1987893"/>
              <a:gd name="connsiteX36" fmla="*/ 1047543 w 1304522"/>
              <a:gd name="connsiteY36" fmla="*/ 550979 h 1987893"/>
              <a:gd name="connsiteX37" fmla="*/ 1134629 w 1304522"/>
              <a:gd name="connsiteY37" fmla="*/ 521950 h 1987893"/>
              <a:gd name="connsiteX38" fmla="*/ 1163658 w 1304522"/>
              <a:gd name="connsiteY38" fmla="*/ 565493 h 1987893"/>
              <a:gd name="connsiteX39" fmla="*/ 1163658 w 1304522"/>
              <a:gd name="connsiteY39" fmla="*/ 768693 h 1987893"/>
              <a:gd name="connsiteX40" fmla="*/ 1134629 w 1304522"/>
              <a:gd name="connsiteY40" fmla="*/ 812236 h 1987893"/>
              <a:gd name="connsiteX41" fmla="*/ 1120115 w 1304522"/>
              <a:gd name="connsiteY41" fmla="*/ 870293 h 1987893"/>
              <a:gd name="connsiteX42" fmla="*/ 1294286 w 1304522"/>
              <a:gd name="connsiteY42" fmla="*/ 928350 h 1987893"/>
              <a:gd name="connsiteX43" fmla="*/ 1265258 w 1304522"/>
              <a:gd name="connsiteY43" fmla="*/ 1305722 h 1987893"/>
              <a:gd name="connsiteX44" fmla="*/ 1250743 w 1304522"/>
              <a:gd name="connsiteY44" fmla="*/ 1349265 h 1987893"/>
              <a:gd name="connsiteX45" fmla="*/ 1192686 w 1304522"/>
              <a:gd name="connsiteY45" fmla="*/ 1436350 h 1987893"/>
              <a:gd name="connsiteX46" fmla="*/ 1105600 w 1304522"/>
              <a:gd name="connsiteY46" fmla="*/ 1479893 h 1987893"/>
              <a:gd name="connsiteX47" fmla="*/ 1149143 w 1304522"/>
              <a:gd name="connsiteY47" fmla="*/ 1508922 h 1987893"/>
              <a:gd name="connsiteX48" fmla="*/ 1149143 w 1304522"/>
              <a:gd name="connsiteY48" fmla="*/ 1610522 h 1987893"/>
              <a:gd name="connsiteX49" fmla="*/ 1134629 w 1304522"/>
              <a:gd name="connsiteY49" fmla="*/ 1654065 h 1987893"/>
              <a:gd name="connsiteX50" fmla="*/ 1004000 w 1304522"/>
              <a:gd name="connsiteY50" fmla="*/ 1755665 h 1987893"/>
              <a:gd name="connsiteX51" fmla="*/ 960458 w 1304522"/>
              <a:gd name="connsiteY51" fmla="*/ 1770179 h 1987893"/>
              <a:gd name="connsiteX52" fmla="*/ 916915 w 1304522"/>
              <a:gd name="connsiteY52" fmla="*/ 1799207 h 1987893"/>
              <a:gd name="connsiteX53" fmla="*/ 844343 w 1304522"/>
              <a:gd name="connsiteY53" fmla="*/ 1813722 h 1987893"/>
              <a:gd name="connsiteX54" fmla="*/ 757258 w 1304522"/>
              <a:gd name="connsiteY54" fmla="*/ 1842750 h 1987893"/>
              <a:gd name="connsiteX55" fmla="*/ 539543 w 1304522"/>
              <a:gd name="connsiteY55" fmla="*/ 1813722 h 1987893"/>
              <a:gd name="connsiteX56" fmla="*/ 496000 w 1304522"/>
              <a:gd name="connsiteY56" fmla="*/ 1784693 h 1987893"/>
              <a:gd name="connsiteX57" fmla="*/ 466972 w 1304522"/>
              <a:gd name="connsiteY57" fmla="*/ 1741150 h 1987893"/>
              <a:gd name="connsiteX58" fmla="*/ 423429 w 1304522"/>
              <a:gd name="connsiteY58" fmla="*/ 1726636 h 1987893"/>
              <a:gd name="connsiteX59" fmla="*/ 307315 w 1304522"/>
              <a:gd name="connsiteY59" fmla="*/ 1755665 h 1987893"/>
              <a:gd name="connsiteX60" fmla="*/ 234743 w 1304522"/>
              <a:gd name="connsiteY60" fmla="*/ 1842750 h 1987893"/>
              <a:gd name="connsiteX61" fmla="*/ 191200 w 1304522"/>
              <a:gd name="connsiteY61" fmla="*/ 1871779 h 1987893"/>
              <a:gd name="connsiteX62" fmla="*/ 118629 w 1304522"/>
              <a:gd name="connsiteY62" fmla="*/ 1929836 h 1987893"/>
              <a:gd name="connsiteX63" fmla="*/ 31543 w 1304522"/>
              <a:gd name="connsiteY63" fmla="*/ 1987893 h 1987893"/>
              <a:gd name="connsiteX64" fmla="*/ 2515 w 1304522"/>
              <a:gd name="connsiteY64" fmla="*/ 1944350 h 1987893"/>
              <a:gd name="connsiteX65" fmla="*/ 17029 w 1304522"/>
              <a:gd name="connsiteY65" fmla="*/ 1900807 h 1987893"/>
              <a:gd name="connsiteX66" fmla="*/ 60572 w 1304522"/>
              <a:gd name="connsiteY66" fmla="*/ 1871779 h 1987893"/>
              <a:gd name="connsiteX67" fmla="*/ 205715 w 1304522"/>
              <a:gd name="connsiteY67" fmla="*/ 1857265 h 198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04522" h="1987893">
                <a:moveTo>
                  <a:pt x="104115" y="1900807"/>
                </a:moveTo>
                <a:cubicBezTo>
                  <a:pt x="155915" y="1823107"/>
                  <a:pt x="120808" y="1869600"/>
                  <a:pt x="220229" y="1770179"/>
                </a:cubicBezTo>
                <a:cubicBezTo>
                  <a:pt x="234743" y="1755665"/>
                  <a:pt x="252386" y="1743715"/>
                  <a:pt x="263772" y="1726636"/>
                </a:cubicBezTo>
                <a:cubicBezTo>
                  <a:pt x="331505" y="1625036"/>
                  <a:pt x="292800" y="1658902"/>
                  <a:pt x="365372" y="1610522"/>
                </a:cubicBezTo>
                <a:cubicBezTo>
                  <a:pt x="311734" y="1530065"/>
                  <a:pt x="367033" y="1593706"/>
                  <a:pt x="292800" y="1552465"/>
                </a:cubicBezTo>
                <a:cubicBezTo>
                  <a:pt x="262303" y="1535522"/>
                  <a:pt x="205715" y="1494407"/>
                  <a:pt x="205715" y="1494407"/>
                </a:cubicBezTo>
                <a:cubicBezTo>
                  <a:pt x="196039" y="1479893"/>
                  <a:pt x="189021" y="1463200"/>
                  <a:pt x="176686" y="1450865"/>
                </a:cubicBezTo>
                <a:cubicBezTo>
                  <a:pt x="159581" y="1433760"/>
                  <a:pt x="134372" y="1425689"/>
                  <a:pt x="118629" y="1407322"/>
                </a:cubicBezTo>
                <a:cubicBezTo>
                  <a:pt x="104548" y="1390894"/>
                  <a:pt x="100335" y="1368051"/>
                  <a:pt x="89600" y="1349265"/>
                </a:cubicBezTo>
                <a:cubicBezTo>
                  <a:pt x="80945" y="1334119"/>
                  <a:pt x="67657" y="1321662"/>
                  <a:pt x="60572" y="1305722"/>
                </a:cubicBezTo>
                <a:cubicBezTo>
                  <a:pt x="48145" y="1277760"/>
                  <a:pt x="31543" y="1218636"/>
                  <a:pt x="31543" y="1218636"/>
                </a:cubicBezTo>
                <a:cubicBezTo>
                  <a:pt x="36381" y="1146065"/>
                  <a:pt x="29399" y="1071721"/>
                  <a:pt x="46058" y="1000922"/>
                </a:cubicBezTo>
                <a:cubicBezTo>
                  <a:pt x="50053" y="983942"/>
                  <a:pt x="72228" y="973472"/>
                  <a:pt x="89600" y="971893"/>
                </a:cubicBezTo>
                <a:cubicBezTo>
                  <a:pt x="128446" y="968361"/>
                  <a:pt x="167010" y="981569"/>
                  <a:pt x="205715" y="986407"/>
                </a:cubicBezTo>
                <a:cubicBezTo>
                  <a:pt x="220390" y="1008421"/>
                  <a:pt x="249258" y="1076547"/>
                  <a:pt x="249258" y="986407"/>
                </a:cubicBezTo>
                <a:cubicBezTo>
                  <a:pt x="249258" y="923636"/>
                  <a:pt x="235744" y="915338"/>
                  <a:pt x="205715" y="870293"/>
                </a:cubicBezTo>
                <a:cubicBezTo>
                  <a:pt x="215391" y="768693"/>
                  <a:pt x="195138" y="659555"/>
                  <a:pt x="234743" y="565493"/>
                </a:cubicBezTo>
                <a:cubicBezTo>
                  <a:pt x="246617" y="537292"/>
                  <a:pt x="321829" y="594522"/>
                  <a:pt x="321829" y="594522"/>
                </a:cubicBezTo>
                <a:cubicBezTo>
                  <a:pt x="331505" y="609036"/>
                  <a:pt x="334309" y="643582"/>
                  <a:pt x="350858" y="638065"/>
                </a:cubicBezTo>
                <a:cubicBezTo>
                  <a:pt x="369782" y="631757"/>
                  <a:pt x="359892" y="599188"/>
                  <a:pt x="365372" y="580007"/>
                </a:cubicBezTo>
                <a:cubicBezTo>
                  <a:pt x="369575" y="565297"/>
                  <a:pt x="375048" y="550979"/>
                  <a:pt x="379886" y="536465"/>
                </a:cubicBezTo>
                <a:cubicBezTo>
                  <a:pt x="390311" y="400943"/>
                  <a:pt x="335832" y="311238"/>
                  <a:pt x="437943" y="362293"/>
                </a:cubicBezTo>
                <a:cubicBezTo>
                  <a:pt x="453545" y="370094"/>
                  <a:pt x="466972" y="381646"/>
                  <a:pt x="481486" y="391322"/>
                </a:cubicBezTo>
                <a:cubicBezTo>
                  <a:pt x="486324" y="405836"/>
                  <a:pt x="486205" y="423112"/>
                  <a:pt x="496000" y="434865"/>
                </a:cubicBezTo>
                <a:cubicBezTo>
                  <a:pt x="529795" y="475418"/>
                  <a:pt x="554195" y="478453"/>
                  <a:pt x="597600" y="492922"/>
                </a:cubicBezTo>
                <a:lnTo>
                  <a:pt x="655658" y="405836"/>
                </a:lnTo>
                <a:lnTo>
                  <a:pt x="684686" y="362293"/>
                </a:lnTo>
                <a:cubicBezTo>
                  <a:pt x="689524" y="342941"/>
                  <a:pt x="689303" y="321556"/>
                  <a:pt x="699200" y="304236"/>
                </a:cubicBezTo>
                <a:cubicBezTo>
                  <a:pt x="709384" y="286414"/>
                  <a:pt x="729602" y="276462"/>
                  <a:pt x="742743" y="260693"/>
                </a:cubicBezTo>
                <a:cubicBezTo>
                  <a:pt x="753910" y="247292"/>
                  <a:pt x="759437" y="229485"/>
                  <a:pt x="771772" y="217150"/>
                </a:cubicBezTo>
                <a:cubicBezTo>
                  <a:pt x="784107" y="204815"/>
                  <a:pt x="801120" y="198261"/>
                  <a:pt x="815315" y="188122"/>
                </a:cubicBezTo>
                <a:cubicBezTo>
                  <a:pt x="835000" y="174062"/>
                  <a:pt x="855005" y="160322"/>
                  <a:pt x="873372" y="144579"/>
                </a:cubicBezTo>
                <a:cubicBezTo>
                  <a:pt x="888957" y="131221"/>
                  <a:pt x="901146" y="114177"/>
                  <a:pt x="916915" y="101036"/>
                </a:cubicBezTo>
                <a:cubicBezTo>
                  <a:pt x="1038158" y="0"/>
                  <a:pt x="876792" y="155673"/>
                  <a:pt x="1004000" y="28465"/>
                </a:cubicBezTo>
                <a:cubicBezTo>
                  <a:pt x="999162" y="183284"/>
                  <a:pt x="989486" y="338027"/>
                  <a:pt x="989486" y="492922"/>
                </a:cubicBezTo>
                <a:cubicBezTo>
                  <a:pt x="989486" y="522351"/>
                  <a:pt x="983191" y="559198"/>
                  <a:pt x="1004000" y="580007"/>
                </a:cubicBezTo>
                <a:cubicBezTo>
                  <a:pt x="1016335" y="592342"/>
                  <a:pt x="1031603" y="558064"/>
                  <a:pt x="1047543" y="550979"/>
                </a:cubicBezTo>
                <a:cubicBezTo>
                  <a:pt x="1075505" y="538552"/>
                  <a:pt x="1134629" y="521950"/>
                  <a:pt x="1134629" y="521950"/>
                </a:cubicBezTo>
                <a:cubicBezTo>
                  <a:pt x="1144305" y="536464"/>
                  <a:pt x="1155857" y="549891"/>
                  <a:pt x="1163658" y="565493"/>
                </a:cubicBezTo>
                <a:cubicBezTo>
                  <a:pt x="1195458" y="629093"/>
                  <a:pt x="1178203" y="700817"/>
                  <a:pt x="1163658" y="768693"/>
                </a:cubicBezTo>
                <a:cubicBezTo>
                  <a:pt x="1160003" y="785750"/>
                  <a:pt x="1144305" y="797722"/>
                  <a:pt x="1134629" y="812236"/>
                </a:cubicBezTo>
                <a:cubicBezTo>
                  <a:pt x="1129791" y="831588"/>
                  <a:pt x="1125595" y="851113"/>
                  <a:pt x="1120115" y="870293"/>
                </a:cubicBezTo>
                <a:cubicBezTo>
                  <a:pt x="1090470" y="974050"/>
                  <a:pt x="1070479" y="911134"/>
                  <a:pt x="1294286" y="928350"/>
                </a:cubicBezTo>
                <a:cubicBezTo>
                  <a:pt x="1284693" y="1139397"/>
                  <a:pt x="1304522" y="1168299"/>
                  <a:pt x="1265258" y="1305722"/>
                </a:cubicBezTo>
                <a:cubicBezTo>
                  <a:pt x="1261055" y="1320433"/>
                  <a:pt x="1258173" y="1335891"/>
                  <a:pt x="1250743" y="1349265"/>
                </a:cubicBezTo>
                <a:cubicBezTo>
                  <a:pt x="1233800" y="1379762"/>
                  <a:pt x="1221714" y="1416998"/>
                  <a:pt x="1192686" y="1436350"/>
                </a:cubicBezTo>
                <a:cubicBezTo>
                  <a:pt x="1136413" y="1473866"/>
                  <a:pt x="1165692" y="1459863"/>
                  <a:pt x="1105600" y="1479893"/>
                </a:cubicBezTo>
                <a:cubicBezTo>
                  <a:pt x="1120114" y="1489569"/>
                  <a:pt x="1138246" y="1495300"/>
                  <a:pt x="1149143" y="1508922"/>
                </a:cubicBezTo>
                <a:cubicBezTo>
                  <a:pt x="1176167" y="1542701"/>
                  <a:pt x="1159285" y="1575026"/>
                  <a:pt x="1149143" y="1610522"/>
                </a:cubicBezTo>
                <a:cubicBezTo>
                  <a:pt x="1144940" y="1625233"/>
                  <a:pt x="1143116" y="1641335"/>
                  <a:pt x="1134629" y="1654065"/>
                </a:cubicBezTo>
                <a:cubicBezTo>
                  <a:pt x="1113162" y="1686266"/>
                  <a:pt x="1028711" y="1747428"/>
                  <a:pt x="1004000" y="1755665"/>
                </a:cubicBezTo>
                <a:cubicBezTo>
                  <a:pt x="989486" y="1760503"/>
                  <a:pt x="974142" y="1763337"/>
                  <a:pt x="960458" y="1770179"/>
                </a:cubicBezTo>
                <a:cubicBezTo>
                  <a:pt x="944856" y="1777980"/>
                  <a:pt x="933248" y="1793082"/>
                  <a:pt x="916915" y="1799207"/>
                </a:cubicBezTo>
                <a:cubicBezTo>
                  <a:pt x="893816" y="1807869"/>
                  <a:pt x="868144" y="1807231"/>
                  <a:pt x="844343" y="1813722"/>
                </a:cubicBezTo>
                <a:cubicBezTo>
                  <a:pt x="814823" y="1821773"/>
                  <a:pt x="757258" y="1842750"/>
                  <a:pt x="757258" y="1842750"/>
                </a:cubicBezTo>
                <a:cubicBezTo>
                  <a:pt x="718352" y="1839508"/>
                  <a:pt x="598829" y="1843365"/>
                  <a:pt x="539543" y="1813722"/>
                </a:cubicBezTo>
                <a:cubicBezTo>
                  <a:pt x="523941" y="1805921"/>
                  <a:pt x="510514" y="1794369"/>
                  <a:pt x="496000" y="1784693"/>
                </a:cubicBezTo>
                <a:cubicBezTo>
                  <a:pt x="486324" y="1770179"/>
                  <a:pt x="480593" y="1752047"/>
                  <a:pt x="466972" y="1741150"/>
                </a:cubicBezTo>
                <a:cubicBezTo>
                  <a:pt x="455025" y="1731593"/>
                  <a:pt x="438728" y="1726636"/>
                  <a:pt x="423429" y="1726636"/>
                </a:cubicBezTo>
                <a:cubicBezTo>
                  <a:pt x="388396" y="1726636"/>
                  <a:pt x="341676" y="1744211"/>
                  <a:pt x="307315" y="1755665"/>
                </a:cubicBezTo>
                <a:cubicBezTo>
                  <a:pt x="278772" y="1798478"/>
                  <a:pt x="276650" y="1807827"/>
                  <a:pt x="234743" y="1842750"/>
                </a:cubicBezTo>
                <a:cubicBezTo>
                  <a:pt x="221342" y="1853917"/>
                  <a:pt x="205714" y="1862103"/>
                  <a:pt x="191200" y="1871779"/>
                </a:cubicBezTo>
                <a:cubicBezTo>
                  <a:pt x="137565" y="1952234"/>
                  <a:pt x="192860" y="1888597"/>
                  <a:pt x="118629" y="1929836"/>
                </a:cubicBezTo>
                <a:cubicBezTo>
                  <a:pt x="88131" y="1946779"/>
                  <a:pt x="31543" y="1987893"/>
                  <a:pt x="31543" y="1987893"/>
                </a:cubicBezTo>
                <a:cubicBezTo>
                  <a:pt x="21867" y="1973379"/>
                  <a:pt x="5383" y="1961557"/>
                  <a:pt x="2515" y="1944350"/>
                </a:cubicBezTo>
                <a:cubicBezTo>
                  <a:pt x="0" y="1929259"/>
                  <a:pt x="7472" y="1912754"/>
                  <a:pt x="17029" y="1900807"/>
                </a:cubicBezTo>
                <a:cubicBezTo>
                  <a:pt x="27926" y="1887186"/>
                  <a:pt x="44970" y="1879580"/>
                  <a:pt x="60572" y="1871779"/>
                </a:cubicBezTo>
                <a:cubicBezTo>
                  <a:pt x="111020" y="1846556"/>
                  <a:pt x="144651" y="1857265"/>
                  <a:pt x="205715" y="1857265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1447800" y="1143000"/>
            <a:ext cx="865498" cy="1060614"/>
          </a:xfrm>
          <a:custGeom>
            <a:avLst/>
            <a:gdLst>
              <a:gd name="connsiteX0" fmla="*/ 104115 w 1304522"/>
              <a:gd name="connsiteY0" fmla="*/ 1900807 h 1987893"/>
              <a:gd name="connsiteX1" fmla="*/ 220229 w 1304522"/>
              <a:gd name="connsiteY1" fmla="*/ 1770179 h 1987893"/>
              <a:gd name="connsiteX2" fmla="*/ 263772 w 1304522"/>
              <a:gd name="connsiteY2" fmla="*/ 1726636 h 1987893"/>
              <a:gd name="connsiteX3" fmla="*/ 365372 w 1304522"/>
              <a:gd name="connsiteY3" fmla="*/ 1610522 h 1987893"/>
              <a:gd name="connsiteX4" fmla="*/ 292800 w 1304522"/>
              <a:gd name="connsiteY4" fmla="*/ 1552465 h 1987893"/>
              <a:gd name="connsiteX5" fmla="*/ 205715 w 1304522"/>
              <a:gd name="connsiteY5" fmla="*/ 1494407 h 1987893"/>
              <a:gd name="connsiteX6" fmla="*/ 176686 w 1304522"/>
              <a:gd name="connsiteY6" fmla="*/ 1450865 h 1987893"/>
              <a:gd name="connsiteX7" fmla="*/ 118629 w 1304522"/>
              <a:gd name="connsiteY7" fmla="*/ 1407322 h 1987893"/>
              <a:gd name="connsiteX8" fmla="*/ 89600 w 1304522"/>
              <a:gd name="connsiteY8" fmla="*/ 1349265 h 1987893"/>
              <a:gd name="connsiteX9" fmla="*/ 60572 w 1304522"/>
              <a:gd name="connsiteY9" fmla="*/ 1305722 h 1987893"/>
              <a:gd name="connsiteX10" fmla="*/ 31543 w 1304522"/>
              <a:gd name="connsiteY10" fmla="*/ 1218636 h 1987893"/>
              <a:gd name="connsiteX11" fmla="*/ 46058 w 1304522"/>
              <a:gd name="connsiteY11" fmla="*/ 1000922 h 1987893"/>
              <a:gd name="connsiteX12" fmla="*/ 89600 w 1304522"/>
              <a:gd name="connsiteY12" fmla="*/ 971893 h 1987893"/>
              <a:gd name="connsiteX13" fmla="*/ 205715 w 1304522"/>
              <a:gd name="connsiteY13" fmla="*/ 986407 h 1987893"/>
              <a:gd name="connsiteX14" fmla="*/ 249258 w 1304522"/>
              <a:gd name="connsiteY14" fmla="*/ 986407 h 1987893"/>
              <a:gd name="connsiteX15" fmla="*/ 205715 w 1304522"/>
              <a:gd name="connsiteY15" fmla="*/ 870293 h 1987893"/>
              <a:gd name="connsiteX16" fmla="*/ 234743 w 1304522"/>
              <a:gd name="connsiteY16" fmla="*/ 565493 h 1987893"/>
              <a:gd name="connsiteX17" fmla="*/ 321829 w 1304522"/>
              <a:gd name="connsiteY17" fmla="*/ 594522 h 1987893"/>
              <a:gd name="connsiteX18" fmla="*/ 350858 w 1304522"/>
              <a:gd name="connsiteY18" fmla="*/ 638065 h 1987893"/>
              <a:gd name="connsiteX19" fmla="*/ 365372 w 1304522"/>
              <a:gd name="connsiteY19" fmla="*/ 580007 h 1987893"/>
              <a:gd name="connsiteX20" fmla="*/ 379886 w 1304522"/>
              <a:gd name="connsiteY20" fmla="*/ 536465 h 1987893"/>
              <a:gd name="connsiteX21" fmla="*/ 437943 w 1304522"/>
              <a:gd name="connsiteY21" fmla="*/ 362293 h 1987893"/>
              <a:gd name="connsiteX22" fmla="*/ 481486 w 1304522"/>
              <a:gd name="connsiteY22" fmla="*/ 391322 h 1987893"/>
              <a:gd name="connsiteX23" fmla="*/ 496000 w 1304522"/>
              <a:gd name="connsiteY23" fmla="*/ 434865 h 1987893"/>
              <a:gd name="connsiteX24" fmla="*/ 597600 w 1304522"/>
              <a:gd name="connsiteY24" fmla="*/ 492922 h 1987893"/>
              <a:gd name="connsiteX25" fmla="*/ 655658 w 1304522"/>
              <a:gd name="connsiteY25" fmla="*/ 405836 h 1987893"/>
              <a:gd name="connsiteX26" fmla="*/ 684686 w 1304522"/>
              <a:gd name="connsiteY26" fmla="*/ 362293 h 1987893"/>
              <a:gd name="connsiteX27" fmla="*/ 699200 w 1304522"/>
              <a:gd name="connsiteY27" fmla="*/ 304236 h 1987893"/>
              <a:gd name="connsiteX28" fmla="*/ 742743 w 1304522"/>
              <a:gd name="connsiteY28" fmla="*/ 260693 h 1987893"/>
              <a:gd name="connsiteX29" fmla="*/ 771772 w 1304522"/>
              <a:gd name="connsiteY29" fmla="*/ 217150 h 1987893"/>
              <a:gd name="connsiteX30" fmla="*/ 815315 w 1304522"/>
              <a:gd name="connsiteY30" fmla="*/ 188122 h 1987893"/>
              <a:gd name="connsiteX31" fmla="*/ 873372 w 1304522"/>
              <a:gd name="connsiteY31" fmla="*/ 144579 h 1987893"/>
              <a:gd name="connsiteX32" fmla="*/ 916915 w 1304522"/>
              <a:gd name="connsiteY32" fmla="*/ 101036 h 1987893"/>
              <a:gd name="connsiteX33" fmla="*/ 1004000 w 1304522"/>
              <a:gd name="connsiteY33" fmla="*/ 28465 h 1987893"/>
              <a:gd name="connsiteX34" fmla="*/ 989486 w 1304522"/>
              <a:gd name="connsiteY34" fmla="*/ 492922 h 1987893"/>
              <a:gd name="connsiteX35" fmla="*/ 1004000 w 1304522"/>
              <a:gd name="connsiteY35" fmla="*/ 580007 h 1987893"/>
              <a:gd name="connsiteX36" fmla="*/ 1047543 w 1304522"/>
              <a:gd name="connsiteY36" fmla="*/ 550979 h 1987893"/>
              <a:gd name="connsiteX37" fmla="*/ 1134629 w 1304522"/>
              <a:gd name="connsiteY37" fmla="*/ 521950 h 1987893"/>
              <a:gd name="connsiteX38" fmla="*/ 1163658 w 1304522"/>
              <a:gd name="connsiteY38" fmla="*/ 565493 h 1987893"/>
              <a:gd name="connsiteX39" fmla="*/ 1163658 w 1304522"/>
              <a:gd name="connsiteY39" fmla="*/ 768693 h 1987893"/>
              <a:gd name="connsiteX40" fmla="*/ 1134629 w 1304522"/>
              <a:gd name="connsiteY40" fmla="*/ 812236 h 1987893"/>
              <a:gd name="connsiteX41" fmla="*/ 1120115 w 1304522"/>
              <a:gd name="connsiteY41" fmla="*/ 870293 h 1987893"/>
              <a:gd name="connsiteX42" fmla="*/ 1294286 w 1304522"/>
              <a:gd name="connsiteY42" fmla="*/ 928350 h 1987893"/>
              <a:gd name="connsiteX43" fmla="*/ 1265258 w 1304522"/>
              <a:gd name="connsiteY43" fmla="*/ 1305722 h 1987893"/>
              <a:gd name="connsiteX44" fmla="*/ 1250743 w 1304522"/>
              <a:gd name="connsiteY44" fmla="*/ 1349265 h 1987893"/>
              <a:gd name="connsiteX45" fmla="*/ 1192686 w 1304522"/>
              <a:gd name="connsiteY45" fmla="*/ 1436350 h 1987893"/>
              <a:gd name="connsiteX46" fmla="*/ 1105600 w 1304522"/>
              <a:gd name="connsiteY46" fmla="*/ 1479893 h 1987893"/>
              <a:gd name="connsiteX47" fmla="*/ 1149143 w 1304522"/>
              <a:gd name="connsiteY47" fmla="*/ 1508922 h 1987893"/>
              <a:gd name="connsiteX48" fmla="*/ 1149143 w 1304522"/>
              <a:gd name="connsiteY48" fmla="*/ 1610522 h 1987893"/>
              <a:gd name="connsiteX49" fmla="*/ 1134629 w 1304522"/>
              <a:gd name="connsiteY49" fmla="*/ 1654065 h 1987893"/>
              <a:gd name="connsiteX50" fmla="*/ 1004000 w 1304522"/>
              <a:gd name="connsiteY50" fmla="*/ 1755665 h 1987893"/>
              <a:gd name="connsiteX51" fmla="*/ 960458 w 1304522"/>
              <a:gd name="connsiteY51" fmla="*/ 1770179 h 1987893"/>
              <a:gd name="connsiteX52" fmla="*/ 916915 w 1304522"/>
              <a:gd name="connsiteY52" fmla="*/ 1799207 h 1987893"/>
              <a:gd name="connsiteX53" fmla="*/ 844343 w 1304522"/>
              <a:gd name="connsiteY53" fmla="*/ 1813722 h 1987893"/>
              <a:gd name="connsiteX54" fmla="*/ 757258 w 1304522"/>
              <a:gd name="connsiteY54" fmla="*/ 1842750 h 1987893"/>
              <a:gd name="connsiteX55" fmla="*/ 539543 w 1304522"/>
              <a:gd name="connsiteY55" fmla="*/ 1813722 h 1987893"/>
              <a:gd name="connsiteX56" fmla="*/ 496000 w 1304522"/>
              <a:gd name="connsiteY56" fmla="*/ 1784693 h 1987893"/>
              <a:gd name="connsiteX57" fmla="*/ 466972 w 1304522"/>
              <a:gd name="connsiteY57" fmla="*/ 1741150 h 1987893"/>
              <a:gd name="connsiteX58" fmla="*/ 423429 w 1304522"/>
              <a:gd name="connsiteY58" fmla="*/ 1726636 h 1987893"/>
              <a:gd name="connsiteX59" fmla="*/ 307315 w 1304522"/>
              <a:gd name="connsiteY59" fmla="*/ 1755665 h 1987893"/>
              <a:gd name="connsiteX60" fmla="*/ 234743 w 1304522"/>
              <a:gd name="connsiteY60" fmla="*/ 1842750 h 1987893"/>
              <a:gd name="connsiteX61" fmla="*/ 191200 w 1304522"/>
              <a:gd name="connsiteY61" fmla="*/ 1871779 h 1987893"/>
              <a:gd name="connsiteX62" fmla="*/ 118629 w 1304522"/>
              <a:gd name="connsiteY62" fmla="*/ 1929836 h 1987893"/>
              <a:gd name="connsiteX63" fmla="*/ 31543 w 1304522"/>
              <a:gd name="connsiteY63" fmla="*/ 1987893 h 1987893"/>
              <a:gd name="connsiteX64" fmla="*/ 2515 w 1304522"/>
              <a:gd name="connsiteY64" fmla="*/ 1944350 h 1987893"/>
              <a:gd name="connsiteX65" fmla="*/ 17029 w 1304522"/>
              <a:gd name="connsiteY65" fmla="*/ 1900807 h 1987893"/>
              <a:gd name="connsiteX66" fmla="*/ 60572 w 1304522"/>
              <a:gd name="connsiteY66" fmla="*/ 1871779 h 1987893"/>
              <a:gd name="connsiteX67" fmla="*/ 205715 w 1304522"/>
              <a:gd name="connsiteY67" fmla="*/ 1857265 h 198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04522" h="1987893">
                <a:moveTo>
                  <a:pt x="104115" y="1900807"/>
                </a:moveTo>
                <a:cubicBezTo>
                  <a:pt x="155915" y="1823107"/>
                  <a:pt x="120808" y="1869600"/>
                  <a:pt x="220229" y="1770179"/>
                </a:cubicBezTo>
                <a:cubicBezTo>
                  <a:pt x="234743" y="1755665"/>
                  <a:pt x="252386" y="1743715"/>
                  <a:pt x="263772" y="1726636"/>
                </a:cubicBezTo>
                <a:cubicBezTo>
                  <a:pt x="331505" y="1625036"/>
                  <a:pt x="292800" y="1658902"/>
                  <a:pt x="365372" y="1610522"/>
                </a:cubicBezTo>
                <a:cubicBezTo>
                  <a:pt x="311734" y="1530065"/>
                  <a:pt x="367033" y="1593706"/>
                  <a:pt x="292800" y="1552465"/>
                </a:cubicBezTo>
                <a:cubicBezTo>
                  <a:pt x="262303" y="1535522"/>
                  <a:pt x="205715" y="1494407"/>
                  <a:pt x="205715" y="1494407"/>
                </a:cubicBezTo>
                <a:cubicBezTo>
                  <a:pt x="196039" y="1479893"/>
                  <a:pt x="189021" y="1463200"/>
                  <a:pt x="176686" y="1450865"/>
                </a:cubicBezTo>
                <a:cubicBezTo>
                  <a:pt x="159581" y="1433760"/>
                  <a:pt x="134372" y="1425689"/>
                  <a:pt x="118629" y="1407322"/>
                </a:cubicBezTo>
                <a:cubicBezTo>
                  <a:pt x="104548" y="1390894"/>
                  <a:pt x="100335" y="1368051"/>
                  <a:pt x="89600" y="1349265"/>
                </a:cubicBezTo>
                <a:cubicBezTo>
                  <a:pt x="80945" y="1334119"/>
                  <a:pt x="67657" y="1321662"/>
                  <a:pt x="60572" y="1305722"/>
                </a:cubicBezTo>
                <a:cubicBezTo>
                  <a:pt x="48145" y="1277760"/>
                  <a:pt x="31543" y="1218636"/>
                  <a:pt x="31543" y="1218636"/>
                </a:cubicBezTo>
                <a:cubicBezTo>
                  <a:pt x="36381" y="1146065"/>
                  <a:pt x="29399" y="1071721"/>
                  <a:pt x="46058" y="1000922"/>
                </a:cubicBezTo>
                <a:cubicBezTo>
                  <a:pt x="50053" y="983942"/>
                  <a:pt x="72228" y="973472"/>
                  <a:pt x="89600" y="971893"/>
                </a:cubicBezTo>
                <a:cubicBezTo>
                  <a:pt x="128446" y="968361"/>
                  <a:pt x="167010" y="981569"/>
                  <a:pt x="205715" y="986407"/>
                </a:cubicBezTo>
                <a:cubicBezTo>
                  <a:pt x="220390" y="1008421"/>
                  <a:pt x="249258" y="1076547"/>
                  <a:pt x="249258" y="986407"/>
                </a:cubicBezTo>
                <a:cubicBezTo>
                  <a:pt x="249258" y="923636"/>
                  <a:pt x="235744" y="915338"/>
                  <a:pt x="205715" y="870293"/>
                </a:cubicBezTo>
                <a:cubicBezTo>
                  <a:pt x="215391" y="768693"/>
                  <a:pt x="195138" y="659555"/>
                  <a:pt x="234743" y="565493"/>
                </a:cubicBezTo>
                <a:cubicBezTo>
                  <a:pt x="246617" y="537292"/>
                  <a:pt x="321829" y="594522"/>
                  <a:pt x="321829" y="594522"/>
                </a:cubicBezTo>
                <a:cubicBezTo>
                  <a:pt x="331505" y="609036"/>
                  <a:pt x="334309" y="643582"/>
                  <a:pt x="350858" y="638065"/>
                </a:cubicBezTo>
                <a:cubicBezTo>
                  <a:pt x="369782" y="631757"/>
                  <a:pt x="359892" y="599188"/>
                  <a:pt x="365372" y="580007"/>
                </a:cubicBezTo>
                <a:cubicBezTo>
                  <a:pt x="369575" y="565297"/>
                  <a:pt x="375048" y="550979"/>
                  <a:pt x="379886" y="536465"/>
                </a:cubicBezTo>
                <a:cubicBezTo>
                  <a:pt x="390311" y="400943"/>
                  <a:pt x="335832" y="311238"/>
                  <a:pt x="437943" y="362293"/>
                </a:cubicBezTo>
                <a:cubicBezTo>
                  <a:pt x="453545" y="370094"/>
                  <a:pt x="466972" y="381646"/>
                  <a:pt x="481486" y="391322"/>
                </a:cubicBezTo>
                <a:cubicBezTo>
                  <a:pt x="486324" y="405836"/>
                  <a:pt x="486205" y="423112"/>
                  <a:pt x="496000" y="434865"/>
                </a:cubicBezTo>
                <a:cubicBezTo>
                  <a:pt x="529795" y="475418"/>
                  <a:pt x="554195" y="478453"/>
                  <a:pt x="597600" y="492922"/>
                </a:cubicBezTo>
                <a:lnTo>
                  <a:pt x="655658" y="405836"/>
                </a:lnTo>
                <a:lnTo>
                  <a:pt x="684686" y="362293"/>
                </a:lnTo>
                <a:cubicBezTo>
                  <a:pt x="689524" y="342941"/>
                  <a:pt x="689303" y="321556"/>
                  <a:pt x="699200" y="304236"/>
                </a:cubicBezTo>
                <a:cubicBezTo>
                  <a:pt x="709384" y="286414"/>
                  <a:pt x="729602" y="276462"/>
                  <a:pt x="742743" y="260693"/>
                </a:cubicBezTo>
                <a:cubicBezTo>
                  <a:pt x="753910" y="247292"/>
                  <a:pt x="759437" y="229485"/>
                  <a:pt x="771772" y="217150"/>
                </a:cubicBezTo>
                <a:cubicBezTo>
                  <a:pt x="784107" y="204815"/>
                  <a:pt x="801120" y="198261"/>
                  <a:pt x="815315" y="188122"/>
                </a:cubicBezTo>
                <a:cubicBezTo>
                  <a:pt x="835000" y="174062"/>
                  <a:pt x="855005" y="160322"/>
                  <a:pt x="873372" y="144579"/>
                </a:cubicBezTo>
                <a:cubicBezTo>
                  <a:pt x="888957" y="131221"/>
                  <a:pt x="901146" y="114177"/>
                  <a:pt x="916915" y="101036"/>
                </a:cubicBezTo>
                <a:cubicBezTo>
                  <a:pt x="1038158" y="0"/>
                  <a:pt x="876792" y="155673"/>
                  <a:pt x="1004000" y="28465"/>
                </a:cubicBezTo>
                <a:cubicBezTo>
                  <a:pt x="999162" y="183284"/>
                  <a:pt x="989486" y="338027"/>
                  <a:pt x="989486" y="492922"/>
                </a:cubicBezTo>
                <a:cubicBezTo>
                  <a:pt x="989486" y="522351"/>
                  <a:pt x="983191" y="559198"/>
                  <a:pt x="1004000" y="580007"/>
                </a:cubicBezTo>
                <a:cubicBezTo>
                  <a:pt x="1016335" y="592342"/>
                  <a:pt x="1031603" y="558064"/>
                  <a:pt x="1047543" y="550979"/>
                </a:cubicBezTo>
                <a:cubicBezTo>
                  <a:pt x="1075505" y="538552"/>
                  <a:pt x="1134629" y="521950"/>
                  <a:pt x="1134629" y="521950"/>
                </a:cubicBezTo>
                <a:cubicBezTo>
                  <a:pt x="1144305" y="536464"/>
                  <a:pt x="1155857" y="549891"/>
                  <a:pt x="1163658" y="565493"/>
                </a:cubicBezTo>
                <a:cubicBezTo>
                  <a:pt x="1195458" y="629093"/>
                  <a:pt x="1178203" y="700817"/>
                  <a:pt x="1163658" y="768693"/>
                </a:cubicBezTo>
                <a:cubicBezTo>
                  <a:pt x="1160003" y="785750"/>
                  <a:pt x="1144305" y="797722"/>
                  <a:pt x="1134629" y="812236"/>
                </a:cubicBezTo>
                <a:cubicBezTo>
                  <a:pt x="1129791" y="831588"/>
                  <a:pt x="1125595" y="851113"/>
                  <a:pt x="1120115" y="870293"/>
                </a:cubicBezTo>
                <a:cubicBezTo>
                  <a:pt x="1090470" y="974050"/>
                  <a:pt x="1070479" y="911134"/>
                  <a:pt x="1294286" y="928350"/>
                </a:cubicBezTo>
                <a:cubicBezTo>
                  <a:pt x="1284693" y="1139397"/>
                  <a:pt x="1304522" y="1168299"/>
                  <a:pt x="1265258" y="1305722"/>
                </a:cubicBezTo>
                <a:cubicBezTo>
                  <a:pt x="1261055" y="1320433"/>
                  <a:pt x="1258173" y="1335891"/>
                  <a:pt x="1250743" y="1349265"/>
                </a:cubicBezTo>
                <a:cubicBezTo>
                  <a:pt x="1233800" y="1379762"/>
                  <a:pt x="1221714" y="1416998"/>
                  <a:pt x="1192686" y="1436350"/>
                </a:cubicBezTo>
                <a:cubicBezTo>
                  <a:pt x="1136413" y="1473866"/>
                  <a:pt x="1165692" y="1459863"/>
                  <a:pt x="1105600" y="1479893"/>
                </a:cubicBezTo>
                <a:cubicBezTo>
                  <a:pt x="1120114" y="1489569"/>
                  <a:pt x="1138246" y="1495300"/>
                  <a:pt x="1149143" y="1508922"/>
                </a:cubicBezTo>
                <a:cubicBezTo>
                  <a:pt x="1176167" y="1542701"/>
                  <a:pt x="1159285" y="1575026"/>
                  <a:pt x="1149143" y="1610522"/>
                </a:cubicBezTo>
                <a:cubicBezTo>
                  <a:pt x="1144940" y="1625233"/>
                  <a:pt x="1143116" y="1641335"/>
                  <a:pt x="1134629" y="1654065"/>
                </a:cubicBezTo>
                <a:cubicBezTo>
                  <a:pt x="1113162" y="1686266"/>
                  <a:pt x="1028711" y="1747428"/>
                  <a:pt x="1004000" y="1755665"/>
                </a:cubicBezTo>
                <a:cubicBezTo>
                  <a:pt x="989486" y="1760503"/>
                  <a:pt x="974142" y="1763337"/>
                  <a:pt x="960458" y="1770179"/>
                </a:cubicBezTo>
                <a:cubicBezTo>
                  <a:pt x="944856" y="1777980"/>
                  <a:pt x="933248" y="1793082"/>
                  <a:pt x="916915" y="1799207"/>
                </a:cubicBezTo>
                <a:cubicBezTo>
                  <a:pt x="893816" y="1807869"/>
                  <a:pt x="868144" y="1807231"/>
                  <a:pt x="844343" y="1813722"/>
                </a:cubicBezTo>
                <a:cubicBezTo>
                  <a:pt x="814823" y="1821773"/>
                  <a:pt x="757258" y="1842750"/>
                  <a:pt x="757258" y="1842750"/>
                </a:cubicBezTo>
                <a:cubicBezTo>
                  <a:pt x="718352" y="1839508"/>
                  <a:pt x="598829" y="1843365"/>
                  <a:pt x="539543" y="1813722"/>
                </a:cubicBezTo>
                <a:cubicBezTo>
                  <a:pt x="523941" y="1805921"/>
                  <a:pt x="510514" y="1794369"/>
                  <a:pt x="496000" y="1784693"/>
                </a:cubicBezTo>
                <a:cubicBezTo>
                  <a:pt x="486324" y="1770179"/>
                  <a:pt x="480593" y="1752047"/>
                  <a:pt x="466972" y="1741150"/>
                </a:cubicBezTo>
                <a:cubicBezTo>
                  <a:pt x="455025" y="1731593"/>
                  <a:pt x="438728" y="1726636"/>
                  <a:pt x="423429" y="1726636"/>
                </a:cubicBezTo>
                <a:cubicBezTo>
                  <a:pt x="388396" y="1726636"/>
                  <a:pt x="341676" y="1744211"/>
                  <a:pt x="307315" y="1755665"/>
                </a:cubicBezTo>
                <a:cubicBezTo>
                  <a:pt x="278772" y="1798478"/>
                  <a:pt x="276650" y="1807827"/>
                  <a:pt x="234743" y="1842750"/>
                </a:cubicBezTo>
                <a:cubicBezTo>
                  <a:pt x="221342" y="1853917"/>
                  <a:pt x="205714" y="1862103"/>
                  <a:pt x="191200" y="1871779"/>
                </a:cubicBezTo>
                <a:cubicBezTo>
                  <a:pt x="137565" y="1952234"/>
                  <a:pt x="192860" y="1888597"/>
                  <a:pt x="118629" y="1929836"/>
                </a:cubicBezTo>
                <a:cubicBezTo>
                  <a:pt x="88131" y="1946779"/>
                  <a:pt x="31543" y="1987893"/>
                  <a:pt x="31543" y="1987893"/>
                </a:cubicBezTo>
                <a:cubicBezTo>
                  <a:pt x="21867" y="1973379"/>
                  <a:pt x="5383" y="1961557"/>
                  <a:pt x="2515" y="1944350"/>
                </a:cubicBezTo>
                <a:cubicBezTo>
                  <a:pt x="0" y="1929259"/>
                  <a:pt x="7472" y="1912754"/>
                  <a:pt x="17029" y="1900807"/>
                </a:cubicBezTo>
                <a:cubicBezTo>
                  <a:pt x="27926" y="1887186"/>
                  <a:pt x="44970" y="1879580"/>
                  <a:pt x="60572" y="1871779"/>
                </a:cubicBezTo>
                <a:cubicBezTo>
                  <a:pt x="111020" y="1846556"/>
                  <a:pt x="144651" y="1857265"/>
                  <a:pt x="205715" y="1857265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2438400" y="1143000"/>
            <a:ext cx="865498" cy="1060614"/>
          </a:xfrm>
          <a:custGeom>
            <a:avLst/>
            <a:gdLst>
              <a:gd name="connsiteX0" fmla="*/ 104115 w 1304522"/>
              <a:gd name="connsiteY0" fmla="*/ 1900807 h 1987893"/>
              <a:gd name="connsiteX1" fmla="*/ 220229 w 1304522"/>
              <a:gd name="connsiteY1" fmla="*/ 1770179 h 1987893"/>
              <a:gd name="connsiteX2" fmla="*/ 263772 w 1304522"/>
              <a:gd name="connsiteY2" fmla="*/ 1726636 h 1987893"/>
              <a:gd name="connsiteX3" fmla="*/ 365372 w 1304522"/>
              <a:gd name="connsiteY3" fmla="*/ 1610522 h 1987893"/>
              <a:gd name="connsiteX4" fmla="*/ 292800 w 1304522"/>
              <a:gd name="connsiteY4" fmla="*/ 1552465 h 1987893"/>
              <a:gd name="connsiteX5" fmla="*/ 205715 w 1304522"/>
              <a:gd name="connsiteY5" fmla="*/ 1494407 h 1987893"/>
              <a:gd name="connsiteX6" fmla="*/ 176686 w 1304522"/>
              <a:gd name="connsiteY6" fmla="*/ 1450865 h 1987893"/>
              <a:gd name="connsiteX7" fmla="*/ 118629 w 1304522"/>
              <a:gd name="connsiteY7" fmla="*/ 1407322 h 1987893"/>
              <a:gd name="connsiteX8" fmla="*/ 89600 w 1304522"/>
              <a:gd name="connsiteY8" fmla="*/ 1349265 h 1987893"/>
              <a:gd name="connsiteX9" fmla="*/ 60572 w 1304522"/>
              <a:gd name="connsiteY9" fmla="*/ 1305722 h 1987893"/>
              <a:gd name="connsiteX10" fmla="*/ 31543 w 1304522"/>
              <a:gd name="connsiteY10" fmla="*/ 1218636 h 1987893"/>
              <a:gd name="connsiteX11" fmla="*/ 46058 w 1304522"/>
              <a:gd name="connsiteY11" fmla="*/ 1000922 h 1987893"/>
              <a:gd name="connsiteX12" fmla="*/ 89600 w 1304522"/>
              <a:gd name="connsiteY12" fmla="*/ 971893 h 1987893"/>
              <a:gd name="connsiteX13" fmla="*/ 205715 w 1304522"/>
              <a:gd name="connsiteY13" fmla="*/ 986407 h 1987893"/>
              <a:gd name="connsiteX14" fmla="*/ 249258 w 1304522"/>
              <a:gd name="connsiteY14" fmla="*/ 986407 h 1987893"/>
              <a:gd name="connsiteX15" fmla="*/ 205715 w 1304522"/>
              <a:gd name="connsiteY15" fmla="*/ 870293 h 1987893"/>
              <a:gd name="connsiteX16" fmla="*/ 234743 w 1304522"/>
              <a:gd name="connsiteY16" fmla="*/ 565493 h 1987893"/>
              <a:gd name="connsiteX17" fmla="*/ 321829 w 1304522"/>
              <a:gd name="connsiteY17" fmla="*/ 594522 h 1987893"/>
              <a:gd name="connsiteX18" fmla="*/ 350858 w 1304522"/>
              <a:gd name="connsiteY18" fmla="*/ 638065 h 1987893"/>
              <a:gd name="connsiteX19" fmla="*/ 365372 w 1304522"/>
              <a:gd name="connsiteY19" fmla="*/ 580007 h 1987893"/>
              <a:gd name="connsiteX20" fmla="*/ 379886 w 1304522"/>
              <a:gd name="connsiteY20" fmla="*/ 536465 h 1987893"/>
              <a:gd name="connsiteX21" fmla="*/ 437943 w 1304522"/>
              <a:gd name="connsiteY21" fmla="*/ 362293 h 1987893"/>
              <a:gd name="connsiteX22" fmla="*/ 481486 w 1304522"/>
              <a:gd name="connsiteY22" fmla="*/ 391322 h 1987893"/>
              <a:gd name="connsiteX23" fmla="*/ 496000 w 1304522"/>
              <a:gd name="connsiteY23" fmla="*/ 434865 h 1987893"/>
              <a:gd name="connsiteX24" fmla="*/ 597600 w 1304522"/>
              <a:gd name="connsiteY24" fmla="*/ 492922 h 1987893"/>
              <a:gd name="connsiteX25" fmla="*/ 655658 w 1304522"/>
              <a:gd name="connsiteY25" fmla="*/ 405836 h 1987893"/>
              <a:gd name="connsiteX26" fmla="*/ 684686 w 1304522"/>
              <a:gd name="connsiteY26" fmla="*/ 362293 h 1987893"/>
              <a:gd name="connsiteX27" fmla="*/ 699200 w 1304522"/>
              <a:gd name="connsiteY27" fmla="*/ 304236 h 1987893"/>
              <a:gd name="connsiteX28" fmla="*/ 742743 w 1304522"/>
              <a:gd name="connsiteY28" fmla="*/ 260693 h 1987893"/>
              <a:gd name="connsiteX29" fmla="*/ 771772 w 1304522"/>
              <a:gd name="connsiteY29" fmla="*/ 217150 h 1987893"/>
              <a:gd name="connsiteX30" fmla="*/ 815315 w 1304522"/>
              <a:gd name="connsiteY30" fmla="*/ 188122 h 1987893"/>
              <a:gd name="connsiteX31" fmla="*/ 873372 w 1304522"/>
              <a:gd name="connsiteY31" fmla="*/ 144579 h 1987893"/>
              <a:gd name="connsiteX32" fmla="*/ 916915 w 1304522"/>
              <a:gd name="connsiteY32" fmla="*/ 101036 h 1987893"/>
              <a:gd name="connsiteX33" fmla="*/ 1004000 w 1304522"/>
              <a:gd name="connsiteY33" fmla="*/ 28465 h 1987893"/>
              <a:gd name="connsiteX34" fmla="*/ 989486 w 1304522"/>
              <a:gd name="connsiteY34" fmla="*/ 492922 h 1987893"/>
              <a:gd name="connsiteX35" fmla="*/ 1004000 w 1304522"/>
              <a:gd name="connsiteY35" fmla="*/ 580007 h 1987893"/>
              <a:gd name="connsiteX36" fmla="*/ 1047543 w 1304522"/>
              <a:gd name="connsiteY36" fmla="*/ 550979 h 1987893"/>
              <a:gd name="connsiteX37" fmla="*/ 1134629 w 1304522"/>
              <a:gd name="connsiteY37" fmla="*/ 521950 h 1987893"/>
              <a:gd name="connsiteX38" fmla="*/ 1163658 w 1304522"/>
              <a:gd name="connsiteY38" fmla="*/ 565493 h 1987893"/>
              <a:gd name="connsiteX39" fmla="*/ 1163658 w 1304522"/>
              <a:gd name="connsiteY39" fmla="*/ 768693 h 1987893"/>
              <a:gd name="connsiteX40" fmla="*/ 1134629 w 1304522"/>
              <a:gd name="connsiteY40" fmla="*/ 812236 h 1987893"/>
              <a:gd name="connsiteX41" fmla="*/ 1120115 w 1304522"/>
              <a:gd name="connsiteY41" fmla="*/ 870293 h 1987893"/>
              <a:gd name="connsiteX42" fmla="*/ 1294286 w 1304522"/>
              <a:gd name="connsiteY42" fmla="*/ 928350 h 1987893"/>
              <a:gd name="connsiteX43" fmla="*/ 1265258 w 1304522"/>
              <a:gd name="connsiteY43" fmla="*/ 1305722 h 1987893"/>
              <a:gd name="connsiteX44" fmla="*/ 1250743 w 1304522"/>
              <a:gd name="connsiteY44" fmla="*/ 1349265 h 1987893"/>
              <a:gd name="connsiteX45" fmla="*/ 1192686 w 1304522"/>
              <a:gd name="connsiteY45" fmla="*/ 1436350 h 1987893"/>
              <a:gd name="connsiteX46" fmla="*/ 1105600 w 1304522"/>
              <a:gd name="connsiteY46" fmla="*/ 1479893 h 1987893"/>
              <a:gd name="connsiteX47" fmla="*/ 1149143 w 1304522"/>
              <a:gd name="connsiteY47" fmla="*/ 1508922 h 1987893"/>
              <a:gd name="connsiteX48" fmla="*/ 1149143 w 1304522"/>
              <a:gd name="connsiteY48" fmla="*/ 1610522 h 1987893"/>
              <a:gd name="connsiteX49" fmla="*/ 1134629 w 1304522"/>
              <a:gd name="connsiteY49" fmla="*/ 1654065 h 1987893"/>
              <a:gd name="connsiteX50" fmla="*/ 1004000 w 1304522"/>
              <a:gd name="connsiteY50" fmla="*/ 1755665 h 1987893"/>
              <a:gd name="connsiteX51" fmla="*/ 960458 w 1304522"/>
              <a:gd name="connsiteY51" fmla="*/ 1770179 h 1987893"/>
              <a:gd name="connsiteX52" fmla="*/ 916915 w 1304522"/>
              <a:gd name="connsiteY52" fmla="*/ 1799207 h 1987893"/>
              <a:gd name="connsiteX53" fmla="*/ 844343 w 1304522"/>
              <a:gd name="connsiteY53" fmla="*/ 1813722 h 1987893"/>
              <a:gd name="connsiteX54" fmla="*/ 757258 w 1304522"/>
              <a:gd name="connsiteY54" fmla="*/ 1842750 h 1987893"/>
              <a:gd name="connsiteX55" fmla="*/ 539543 w 1304522"/>
              <a:gd name="connsiteY55" fmla="*/ 1813722 h 1987893"/>
              <a:gd name="connsiteX56" fmla="*/ 496000 w 1304522"/>
              <a:gd name="connsiteY56" fmla="*/ 1784693 h 1987893"/>
              <a:gd name="connsiteX57" fmla="*/ 466972 w 1304522"/>
              <a:gd name="connsiteY57" fmla="*/ 1741150 h 1987893"/>
              <a:gd name="connsiteX58" fmla="*/ 423429 w 1304522"/>
              <a:gd name="connsiteY58" fmla="*/ 1726636 h 1987893"/>
              <a:gd name="connsiteX59" fmla="*/ 307315 w 1304522"/>
              <a:gd name="connsiteY59" fmla="*/ 1755665 h 1987893"/>
              <a:gd name="connsiteX60" fmla="*/ 234743 w 1304522"/>
              <a:gd name="connsiteY60" fmla="*/ 1842750 h 1987893"/>
              <a:gd name="connsiteX61" fmla="*/ 191200 w 1304522"/>
              <a:gd name="connsiteY61" fmla="*/ 1871779 h 1987893"/>
              <a:gd name="connsiteX62" fmla="*/ 118629 w 1304522"/>
              <a:gd name="connsiteY62" fmla="*/ 1929836 h 1987893"/>
              <a:gd name="connsiteX63" fmla="*/ 31543 w 1304522"/>
              <a:gd name="connsiteY63" fmla="*/ 1987893 h 1987893"/>
              <a:gd name="connsiteX64" fmla="*/ 2515 w 1304522"/>
              <a:gd name="connsiteY64" fmla="*/ 1944350 h 1987893"/>
              <a:gd name="connsiteX65" fmla="*/ 17029 w 1304522"/>
              <a:gd name="connsiteY65" fmla="*/ 1900807 h 1987893"/>
              <a:gd name="connsiteX66" fmla="*/ 60572 w 1304522"/>
              <a:gd name="connsiteY66" fmla="*/ 1871779 h 1987893"/>
              <a:gd name="connsiteX67" fmla="*/ 205715 w 1304522"/>
              <a:gd name="connsiteY67" fmla="*/ 1857265 h 198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04522" h="1987893">
                <a:moveTo>
                  <a:pt x="104115" y="1900807"/>
                </a:moveTo>
                <a:cubicBezTo>
                  <a:pt x="155915" y="1823107"/>
                  <a:pt x="120808" y="1869600"/>
                  <a:pt x="220229" y="1770179"/>
                </a:cubicBezTo>
                <a:cubicBezTo>
                  <a:pt x="234743" y="1755665"/>
                  <a:pt x="252386" y="1743715"/>
                  <a:pt x="263772" y="1726636"/>
                </a:cubicBezTo>
                <a:cubicBezTo>
                  <a:pt x="331505" y="1625036"/>
                  <a:pt x="292800" y="1658902"/>
                  <a:pt x="365372" y="1610522"/>
                </a:cubicBezTo>
                <a:cubicBezTo>
                  <a:pt x="311734" y="1530065"/>
                  <a:pt x="367033" y="1593706"/>
                  <a:pt x="292800" y="1552465"/>
                </a:cubicBezTo>
                <a:cubicBezTo>
                  <a:pt x="262303" y="1535522"/>
                  <a:pt x="205715" y="1494407"/>
                  <a:pt x="205715" y="1494407"/>
                </a:cubicBezTo>
                <a:cubicBezTo>
                  <a:pt x="196039" y="1479893"/>
                  <a:pt x="189021" y="1463200"/>
                  <a:pt x="176686" y="1450865"/>
                </a:cubicBezTo>
                <a:cubicBezTo>
                  <a:pt x="159581" y="1433760"/>
                  <a:pt x="134372" y="1425689"/>
                  <a:pt x="118629" y="1407322"/>
                </a:cubicBezTo>
                <a:cubicBezTo>
                  <a:pt x="104548" y="1390894"/>
                  <a:pt x="100335" y="1368051"/>
                  <a:pt x="89600" y="1349265"/>
                </a:cubicBezTo>
                <a:cubicBezTo>
                  <a:pt x="80945" y="1334119"/>
                  <a:pt x="67657" y="1321662"/>
                  <a:pt x="60572" y="1305722"/>
                </a:cubicBezTo>
                <a:cubicBezTo>
                  <a:pt x="48145" y="1277760"/>
                  <a:pt x="31543" y="1218636"/>
                  <a:pt x="31543" y="1218636"/>
                </a:cubicBezTo>
                <a:cubicBezTo>
                  <a:pt x="36381" y="1146065"/>
                  <a:pt x="29399" y="1071721"/>
                  <a:pt x="46058" y="1000922"/>
                </a:cubicBezTo>
                <a:cubicBezTo>
                  <a:pt x="50053" y="983942"/>
                  <a:pt x="72228" y="973472"/>
                  <a:pt x="89600" y="971893"/>
                </a:cubicBezTo>
                <a:cubicBezTo>
                  <a:pt x="128446" y="968361"/>
                  <a:pt x="167010" y="981569"/>
                  <a:pt x="205715" y="986407"/>
                </a:cubicBezTo>
                <a:cubicBezTo>
                  <a:pt x="220390" y="1008421"/>
                  <a:pt x="249258" y="1076547"/>
                  <a:pt x="249258" y="986407"/>
                </a:cubicBezTo>
                <a:cubicBezTo>
                  <a:pt x="249258" y="923636"/>
                  <a:pt x="235744" y="915338"/>
                  <a:pt x="205715" y="870293"/>
                </a:cubicBezTo>
                <a:cubicBezTo>
                  <a:pt x="215391" y="768693"/>
                  <a:pt x="195138" y="659555"/>
                  <a:pt x="234743" y="565493"/>
                </a:cubicBezTo>
                <a:cubicBezTo>
                  <a:pt x="246617" y="537292"/>
                  <a:pt x="321829" y="594522"/>
                  <a:pt x="321829" y="594522"/>
                </a:cubicBezTo>
                <a:cubicBezTo>
                  <a:pt x="331505" y="609036"/>
                  <a:pt x="334309" y="643582"/>
                  <a:pt x="350858" y="638065"/>
                </a:cubicBezTo>
                <a:cubicBezTo>
                  <a:pt x="369782" y="631757"/>
                  <a:pt x="359892" y="599188"/>
                  <a:pt x="365372" y="580007"/>
                </a:cubicBezTo>
                <a:cubicBezTo>
                  <a:pt x="369575" y="565297"/>
                  <a:pt x="375048" y="550979"/>
                  <a:pt x="379886" y="536465"/>
                </a:cubicBezTo>
                <a:cubicBezTo>
                  <a:pt x="390311" y="400943"/>
                  <a:pt x="335832" y="311238"/>
                  <a:pt x="437943" y="362293"/>
                </a:cubicBezTo>
                <a:cubicBezTo>
                  <a:pt x="453545" y="370094"/>
                  <a:pt x="466972" y="381646"/>
                  <a:pt x="481486" y="391322"/>
                </a:cubicBezTo>
                <a:cubicBezTo>
                  <a:pt x="486324" y="405836"/>
                  <a:pt x="486205" y="423112"/>
                  <a:pt x="496000" y="434865"/>
                </a:cubicBezTo>
                <a:cubicBezTo>
                  <a:pt x="529795" y="475418"/>
                  <a:pt x="554195" y="478453"/>
                  <a:pt x="597600" y="492922"/>
                </a:cubicBezTo>
                <a:lnTo>
                  <a:pt x="655658" y="405836"/>
                </a:lnTo>
                <a:lnTo>
                  <a:pt x="684686" y="362293"/>
                </a:lnTo>
                <a:cubicBezTo>
                  <a:pt x="689524" y="342941"/>
                  <a:pt x="689303" y="321556"/>
                  <a:pt x="699200" y="304236"/>
                </a:cubicBezTo>
                <a:cubicBezTo>
                  <a:pt x="709384" y="286414"/>
                  <a:pt x="729602" y="276462"/>
                  <a:pt x="742743" y="260693"/>
                </a:cubicBezTo>
                <a:cubicBezTo>
                  <a:pt x="753910" y="247292"/>
                  <a:pt x="759437" y="229485"/>
                  <a:pt x="771772" y="217150"/>
                </a:cubicBezTo>
                <a:cubicBezTo>
                  <a:pt x="784107" y="204815"/>
                  <a:pt x="801120" y="198261"/>
                  <a:pt x="815315" y="188122"/>
                </a:cubicBezTo>
                <a:cubicBezTo>
                  <a:pt x="835000" y="174062"/>
                  <a:pt x="855005" y="160322"/>
                  <a:pt x="873372" y="144579"/>
                </a:cubicBezTo>
                <a:cubicBezTo>
                  <a:pt x="888957" y="131221"/>
                  <a:pt x="901146" y="114177"/>
                  <a:pt x="916915" y="101036"/>
                </a:cubicBezTo>
                <a:cubicBezTo>
                  <a:pt x="1038158" y="0"/>
                  <a:pt x="876792" y="155673"/>
                  <a:pt x="1004000" y="28465"/>
                </a:cubicBezTo>
                <a:cubicBezTo>
                  <a:pt x="999162" y="183284"/>
                  <a:pt x="989486" y="338027"/>
                  <a:pt x="989486" y="492922"/>
                </a:cubicBezTo>
                <a:cubicBezTo>
                  <a:pt x="989486" y="522351"/>
                  <a:pt x="983191" y="559198"/>
                  <a:pt x="1004000" y="580007"/>
                </a:cubicBezTo>
                <a:cubicBezTo>
                  <a:pt x="1016335" y="592342"/>
                  <a:pt x="1031603" y="558064"/>
                  <a:pt x="1047543" y="550979"/>
                </a:cubicBezTo>
                <a:cubicBezTo>
                  <a:pt x="1075505" y="538552"/>
                  <a:pt x="1134629" y="521950"/>
                  <a:pt x="1134629" y="521950"/>
                </a:cubicBezTo>
                <a:cubicBezTo>
                  <a:pt x="1144305" y="536464"/>
                  <a:pt x="1155857" y="549891"/>
                  <a:pt x="1163658" y="565493"/>
                </a:cubicBezTo>
                <a:cubicBezTo>
                  <a:pt x="1195458" y="629093"/>
                  <a:pt x="1178203" y="700817"/>
                  <a:pt x="1163658" y="768693"/>
                </a:cubicBezTo>
                <a:cubicBezTo>
                  <a:pt x="1160003" y="785750"/>
                  <a:pt x="1144305" y="797722"/>
                  <a:pt x="1134629" y="812236"/>
                </a:cubicBezTo>
                <a:cubicBezTo>
                  <a:pt x="1129791" y="831588"/>
                  <a:pt x="1125595" y="851113"/>
                  <a:pt x="1120115" y="870293"/>
                </a:cubicBezTo>
                <a:cubicBezTo>
                  <a:pt x="1090470" y="974050"/>
                  <a:pt x="1070479" y="911134"/>
                  <a:pt x="1294286" y="928350"/>
                </a:cubicBezTo>
                <a:cubicBezTo>
                  <a:pt x="1284693" y="1139397"/>
                  <a:pt x="1304522" y="1168299"/>
                  <a:pt x="1265258" y="1305722"/>
                </a:cubicBezTo>
                <a:cubicBezTo>
                  <a:pt x="1261055" y="1320433"/>
                  <a:pt x="1258173" y="1335891"/>
                  <a:pt x="1250743" y="1349265"/>
                </a:cubicBezTo>
                <a:cubicBezTo>
                  <a:pt x="1233800" y="1379762"/>
                  <a:pt x="1221714" y="1416998"/>
                  <a:pt x="1192686" y="1436350"/>
                </a:cubicBezTo>
                <a:cubicBezTo>
                  <a:pt x="1136413" y="1473866"/>
                  <a:pt x="1165692" y="1459863"/>
                  <a:pt x="1105600" y="1479893"/>
                </a:cubicBezTo>
                <a:cubicBezTo>
                  <a:pt x="1120114" y="1489569"/>
                  <a:pt x="1138246" y="1495300"/>
                  <a:pt x="1149143" y="1508922"/>
                </a:cubicBezTo>
                <a:cubicBezTo>
                  <a:pt x="1176167" y="1542701"/>
                  <a:pt x="1159285" y="1575026"/>
                  <a:pt x="1149143" y="1610522"/>
                </a:cubicBezTo>
                <a:cubicBezTo>
                  <a:pt x="1144940" y="1625233"/>
                  <a:pt x="1143116" y="1641335"/>
                  <a:pt x="1134629" y="1654065"/>
                </a:cubicBezTo>
                <a:cubicBezTo>
                  <a:pt x="1113162" y="1686266"/>
                  <a:pt x="1028711" y="1747428"/>
                  <a:pt x="1004000" y="1755665"/>
                </a:cubicBezTo>
                <a:cubicBezTo>
                  <a:pt x="989486" y="1760503"/>
                  <a:pt x="974142" y="1763337"/>
                  <a:pt x="960458" y="1770179"/>
                </a:cubicBezTo>
                <a:cubicBezTo>
                  <a:pt x="944856" y="1777980"/>
                  <a:pt x="933248" y="1793082"/>
                  <a:pt x="916915" y="1799207"/>
                </a:cubicBezTo>
                <a:cubicBezTo>
                  <a:pt x="893816" y="1807869"/>
                  <a:pt x="868144" y="1807231"/>
                  <a:pt x="844343" y="1813722"/>
                </a:cubicBezTo>
                <a:cubicBezTo>
                  <a:pt x="814823" y="1821773"/>
                  <a:pt x="757258" y="1842750"/>
                  <a:pt x="757258" y="1842750"/>
                </a:cubicBezTo>
                <a:cubicBezTo>
                  <a:pt x="718352" y="1839508"/>
                  <a:pt x="598829" y="1843365"/>
                  <a:pt x="539543" y="1813722"/>
                </a:cubicBezTo>
                <a:cubicBezTo>
                  <a:pt x="523941" y="1805921"/>
                  <a:pt x="510514" y="1794369"/>
                  <a:pt x="496000" y="1784693"/>
                </a:cubicBezTo>
                <a:cubicBezTo>
                  <a:pt x="486324" y="1770179"/>
                  <a:pt x="480593" y="1752047"/>
                  <a:pt x="466972" y="1741150"/>
                </a:cubicBezTo>
                <a:cubicBezTo>
                  <a:pt x="455025" y="1731593"/>
                  <a:pt x="438728" y="1726636"/>
                  <a:pt x="423429" y="1726636"/>
                </a:cubicBezTo>
                <a:cubicBezTo>
                  <a:pt x="388396" y="1726636"/>
                  <a:pt x="341676" y="1744211"/>
                  <a:pt x="307315" y="1755665"/>
                </a:cubicBezTo>
                <a:cubicBezTo>
                  <a:pt x="278772" y="1798478"/>
                  <a:pt x="276650" y="1807827"/>
                  <a:pt x="234743" y="1842750"/>
                </a:cubicBezTo>
                <a:cubicBezTo>
                  <a:pt x="221342" y="1853917"/>
                  <a:pt x="205714" y="1862103"/>
                  <a:pt x="191200" y="1871779"/>
                </a:cubicBezTo>
                <a:cubicBezTo>
                  <a:pt x="137565" y="1952234"/>
                  <a:pt x="192860" y="1888597"/>
                  <a:pt x="118629" y="1929836"/>
                </a:cubicBezTo>
                <a:cubicBezTo>
                  <a:pt x="88131" y="1946779"/>
                  <a:pt x="31543" y="1987893"/>
                  <a:pt x="31543" y="1987893"/>
                </a:cubicBezTo>
                <a:cubicBezTo>
                  <a:pt x="21867" y="1973379"/>
                  <a:pt x="5383" y="1961557"/>
                  <a:pt x="2515" y="1944350"/>
                </a:cubicBezTo>
                <a:cubicBezTo>
                  <a:pt x="0" y="1929259"/>
                  <a:pt x="7472" y="1912754"/>
                  <a:pt x="17029" y="1900807"/>
                </a:cubicBezTo>
                <a:cubicBezTo>
                  <a:pt x="27926" y="1887186"/>
                  <a:pt x="44970" y="1879580"/>
                  <a:pt x="60572" y="1871779"/>
                </a:cubicBezTo>
                <a:cubicBezTo>
                  <a:pt x="111020" y="1846556"/>
                  <a:pt x="144651" y="1857265"/>
                  <a:pt x="205715" y="1857265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3352800" y="1219200"/>
            <a:ext cx="865498" cy="1060614"/>
          </a:xfrm>
          <a:custGeom>
            <a:avLst/>
            <a:gdLst>
              <a:gd name="connsiteX0" fmla="*/ 104115 w 1304522"/>
              <a:gd name="connsiteY0" fmla="*/ 1900807 h 1987893"/>
              <a:gd name="connsiteX1" fmla="*/ 220229 w 1304522"/>
              <a:gd name="connsiteY1" fmla="*/ 1770179 h 1987893"/>
              <a:gd name="connsiteX2" fmla="*/ 263772 w 1304522"/>
              <a:gd name="connsiteY2" fmla="*/ 1726636 h 1987893"/>
              <a:gd name="connsiteX3" fmla="*/ 365372 w 1304522"/>
              <a:gd name="connsiteY3" fmla="*/ 1610522 h 1987893"/>
              <a:gd name="connsiteX4" fmla="*/ 292800 w 1304522"/>
              <a:gd name="connsiteY4" fmla="*/ 1552465 h 1987893"/>
              <a:gd name="connsiteX5" fmla="*/ 205715 w 1304522"/>
              <a:gd name="connsiteY5" fmla="*/ 1494407 h 1987893"/>
              <a:gd name="connsiteX6" fmla="*/ 176686 w 1304522"/>
              <a:gd name="connsiteY6" fmla="*/ 1450865 h 1987893"/>
              <a:gd name="connsiteX7" fmla="*/ 118629 w 1304522"/>
              <a:gd name="connsiteY7" fmla="*/ 1407322 h 1987893"/>
              <a:gd name="connsiteX8" fmla="*/ 89600 w 1304522"/>
              <a:gd name="connsiteY8" fmla="*/ 1349265 h 1987893"/>
              <a:gd name="connsiteX9" fmla="*/ 60572 w 1304522"/>
              <a:gd name="connsiteY9" fmla="*/ 1305722 h 1987893"/>
              <a:gd name="connsiteX10" fmla="*/ 31543 w 1304522"/>
              <a:gd name="connsiteY10" fmla="*/ 1218636 h 1987893"/>
              <a:gd name="connsiteX11" fmla="*/ 46058 w 1304522"/>
              <a:gd name="connsiteY11" fmla="*/ 1000922 h 1987893"/>
              <a:gd name="connsiteX12" fmla="*/ 89600 w 1304522"/>
              <a:gd name="connsiteY12" fmla="*/ 971893 h 1987893"/>
              <a:gd name="connsiteX13" fmla="*/ 205715 w 1304522"/>
              <a:gd name="connsiteY13" fmla="*/ 986407 h 1987893"/>
              <a:gd name="connsiteX14" fmla="*/ 249258 w 1304522"/>
              <a:gd name="connsiteY14" fmla="*/ 986407 h 1987893"/>
              <a:gd name="connsiteX15" fmla="*/ 205715 w 1304522"/>
              <a:gd name="connsiteY15" fmla="*/ 870293 h 1987893"/>
              <a:gd name="connsiteX16" fmla="*/ 234743 w 1304522"/>
              <a:gd name="connsiteY16" fmla="*/ 565493 h 1987893"/>
              <a:gd name="connsiteX17" fmla="*/ 321829 w 1304522"/>
              <a:gd name="connsiteY17" fmla="*/ 594522 h 1987893"/>
              <a:gd name="connsiteX18" fmla="*/ 350858 w 1304522"/>
              <a:gd name="connsiteY18" fmla="*/ 638065 h 1987893"/>
              <a:gd name="connsiteX19" fmla="*/ 365372 w 1304522"/>
              <a:gd name="connsiteY19" fmla="*/ 580007 h 1987893"/>
              <a:gd name="connsiteX20" fmla="*/ 379886 w 1304522"/>
              <a:gd name="connsiteY20" fmla="*/ 536465 h 1987893"/>
              <a:gd name="connsiteX21" fmla="*/ 437943 w 1304522"/>
              <a:gd name="connsiteY21" fmla="*/ 362293 h 1987893"/>
              <a:gd name="connsiteX22" fmla="*/ 481486 w 1304522"/>
              <a:gd name="connsiteY22" fmla="*/ 391322 h 1987893"/>
              <a:gd name="connsiteX23" fmla="*/ 496000 w 1304522"/>
              <a:gd name="connsiteY23" fmla="*/ 434865 h 1987893"/>
              <a:gd name="connsiteX24" fmla="*/ 597600 w 1304522"/>
              <a:gd name="connsiteY24" fmla="*/ 492922 h 1987893"/>
              <a:gd name="connsiteX25" fmla="*/ 655658 w 1304522"/>
              <a:gd name="connsiteY25" fmla="*/ 405836 h 1987893"/>
              <a:gd name="connsiteX26" fmla="*/ 684686 w 1304522"/>
              <a:gd name="connsiteY26" fmla="*/ 362293 h 1987893"/>
              <a:gd name="connsiteX27" fmla="*/ 699200 w 1304522"/>
              <a:gd name="connsiteY27" fmla="*/ 304236 h 1987893"/>
              <a:gd name="connsiteX28" fmla="*/ 742743 w 1304522"/>
              <a:gd name="connsiteY28" fmla="*/ 260693 h 1987893"/>
              <a:gd name="connsiteX29" fmla="*/ 771772 w 1304522"/>
              <a:gd name="connsiteY29" fmla="*/ 217150 h 1987893"/>
              <a:gd name="connsiteX30" fmla="*/ 815315 w 1304522"/>
              <a:gd name="connsiteY30" fmla="*/ 188122 h 1987893"/>
              <a:gd name="connsiteX31" fmla="*/ 873372 w 1304522"/>
              <a:gd name="connsiteY31" fmla="*/ 144579 h 1987893"/>
              <a:gd name="connsiteX32" fmla="*/ 916915 w 1304522"/>
              <a:gd name="connsiteY32" fmla="*/ 101036 h 1987893"/>
              <a:gd name="connsiteX33" fmla="*/ 1004000 w 1304522"/>
              <a:gd name="connsiteY33" fmla="*/ 28465 h 1987893"/>
              <a:gd name="connsiteX34" fmla="*/ 989486 w 1304522"/>
              <a:gd name="connsiteY34" fmla="*/ 492922 h 1987893"/>
              <a:gd name="connsiteX35" fmla="*/ 1004000 w 1304522"/>
              <a:gd name="connsiteY35" fmla="*/ 580007 h 1987893"/>
              <a:gd name="connsiteX36" fmla="*/ 1047543 w 1304522"/>
              <a:gd name="connsiteY36" fmla="*/ 550979 h 1987893"/>
              <a:gd name="connsiteX37" fmla="*/ 1134629 w 1304522"/>
              <a:gd name="connsiteY37" fmla="*/ 521950 h 1987893"/>
              <a:gd name="connsiteX38" fmla="*/ 1163658 w 1304522"/>
              <a:gd name="connsiteY38" fmla="*/ 565493 h 1987893"/>
              <a:gd name="connsiteX39" fmla="*/ 1163658 w 1304522"/>
              <a:gd name="connsiteY39" fmla="*/ 768693 h 1987893"/>
              <a:gd name="connsiteX40" fmla="*/ 1134629 w 1304522"/>
              <a:gd name="connsiteY40" fmla="*/ 812236 h 1987893"/>
              <a:gd name="connsiteX41" fmla="*/ 1120115 w 1304522"/>
              <a:gd name="connsiteY41" fmla="*/ 870293 h 1987893"/>
              <a:gd name="connsiteX42" fmla="*/ 1294286 w 1304522"/>
              <a:gd name="connsiteY42" fmla="*/ 928350 h 1987893"/>
              <a:gd name="connsiteX43" fmla="*/ 1265258 w 1304522"/>
              <a:gd name="connsiteY43" fmla="*/ 1305722 h 1987893"/>
              <a:gd name="connsiteX44" fmla="*/ 1250743 w 1304522"/>
              <a:gd name="connsiteY44" fmla="*/ 1349265 h 1987893"/>
              <a:gd name="connsiteX45" fmla="*/ 1192686 w 1304522"/>
              <a:gd name="connsiteY45" fmla="*/ 1436350 h 1987893"/>
              <a:gd name="connsiteX46" fmla="*/ 1105600 w 1304522"/>
              <a:gd name="connsiteY46" fmla="*/ 1479893 h 1987893"/>
              <a:gd name="connsiteX47" fmla="*/ 1149143 w 1304522"/>
              <a:gd name="connsiteY47" fmla="*/ 1508922 h 1987893"/>
              <a:gd name="connsiteX48" fmla="*/ 1149143 w 1304522"/>
              <a:gd name="connsiteY48" fmla="*/ 1610522 h 1987893"/>
              <a:gd name="connsiteX49" fmla="*/ 1134629 w 1304522"/>
              <a:gd name="connsiteY49" fmla="*/ 1654065 h 1987893"/>
              <a:gd name="connsiteX50" fmla="*/ 1004000 w 1304522"/>
              <a:gd name="connsiteY50" fmla="*/ 1755665 h 1987893"/>
              <a:gd name="connsiteX51" fmla="*/ 960458 w 1304522"/>
              <a:gd name="connsiteY51" fmla="*/ 1770179 h 1987893"/>
              <a:gd name="connsiteX52" fmla="*/ 916915 w 1304522"/>
              <a:gd name="connsiteY52" fmla="*/ 1799207 h 1987893"/>
              <a:gd name="connsiteX53" fmla="*/ 844343 w 1304522"/>
              <a:gd name="connsiteY53" fmla="*/ 1813722 h 1987893"/>
              <a:gd name="connsiteX54" fmla="*/ 757258 w 1304522"/>
              <a:gd name="connsiteY54" fmla="*/ 1842750 h 1987893"/>
              <a:gd name="connsiteX55" fmla="*/ 539543 w 1304522"/>
              <a:gd name="connsiteY55" fmla="*/ 1813722 h 1987893"/>
              <a:gd name="connsiteX56" fmla="*/ 496000 w 1304522"/>
              <a:gd name="connsiteY56" fmla="*/ 1784693 h 1987893"/>
              <a:gd name="connsiteX57" fmla="*/ 466972 w 1304522"/>
              <a:gd name="connsiteY57" fmla="*/ 1741150 h 1987893"/>
              <a:gd name="connsiteX58" fmla="*/ 423429 w 1304522"/>
              <a:gd name="connsiteY58" fmla="*/ 1726636 h 1987893"/>
              <a:gd name="connsiteX59" fmla="*/ 307315 w 1304522"/>
              <a:gd name="connsiteY59" fmla="*/ 1755665 h 1987893"/>
              <a:gd name="connsiteX60" fmla="*/ 234743 w 1304522"/>
              <a:gd name="connsiteY60" fmla="*/ 1842750 h 1987893"/>
              <a:gd name="connsiteX61" fmla="*/ 191200 w 1304522"/>
              <a:gd name="connsiteY61" fmla="*/ 1871779 h 1987893"/>
              <a:gd name="connsiteX62" fmla="*/ 118629 w 1304522"/>
              <a:gd name="connsiteY62" fmla="*/ 1929836 h 1987893"/>
              <a:gd name="connsiteX63" fmla="*/ 31543 w 1304522"/>
              <a:gd name="connsiteY63" fmla="*/ 1987893 h 1987893"/>
              <a:gd name="connsiteX64" fmla="*/ 2515 w 1304522"/>
              <a:gd name="connsiteY64" fmla="*/ 1944350 h 1987893"/>
              <a:gd name="connsiteX65" fmla="*/ 17029 w 1304522"/>
              <a:gd name="connsiteY65" fmla="*/ 1900807 h 1987893"/>
              <a:gd name="connsiteX66" fmla="*/ 60572 w 1304522"/>
              <a:gd name="connsiteY66" fmla="*/ 1871779 h 1987893"/>
              <a:gd name="connsiteX67" fmla="*/ 205715 w 1304522"/>
              <a:gd name="connsiteY67" fmla="*/ 1857265 h 198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04522" h="1987893">
                <a:moveTo>
                  <a:pt x="104115" y="1900807"/>
                </a:moveTo>
                <a:cubicBezTo>
                  <a:pt x="155915" y="1823107"/>
                  <a:pt x="120808" y="1869600"/>
                  <a:pt x="220229" y="1770179"/>
                </a:cubicBezTo>
                <a:cubicBezTo>
                  <a:pt x="234743" y="1755665"/>
                  <a:pt x="252386" y="1743715"/>
                  <a:pt x="263772" y="1726636"/>
                </a:cubicBezTo>
                <a:cubicBezTo>
                  <a:pt x="331505" y="1625036"/>
                  <a:pt x="292800" y="1658902"/>
                  <a:pt x="365372" y="1610522"/>
                </a:cubicBezTo>
                <a:cubicBezTo>
                  <a:pt x="311734" y="1530065"/>
                  <a:pt x="367033" y="1593706"/>
                  <a:pt x="292800" y="1552465"/>
                </a:cubicBezTo>
                <a:cubicBezTo>
                  <a:pt x="262303" y="1535522"/>
                  <a:pt x="205715" y="1494407"/>
                  <a:pt x="205715" y="1494407"/>
                </a:cubicBezTo>
                <a:cubicBezTo>
                  <a:pt x="196039" y="1479893"/>
                  <a:pt x="189021" y="1463200"/>
                  <a:pt x="176686" y="1450865"/>
                </a:cubicBezTo>
                <a:cubicBezTo>
                  <a:pt x="159581" y="1433760"/>
                  <a:pt x="134372" y="1425689"/>
                  <a:pt x="118629" y="1407322"/>
                </a:cubicBezTo>
                <a:cubicBezTo>
                  <a:pt x="104548" y="1390894"/>
                  <a:pt x="100335" y="1368051"/>
                  <a:pt x="89600" y="1349265"/>
                </a:cubicBezTo>
                <a:cubicBezTo>
                  <a:pt x="80945" y="1334119"/>
                  <a:pt x="67657" y="1321662"/>
                  <a:pt x="60572" y="1305722"/>
                </a:cubicBezTo>
                <a:cubicBezTo>
                  <a:pt x="48145" y="1277760"/>
                  <a:pt x="31543" y="1218636"/>
                  <a:pt x="31543" y="1218636"/>
                </a:cubicBezTo>
                <a:cubicBezTo>
                  <a:pt x="36381" y="1146065"/>
                  <a:pt x="29399" y="1071721"/>
                  <a:pt x="46058" y="1000922"/>
                </a:cubicBezTo>
                <a:cubicBezTo>
                  <a:pt x="50053" y="983942"/>
                  <a:pt x="72228" y="973472"/>
                  <a:pt x="89600" y="971893"/>
                </a:cubicBezTo>
                <a:cubicBezTo>
                  <a:pt x="128446" y="968361"/>
                  <a:pt x="167010" y="981569"/>
                  <a:pt x="205715" y="986407"/>
                </a:cubicBezTo>
                <a:cubicBezTo>
                  <a:pt x="220390" y="1008421"/>
                  <a:pt x="249258" y="1076547"/>
                  <a:pt x="249258" y="986407"/>
                </a:cubicBezTo>
                <a:cubicBezTo>
                  <a:pt x="249258" y="923636"/>
                  <a:pt x="235744" y="915338"/>
                  <a:pt x="205715" y="870293"/>
                </a:cubicBezTo>
                <a:cubicBezTo>
                  <a:pt x="215391" y="768693"/>
                  <a:pt x="195138" y="659555"/>
                  <a:pt x="234743" y="565493"/>
                </a:cubicBezTo>
                <a:cubicBezTo>
                  <a:pt x="246617" y="537292"/>
                  <a:pt x="321829" y="594522"/>
                  <a:pt x="321829" y="594522"/>
                </a:cubicBezTo>
                <a:cubicBezTo>
                  <a:pt x="331505" y="609036"/>
                  <a:pt x="334309" y="643582"/>
                  <a:pt x="350858" y="638065"/>
                </a:cubicBezTo>
                <a:cubicBezTo>
                  <a:pt x="369782" y="631757"/>
                  <a:pt x="359892" y="599188"/>
                  <a:pt x="365372" y="580007"/>
                </a:cubicBezTo>
                <a:cubicBezTo>
                  <a:pt x="369575" y="565297"/>
                  <a:pt x="375048" y="550979"/>
                  <a:pt x="379886" y="536465"/>
                </a:cubicBezTo>
                <a:cubicBezTo>
                  <a:pt x="390311" y="400943"/>
                  <a:pt x="335832" y="311238"/>
                  <a:pt x="437943" y="362293"/>
                </a:cubicBezTo>
                <a:cubicBezTo>
                  <a:pt x="453545" y="370094"/>
                  <a:pt x="466972" y="381646"/>
                  <a:pt x="481486" y="391322"/>
                </a:cubicBezTo>
                <a:cubicBezTo>
                  <a:pt x="486324" y="405836"/>
                  <a:pt x="486205" y="423112"/>
                  <a:pt x="496000" y="434865"/>
                </a:cubicBezTo>
                <a:cubicBezTo>
                  <a:pt x="529795" y="475418"/>
                  <a:pt x="554195" y="478453"/>
                  <a:pt x="597600" y="492922"/>
                </a:cubicBezTo>
                <a:lnTo>
                  <a:pt x="655658" y="405836"/>
                </a:lnTo>
                <a:lnTo>
                  <a:pt x="684686" y="362293"/>
                </a:lnTo>
                <a:cubicBezTo>
                  <a:pt x="689524" y="342941"/>
                  <a:pt x="689303" y="321556"/>
                  <a:pt x="699200" y="304236"/>
                </a:cubicBezTo>
                <a:cubicBezTo>
                  <a:pt x="709384" y="286414"/>
                  <a:pt x="729602" y="276462"/>
                  <a:pt x="742743" y="260693"/>
                </a:cubicBezTo>
                <a:cubicBezTo>
                  <a:pt x="753910" y="247292"/>
                  <a:pt x="759437" y="229485"/>
                  <a:pt x="771772" y="217150"/>
                </a:cubicBezTo>
                <a:cubicBezTo>
                  <a:pt x="784107" y="204815"/>
                  <a:pt x="801120" y="198261"/>
                  <a:pt x="815315" y="188122"/>
                </a:cubicBezTo>
                <a:cubicBezTo>
                  <a:pt x="835000" y="174062"/>
                  <a:pt x="855005" y="160322"/>
                  <a:pt x="873372" y="144579"/>
                </a:cubicBezTo>
                <a:cubicBezTo>
                  <a:pt x="888957" y="131221"/>
                  <a:pt x="901146" y="114177"/>
                  <a:pt x="916915" y="101036"/>
                </a:cubicBezTo>
                <a:cubicBezTo>
                  <a:pt x="1038158" y="0"/>
                  <a:pt x="876792" y="155673"/>
                  <a:pt x="1004000" y="28465"/>
                </a:cubicBezTo>
                <a:cubicBezTo>
                  <a:pt x="999162" y="183284"/>
                  <a:pt x="989486" y="338027"/>
                  <a:pt x="989486" y="492922"/>
                </a:cubicBezTo>
                <a:cubicBezTo>
                  <a:pt x="989486" y="522351"/>
                  <a:pt x="983191" y="559198"/>
                  <a:pt x="1004000" y="580007"/>
                </a:cubicBezTo>
                <a:cubicBezTo>
                  <a:pt x="1016335" y="592342"/>
                  <a:pt x="1031603" y="558064"/>
                  <a:pt x="1047543" y="550979"/>
                </a:cubicBezTo>
                <a:cubicBezTo>
                  <a:pt x="1075505" y="538552"/>
                  <a:pt x="1134629" y="521950"/>
                  <a:pt x="1134629" y="521950"/>
                </a:cubicBezTo>
                <a:cubicBezTo>
                  <a:pt x="1144305" y="536464"/>
                  <a:pt x="1155857" y="549891"/>
                  <a:pt x="1163658" y="565493"/>
                </a:cubicBezTo>
                <a:cubicBezTo>
                  <a:pt x="1195458" y="629093"/>
                  <a:pt x="1178203" y="700817"/>
                  <a:pt x="1163658" y="768693"/>
                </a:cubicBezTo>
                <a:cubicBezTo>
                  <a:pt x="1160003" y="785750"/>
                  <a:pt x="1144305" y="797722"/>
                  <a:pt x="1134629" y="812236"/>
                </a:cubicBezTo>
                <a:cubicBezTo>
                  <a:pt x="1129791" y="831588"/>
                  <a:pt x="1125595" y="851113"/>
                  <a:pt x="1120115" y="870293"/>
                </a:cubicBezTo>
                <a:cubicBezTo>
                  <a:pt x="1090470" y="974050"/>
                  <a:pt x="1070479" y="911134"/>
                  <a:pt x="1294286" y="928350"/>
                </a:cubicBezTo>
                <a:cubicBezTo>
                  <a:pt x="1284693" y="1139397"/>
                  <a:pt x="1304522" y="1168299"/>
                  <a:pt x="1265258" y="1305722"/>
                </a:cubicBezTo>
                <a:cubicBezTo>
                  <a:pt x="1261055" y="1320433"/>
                  <a:pt x="1258173" y="1335891"/>
                  <a:pt x="1250743" y="1349265"/>
                </a:cubicBezTo>
                <a:cubicBezTo>
                  <a:pt x="1233800" y="1379762"/>
                  <a:pt x="1221714" y="1416998"/>
                  <a:pt x="1192686" y="1436350"/>
                </a:cubicBezTo>
                <a:cubicBezTo>
                  <a:pt x="1136413" y="1473866"/>
                  <a:pt x="1165692" y="1459863"/>
                  <a:pt x="1105600" y="1479893"/>
                </a:cubicBezTo>
                <a:cubicBezTo>
                  <a:pt x="1120114" y="1489569"/>
                  <a:pt x="1138246" y="1495300"/>
                  <a:pt x="1149143" y="1508922"/>
                </a:cubicBezTo>
                <a:cubicBezTo>
                  <a:pt x="1176167" y="1542701"/>
                  <a:pt x="1159285" y="1575026"/>
                  <a:pt x="1149143" y="1610522"/>
                </a:cubicBezTo>
                <a:cubicBezTo>
                  <a:pt x="1144940" y="1625233"/>
                  <a:pt x="1143116" y="1641335"/>
                  <a:pt x="1134629" y="1654065"/>
                </a:cubicBezTo>
                <a:cubicBezTo>
                  <a:pt x="1113162" y="1686266"/>
                  <a:pt x="1028711" y="1747428"/>
                  <a:pt x="1004000" y="1755665"/>
                </a:cubicBezTo>
                <a:cubicBezTo>
                  <a:pt x="989486" y="1760503"/>
                  <a:pt x="974142" y="1763337"/>
                  <a:pt x="960458" y="1770179"/>
                </a:cubicBezTo>
                <a:cubicBezTo>
                  <a:pt x="944856" y="1777980"/>
                  <a:pt x="933248" y="1793082"/>
                  <a:pt x="916915" y="1799207"/>
                </a:cubicBezTo>
                <a:cubicBezTo>
                  <a:pt x="893816" y="1807869"/>
                  <a:pt x="868144" y="1807231"/>
                  <a:pt x="844343" y="1813722"/>
                </a:cubicBezTo>
                <a:cubicBezTo>
                  <a:pt x="814823" y="1821773"/>
                  <a:pt x="757258" y="1842750"/>
                  <a:pt x="757258" y="1842750"/>
                </a:cubicBezTo>
                <a:cubicBezTo>
                  <a:pt x="718352" y="1839508"/>
                  <a:pt x="598829" y="1843365"/>
                  <a:pt x="539543" y="1813722"/>
                </a:cubicBezTo>
                <a:cubicBezTo>
                  <a:pt x="523941" y="1805921"/>
                  <a:pt x="510514" y="1794369"/>
                  <a:pt x="496000" y="1784693"/>
                </a:cubicBezTo>
                <a:cubicBezTo>
                  <a:pt x="486324" y="1770179"/>
                  <a:pt x="480593" y="1752047"/>
                  <a:pt x="466972" y="1741150"/>
                </a:cubicBezTo>
                <a:cubicBezTo>
                  <a:pt x="455025" y="1731593"/>
                  <a:pt x="438728" y="1726636"/>
                  <a:pt x="423429" y="1726636"/>
                </a:cubicBezTo>
                <a:cubicBezTo>
                  <a:pt x="388396" y="1726636"/>
                  <a:pt x="341676" y="1744211"/>
                  <a:pt x="307315" y="1755665"/>
                </a:cubicBezTo>
                <a:cubicBezTo>
                  <a:pt x="278772" y="1798478"/>
                  <a:pt x="276650" y="1807827"/>
                  <a:pt x="234743" y="1842750"/>
                </a:cubicBezTo>
                <a:cubicBezTo>
                  <a:pt x="221342" y="1853917"/>
                  <a:pt x="205714" y="1862103"/>
                  <a:pt x="191200" y="1871779"/>
                </a:cubicBezTo>
                <a:cubicBezTo>
                  <a:pt x="137565" y="1952234"/>
                  <a:pt x="192860" y="1888597"/>
                  <a:pt x="118629" y="1929836"/>
                </a:cubicBezTo>
                <a:cubicBezTo>
                  <a:pt x="88131" y="1946779"/>
                  <a:pt x="31543" y="1987893"/>
                  <a:pt x="31543" y="1987893"/>
                </a:cubicBezTo>
                <a:cubicBezTo>
                  <a:pt x="21867" y="1973379"/>
                  <a:pt x="5383" y="1961557"/>
                  <a:pt x="2515" y="1944350"/>
                </a:cubicBezTo>
                <a:cubicBezTo>
                  <a:pt x="0" y="1929259"/>
                  <a:pt x="7472" y="1912754"/>
                  <a:pt x="17029" y="1900807"/>
                </a:cubicBezTo>
                <a:cubicBezTo>
                  <a:pt x="27926" y="1887186"/>
                  <a:pt x="44970" y="1879580"/>
                  <a:pt x="60572" y="1871779"/>
                </a:cubicBezTo>
                <a:cubicBezTo>
                  <a:pt x="111020" y="1846556"/>
                  <a:pt x="144651" y="1857265"/>
                  <a:pt x="205715" y="1857265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3400" y="5867400"/>
            <a:ext cx="4038600" cy="990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990600" y="5562600"/>
            <a:ext cx="865498" cy="1060614"/>
          </a:xfrm>
          <a:custGeom>
            <a:avLst/>
            <a:gdLst>
              <a:gd name="connsiteX0" fmla="*/ 104115 w 1304522"/>
              <a:gd name="connsiteY0" fmla="*/ 1900807 h 1987893"/>
              <a:gd name="connsiteX1" fmla="*/ 220229 w 1304522"/>
              <a:gd name="connsiteY1" fmla="*/ 1770179 h 1987893"/>
              <a:gd name="connsiteX2" fmla="*/ 263772 w 1304522"/>
              <a:gd name="connsiteY2" fmla="*/ 1726636 h 1987893"/>
              <a:gd name="connsiteX3" fmla="*/ 365372 w 1304522"/>
              <a:gd name="connsiteY3" fmla="*/ 1610522 h 1987893"/>
              <a:gd name="connsiteX4" fmla="*/ 292800 w 1304522"/>
              <a:gd name="connsiteY4" fmla="*/ 1552465 h 1987893"/>
              <a:gd name="connsiteX5" fmla="*/ 205715 w 1304522"/>
              <a:gd name="connsiteY5" fmla="*/ 1494407 h 1987893"/>
              <a:gd name="connsiteX6" fmla="*/ 176686 w 1304522"/>
              <a:gd name="connsiteY6" fmla="*/ 1450865 h 1987893"/>
              <a:gd name="connsiteX7" fmla="*/ 118629 w 1304522"/>
              <a:gd name="connsiteY7" fmla="*/ 1407322 h 1987893"/>
              <a:gd name="connsiteX8" fmla="*/ 89600 w 1304522"/>
              <a:gd name="connsiteY8" fmla="*/ 1349265 h 1987893"/>
              <a:gd name="connsiteX9" fmla="*/ 60572 w 1304522"/>
              <a:gd name="connsiteY9" fmla="*/ 1305722 h 1987893"/>
              <a:gd name="connsiteX10" fmla="*/ 31543 w 1304522"/>
              <a:gd name="connsiteY10" fmla="*/ 1218636 h 1987893"/>
              <a:gd name="connsiteX11" fmla="*/ 46058 w 1304522"/>
              <a:gd name="connsiteY11" fmla="*/ 1000922 h 1987893"/>
              <a:gd name="connsiteX12" fmla="*/ 89600 w 1304522"/>
              <a:gd name="connsiteY12" fmla="*/ 971893 h 1987893"/>
              <a:gd name="connsiteX13" fmla="*/ 205715 w 1304522"/>
              <a:gd name="connsiteY13" fmla="*/ 986407 h 1987893"/>
              <a:gd name="connsiteX14" fmla="*/ 249258 w 1304522"/>
              <a:gd name="connsiteY14" fmla="*/ 986407 h 1987893"/>
              <a:gd name="connsiteX15" fmla="*/ 205715 w 1304522"/>
              <a:gd name="connsiteY15" fmla="*/ 870293 h 1987893"/>
              <a:gd name="connsiteX16" fmla="*/ 234743 w 1304522"/>
              <a:gd name="connsiteY16" fmla="*/ 565493 h 1987893"/>
              <a:gd name="connsiteX17" fmla="*/ 321829 w 1304522"/>
              <a:gd name="connsiteY17" fmla="*/ 594522 h 1987893"/>
              <a:gd name="connsiteX18" fmla="*/ 350858 w 1304522"/>
              <a:gd name="connsiteY18" fmla="*/ 638065 h 1987893"/>
              <a:gd name="connsiteX19" fmla="*/ 365372 w 1304522"/>
              <a:gd name="connsiteY19" fmla="*/ 580007 h 1987893"/>
              <a:gd name="connsiteX20" fmla="*/ 379886 w 1304522"/>
              <a:gd name="connsiteY20" fmla="*/ 536465 h 1987893"/>
              <a:gd name="connsiteX21" fmla="*/ 437943 w 1304522"/>
              <a:gd name="connsiteY21" fmla="*/ 362293 h 1987893"/>
              <a:gd name="connsiteX22" fmla="*/ 481486 w 1304522"/>
              <a:gd name="connsiteY22" fmla="*/ 391322 h 1987893"/>
              <a:gd name="connsiteX23" fmla="*/ 496000 w 1304522"/>
              <a:gd name="connsiteY23" fmla="*/ 434865 h 1987893"/>
              <a:gd name="connsiteX24" fmla="*/ 597600 w 1304522"/>
              <a:gd name="connsiteY24" fmla="*/ 492922 h 1987893"/>
              <a:gd name="connsiteX25" fmla="*/ 655658 w 1304522"/>
              <a:gd name="connsiteY25" fmla="*/ 405836 h 1987893"/>
              <a:gd name="connsiteX26" fmla="*/ 684686 w 1304522"/>
              <a:gd name="connsiteY26" fmla="*/ 362293 h 1987893"/>
              <a:gd name="connsiteX27" fmla="*/ 699200 w 1304522"/>
              <a:gd name="connsiteY27" fmla="*/ 304236 h 1987893"/>
              <a:gd name="connsiteX28" fmla="*/ 742743 w 1304522"/>
              <a:gd name="connsiteY28" fmla="*/ 260693 h 1987893"/>
              <a:gd name="connsiteX29" fmla="*/ 771772 w 1304522"/>
              <a:gd name="connsiteY29" fmla="*/ 217150 h 1987893"/>
              <a:gd name="connsiteX30" fmla="*/ 815315 w 1304522"/>
              <a:gd name="connsiteY30" fmla="*/ 188122 h 1987893"/>
              <a:gd name="connsiteX31" fmla="*/ 873372 w 1304522"/>
              <a:gd name="connsiteY31" fmla="*/ 144579 h 1987893"/>
              <a:gd name="connsiteX32" fmla="*/ 916915 w 1304522"/>
              <a:gd name="connsiteY32" fmla="*/ 101036 h 1987893"/>
              <a:gd name="connsiteX33" fmla="*/ 1004000 w 1304522"/>
              <a:gd name="connsiteY33" fmla="*/ 28465 h 1987893"/>
              <a:gd name="connsiteX34" fmla="*/ 989486 w 1304522"/>
              <a:gd name="connsiteY34" fmla="*/ 492922 h 1987893"/>
              <a:gd name="connsiteX35" fmla="*/ 1004000 w 1304522"/>
              <a:gd name="connsiteY35" fmla="*/ 580007 h 1987893"/>
              <a:gd name="connsiteX36" fmla="*/ 1047543 w 1304522"/>
              <a:gd name="connsiteY36" fmla="*/ 550979 h 1987893"/>
              <a:gd name="connsiteX37" fmla="*/ 1134629 w 1304522"/>
              <a:gd name="connsiteY37" fmla="*/ 521950 h 1987893"/>
              <a:gd name="connsiteX38" fmla="*/ 1163658 w 1304522"/>
              <a:gd name="connsiteY38" fmla="*/ 565493 h 1987893"/>
              <a:gd name="connsiteX39" fmla="*/ 1163658 w 1304522"/>
              <a:gd name="connsiteY39" fmla="*/ 768693 h 1987893"/>
              <a:gd name="connsiteX40" fmla="*/ 1134629 w 1304522"/>
              <a:gd name="connsiteY40" fmla="*/ 812236 h 1987893"/>
              <a:gd name="connsiteX41" fmla="*/ 1120115 w 1304522"/>
              <a:gd name="connsiteY41" fmla="*/ 870293 h 1987893"/>
              <a:gd name="connsiteX42" fmla="*/ 1294286 w 1304522"/>
              <a:gd name="connsiteY42" fmla="*/ 928350 h 1987893"/>
              <a:gd name="connsiteX43" fmla="*/ 1265258 w 1304522"/>
              <a:gd name="connsiteY43" fmla="*/ 1305722 h 1987893"/>
              <a:gd name="connsiteX44" fmla="*/ 1250743 w 1304522"/>
              <a:gd name="connsiteY44" fmla="*/ 1349265 h 1987893"/>
              <a:gd name="connsiteX45" fmla="*/ 1192686 w 1304522"/>
              <a:gd name="connsiteY45" fmla="*/ 1436350 h 1987893"/>
              <a:gd name="connsiteX46" fmla="*/ 1105600 w 1304522"/>
              <a:gd name="connsiteY46" fmla="*/ 1479893 h 1987893"/>
              <a:gd name="connsiteX47" fmla="*/ 1149143 w 1304522"/>
              <a:gd name="connsiteY47" fmla="*/ 1508922 h 1987893"/>
              <a:gd name="connsiteX48" fmla="*/ 1149143 w 1304522"/>
              <a:gd name="connsiteY48" fmla="*/ 1610522 h 1987893"/>
              <a:gd name="connsiteX49" fmla="*/ 1134629 w 1304522"/>
              <a:gd name="connsiteY49" fmla="*/ 1654065 h 1987893"/>
              <a:gd name="connsiteX50" fmla="*/ 1004000 w 1304522"/>
              <a:gd name="connsiteY50" fmla="*/ 1755665 h 1987893"/>
              <a:gd name="connsiteX51" fmla="*/ 960458 w 1304522"/>
              <a:gd name="connsiteY51" fmla="*/ 1770179 h 1987893"/>
              <a:gd name="connsiteX52" fmla="*/ 916915 w 1304522"/>
              <a:gd name="connsiteY52" fmla="*/ 1799207 h 1987893"/>
              <a:gd name="connsiteX53" fmla="*/ 844343 w 1304522"/>
              <a:gd name="connsiteY53" fmla="*/ 1813722 h 1987893"/>
              <a:gd name="connsiteX54" fmla="*/ 757258 w 1304522"/>
              <a:gd name="connsiteY54" fmla="*/ 1842750 h 1987893"/>
              <a:gd name="connsiteX55" fmla="*/ 539543 w 1304522"/>
              <a:gd name="connsiteY55" fmla="*/ 1813722 h 1987893"/>
              <a:gd name="connsiteX56" fmla="*/ 496000 w 1304522"/>
              <a:gd name="connsiteY56" fmla="*/ 1784693 h 1987893"/>
              <a:gd name="connsiteX57" fmla="*/ 466972 w 1304522"/>
              <a:gd name="connsiteY57" fmla="*/ 1741150 h 1987893"/>
              <a:gd name="connsiteX58" fmla="*/ 423429 w 1304522"/>
              <a:gd name="connsiteY58" fmla="*/ 1726636 h 1987893"/>
              <a:gd name="connsiteX59" fmla="*/ 307315 w 1304522"/>
              <a:gd name="connsiteY59" fmla="*/ 1755665 h 1987893"/>
              <a:gd name="connsiteX60" fmla="*/ 234743 w 1304522"/>
              <a:gd name="connsiteY60" fmla="*/ 1842750 h 1987893"/>
              <a:gd name="connsiteX61" fmla="*/ 191200 w 1304522"/>
              <a:gd name="connsiteY61" fmla="*/ 1871779 h 1987893"/>
              <a:gd name="connsiteX62" fmla="*/ 118629 w 1304522"/>
              <a:gd name="connsiteY62" fmla="*/ 1929836 h 1987893"/>
              <a:gd name="connsiteX63" fmla="*/ 31543 w 1304522"/>
              <a:gd name="connsiteY63" fmla="*/ 1987893 h 1987893"/>
              <a:gd name="connsiteX64" fmla="*/ 2515 w 1304522"/>
              <a:gd name="connsiteY64" fmla="*/ 1944350 h 1987893"/>
              <a:gd name="connsiteX65" fmla="*/ 17029 w 1304522"/>
              <a:gd name="connsiteY65" fmla="*/ 1900807 h 1987893"/>
              <a:gd name="connsiteX66" fmla="*/ 60572 w 1304522"/>
              <a:gd name="connsiteY66" fmla="*/ 1871779 h 1987893"/>
              <a:gd name="connsiteX67" fmla="*/ 205715 w 1304522"/>
              <a:gd name="connsiteY67" fmla="*/ 1857265 h 198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04522" h="1987893">
                <a:moveTo>
                  <a:pt x="104115" y="1900807"/>
                </a:moveTo>
                <a:cubicBezTo>
                  <a:pt x="155915" y="1823107"/>
                  <a:pt x="120808" y="1869600"/>
                  <a:pt x="220229" y="1770179"/>
                </a:cubicBezTo>
                <a:cubicBezTo>
                  <a:pt x="234743" y="1755665"/>
                  <a:pt x="252386" y="1743715"/>
                  <a:pt x="263772" y="1726636"/>
                </a:cubicBezTo>
                <a:cubicBezTo>
                  <a:pt x="331505" y="1625036"/>
                  <a:pt x="292800" y="1658902"/>
                  <a:pt x="365372" y="1610522"/>
                </a:cubicBezTo>
                <a:cubicBezTo>
                  <a:pt x="311734" y="1530065"/>
                  <a:pt x="367033" y="1593706"/>
                  <a:pt x="292800" y="1552465"/>
                </a:cubicBezTo>
                <a:cubicBezTo>
                  <a:pt x="262303" y="1535522"/>
                  <a:pt x="205715" y="1494407"/>
                  <a:pt x="205715" y="1494407"/>
                </a:cubicBezTo>
                <a:cubicBezTo>
                  <a:pt x="196039" y="1479893"/>
                  <a:pt x="189021" y="1463200"/>
                  <a:pt x="176686" y="1450865"/>
                </a:cubicBezTo>
                <a:cubicBezTo>
                  <a:pt x="159581" y="1433760"/>
                  <a:pt x="134372" y="1425689"/>
                  <a:pt x="118629" y="1407322"/>
                </a:cubicBezTo>
                <a:cubicBezTo>
                  <a:pt x="104548" y="1390894"/>
                  <a:pt x="100335" y="1368051"/>
                  <a:pt x="89600" y="1349265"/>
                </a:cubicBezTo>
                <a:cubicBezTo>
                  <a:pt x="80945" y="1334119"/>
                  <a:pt x="67657" y="1321662"/>
                  <a:pt x="60572" y="1305722"/>
                </a:cubicBezTo>
                <a:cubicBezTo>
                  <a:pt x="48145" y="1277760"/>
                  <a:pt x="31543" y="1218636"/>
                  <a:pt x="31543" y="1218636"/>
                </a:cubicBezTo>
                <a:cubicBezTo>
                  <a:pt x="36381" y="1146065"/>
                  <a:pt x="29399" y="1071721"/>
                  <a:pt x="46058" y="1000922"/>
                </a:cubicBezTo>
                <a:cubicBezTo>
                  <a:pt x="50053" y="983942"/>
                  <a:pt x="72228" y="973472"/>
                  <a:pt x="89600" y="971893"/>
                </a:cubicBezTo>
                <a:cubicBezTo>
                  <a:pt x="128446" y="968361"/>
                  <a:pt x="167010" y="981569"/>
                  <a:pt x="205715" y="986407"/>
                </a:cubicBezTo>
                <a:cubicBezTo>
                  <a:pt x="220390" y="1008421"/>
                  <a:pt x="249258" y="1076547"/>
                  <a:pt x="249258" y="986407"/>
                </a:cubicBezTo>
                <a:cubicBezTo>
                  <a:pt x="249258" y="923636"/>
                  <a:pt x="235744" y="915338"/>
                  <a:pt x="205715" y="870293"/>
                </a:cubicBezTo>
                <a:cubicBezTo>
                  <a:pt x="215391" y="768693"/>
                  <a:pt x="195138" y="659555"/>
                  <a:pt x="234743" y="565493"/>
                </a:cubicBezTo>
                <a:cubicBezTo>
                  <a:pt x="246617" y="537292"/>
                  <a:pt x="321829" y="594522"/>
                  <a:pt x="321829" y="594522"/>
                </a:cubicBezTo>
                <a:cubicBezTo>
                  <a:pt x="331505" y="609036"/>
                  <a:pt x="334309" y="643582"/>
                  <a:pt x="350858" y="638065"/>
                </a:cubicBezTo>
                <a:cubicBezTo>
                  <a:pt x="369782" y="631757"/>
                  <a:pt x="359892" y="599188"/>
                  <a:pt x="365372" y="580007"/>
                </a:cubicBezTo>
                <a:cubicBezTo>
                  <a:pt x="369575" y="565297"/>
                  <a:pt x="375048" y="550979"/>
                  <a:pt x="379886" y="536465"/>
                </a:cubicBezTo>
                <a:cubicBezTo>
                  <a:pt x="390311" y="400943"/>
                  <a:pt x="335832" y="311238"/>
                  <a:pt x="437943" y="362293"/>
                </a:cubicBezTo>
                <a:cubicBezTo>
                  <a:pt x="453545" y="370094"/>
                  <a:pt x="466972" y="381646"/>
                  <a:pt x="481486" y="391322"/>
                </a:cubicBezTo>
                <a:cubicBezTo>
                  <a:pt x="486324" y="405836"/>
                  <a:pt x="486205" y="423112"/>
                  <a:pt x="496000" y="434865"/>
                </a:cubicBezTo>
                <a:cubicBezTo>
                  <a:pt x="529795" y="475418"/>
                  <a:pt x="554195" y="478453"/>
                  <a:pt x="597600" y="492922"/>
                </a:cubicBezTo>
                <a:lnTo>
                  <a:pt x="655658" y="405836"/>
                </a:lnTo>
                <a:lnTo>
                  <a:pt x="684686" y="362293"/>
                </a:lnTo>
                <a:cubicBezTo>
                  <a:pt x="689524" y="342941"/>
                  <a:pt x="689303" y="321556"/>
                  <a:pt x="699200" y="304236"/>
                </a:cubicBezTo>
                <a:cubicBezTo>
                  <a:pt x="709384" y="286414"/>
                  <a:pt x="729602" y="276462"/>
                  <a:pt x="742743" y="260693"/>
                </a:cubicBezTo>
                <a:cubicBezTo>
                  <a:pt x="753910" y="247292"/>
                  <a:pt x="759437" y="229485"/>
                  <a:pt x="771772" y="217150"/>
                </a:cubicBezTo>
                <a:cubicBezTo>
                  <a:pt x="784107" y="204815"/>
                  <a:pt x="801120" y="198261"/>
                  <a:pt x="815315" y="188122"/>
                </a:cubicBezTo>
                <a:cubicBezTo>
                  <a:pt x="835000" y="174062"/>
                  <a:pt x="855005" y="160322"/>
                  <a:pt x="873372" y="144579"/>
                </a:cubicBezTo>
                <a:cubicBezTo>
                  <a:pt x="888957" y="131221"/>
                  <a:pt x="901146" y="114177"/>
                  <a:pt x="916915" y="101036"/>
                </a:cubicBezTo>
                <a:cubicBezTo>
                  <a:pt x="1038158" y="0"/>
                  <a:pt x="876792" y="155673"/>
                  <a:pt x="1004000" y="28465"/>
                </a:cubicBezTo>
                <a:cubicBezTo>
                  <a:pt x="999162" y="183284"/>
                  <a:pt x="989486" y="338027"/>
                  <a:pt x="989486" y="492922"/>
                </a:cubicBezTo>
                <a:cubicBezTo>
                  <a:pt x="989486" y="522351"/>
                  <a:pt x="983191" y="559198"/>
                  <a:pt x="1004000" y="580007"/>
                </a:cubicBezTo>
                <a:cubicBezTo>
                  <a:pt x="1016335" y="592342"/>
                  <a:pt x="1031603" y="558064"/>
                  <a:pt x="1047543" y="550979"/>
                </a:cubicBezTo>
                <a:cubicBezTo>
                  <a:pt x="1075505" y="538552"/>
                  <a:pt x="1134629" y="521950"/>
                  <a:pt x="1134629" y="521950"/>
                </a:cubicBezTo>
                <a:cubicBezTo>
                  <a:pt x="1144305" y="536464"/>
                  <a:pt x="1155857" y="549891"/>
                  <a:pt x="1163658" y="565493"/>
                </a:cubicBezTo>
                <a:cubicBezTo>
                  <a:pt x="1195458" y="629093"/>
                  <a:pt x="1178203" y="700817"/>
                  <a:pt x="1163658" y="768693"/>
                </a:cubicBezTo>
                <a:cubicBezTo>
                  <a:pt x="1160003" y="785750"/>
                  <a:pt x="1144305" y="797722"/>
                  <a:pt x="1134629" y="812236"/>
                </a:cubicBezTo>
                <a:cubicBezTo>
                  <a:pt x="1129791" y="831588"/>
                  <a:pt x="1125595" y="851113"/>
                  <a:pt x="1120115" y="870293"/>
                </a:cubicBezTo>
                <a:cubicBezTo>
                  <a:pt x="1090470" y="974050"/>
                  <a:pt x="1070479" y="911134"/>
                  <a:pt x="1294286" y="928350"/>
                </a:cubicBezTo>
                <a:cubicBezTo>
                  <a:pt x="1284693" y="1139397"/>
                  <a:pt x="1304522" y="1168299"/>
                  <a:pt x="1265258" y="1305722"/>
                </a:cubicBezTo>
                <a:cubicBezTo>
                  <a:pt x="1261055" y="1320433"/>
                  <a:pt x="1258173" y="1335891"/>
                  <a:pt x="1250743" y="1349265"/>
                </a:cubicBezTo>
                <a:cubicBezTo>
                  <a:pt x="1233800" y="1379762"/>
                  <a:pt x="1221714" y="1416998"/>
                  <a:pt x="1192686" y="1436350"/>
                </a:cubicBezTo>
                <a:cubicBezTo>
                  <a:pt x="1136413" y="1473866"/>
                  <a:pt x="1165692" y="1459863"/>
                  <a:pt x="1105600" y="1479893"/>
                </a:cubicBezTo>
                <a:cubicBezTo>
                  <a:pt x="1120114" y="1489569"/>
                  <a:pt x="1138246" y="1495300"/>
                  <a:pt x="1149143" y="1508922"/>
                </a:cubicBezTo>
                <a:cubicBezTo>
                  <a:pt x="1176167" y="1542701"/>
                  <a:pt x="1159285" y="1575026"/>
                  <a:pt x="1149143" y="1610522"/>
                </a:cubicBezTo>
                <a:cubicBezTo>
                  <a:pt x="1144940" y="1625233"/>
                  <a:pt x="1143116" y="1641335"/>
                  <a:pt x="1134629" y="1654065"/>
                </a:cubicBezTo>
                <a:cubicBezTo>
                  <a:pt x="1113162" y="1686266"/>
                  <a:pt x="1028711" y="1747428"/>
                  <a:pt x="1004000" y="1755665"/>
                </a:cubicBezTo>
                <a:cubicBezTo>
                  <a:pt x="989486" y="1760503"/>
                  <a:pt x="974142" y="1763337"/>
                  <a:pt x="960458" y="1770179"/>
                </a:cubicBezTo>
                <a:cubicBezTo>
                  <a:pt x="944856" y="1777980"/>
                  <a:pt x="933248" y="1793082"/>
                  <a:pt x="916915" y="1799207"/>
                </a:cubicBezTo>
                <a:cubicBezTo>
                  <a:pt x="893816" y="1807869"/>
                  <a:pt x="868144" y="1807231"/>
                  <a:pt x="844343" y="1813722"/>
                </a:cubicBezTo>
                <a:cubicBezTo>
                  <a:pt x="814823" y="1821773"/>
                  <a:pt x="757258" y="1842750"/>
                  <a:pt x="757258" y="1842750"/>
                </a:cubicBezTo>
                <a:cubicBezTo>
                  <a:pt x="718352" y="1839508"/>
                  <a:pt x="598829" y="1843365"/>
                  <a:pt x="539543" y="1813722"/>
                </a:cubicBezTo>
                <a:cubicBezTo>
                  <a:pt x="523941" y="1805921"/>
                  <a:pt x="510514" y="1794369"/>
                  <a:pt x="496000" y="1784693"/>
                </a:cubicBezTo>
                <a:cubicBezTo>
                  <a:pt x="486324" y="1770179"/>
                  <a:pt x="480593" y="1752047"/>
                  <a:pt x="466972" y="1741150"/>
                </a:cubicBezTo>
                <a:cubicBezTo>
                  <a:pt x="455025" y="1731593"/>
                  <a:pt x="438728" y="1726636"/>
                  <a:pt x="423429" y="1726636"/>
                </a:cubicBezTo>
                <a:cubicBezTo>
                  <a:pt x="388396" y="1726636"/>
                  <a:pt x="341676" y="1744211"/>
                  <a:pt x="307315" y="1755665"/>
                </a:cubicBezTo>
                <a:cubicBezTo>
                  <a:pt x="278772" y="1798478"/>
                  <a:pt x="276650" y="1807827"/>
                  <a:pt x="234743" y="1842750"/>
                </a:cubicBezTo>
                <a:cubicBezTo>
                  <a:pt x="221342" y="1853917"/>
                  <a:pt x="205714" y="1862103"/>
                  <a:pt x="191200" y="1871779"/>
                </a:cubicBezTo>
                <a:cubicBezTo>
                  <a:pt x="137565" y="1952234"/>
                  <a:pt x="192860" y="1888597"/>
                  <a:pt x="118629" y="1929836"/>
                </a:cubicBezTo>
                <a:cubicBezTo>
                  <a:pt x="88131" y="1946779"/>
                  <a:pt x="31543" y="1987893"/>
                  <a:pt x="31543" y="1987893"/>
                </a:cubicBezTo>
                <a:cubicBezTo>
                  <a:pt x="21867" y="1973379"/>
                  <a:pt x="5383" y="1961557"/>
                  <a:pt x="2515" y="1944350"/>
                </a:cubicBezTo>
                <a:cubicBezTo>
                  <a:pt x="0" y="1929259"/>
                  <a:pt x="7472" y="1912754"/>
                  <a:pt x="17029" y="1900807"/>
                </a:cubicBezTo>
                <a:cubicBezTo>
                  <a:pt x="27926" y="1887186"/>
                  <a:pt x="44970" y="1879580"/>
                  <a:pt x="60572" y="1871779"/>
                </a:cubicBezTo>
                <a:cubicBezTo>
                  <a:pt x="111020" y="1846556"/>
                  <a:pt x="144651" y="1857265"/>
                  <a:pt x="205715" y="1857265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2057400" y="5562600"/>
            <a:ext cx="865498" cy="1060614"/>
          </a:xfrm>
          <a:custGeom>
            <a:avLst/>
            <a:gdLst>
              <a:gd name="connsiteX0" fmla="*/ 104115 w 1304522"/>
              <a:gd name="connsiteY0" fmla="*/ 1900807 h 1987893"/>
              <a:gd name="connsiteX1" fmla="*/ 220229 w 1304522"/>
              <a:gd name="connsiteY1" fmla="*/ 1770179 h 1987893"/>
              <a:gd name="connsiteX2" fmla="*/ 263772 w 1304522"/>
              <a:gd name="connsiteY2" fmla="*/ 1726636 h 1987893"/>
              <a:gd name="connsiteX3" fmla="*/ 365372 w 1304522"/>
              <a:gd name="connsiteY3" fmla="*/ 1610522 h 1987893"/>
              <a:gd name="connsiteX4" fmla="*/ 292800 w 1304522"/>
              <a:gd name="connsiteY4" fmla="*/ 1552465 h 1987893"/>
              <a:gd name="connsiteX5" fmla="*/ 205715 w 1304522"/>
              <a:gd name="connsiteY5" fmla="*/ 1494407 h 1987893"/>
              <a:gd name="connsiteX6" fmla="*/ 176686 w 1304522"/>
              <a:gd name="connsiteY6" fmla="*/ 1450865 h 1987893"/>
              <a:gd name="connsiteX7" fmla="*/ 118629 w 1304522"/>
              <a:gd name="connsiteY7" fmla="*/ 1407322 h 1987893"/>
              <a:gd name="connsiteX8" fmla="*/ 89600 w 1304522"/>
              <a:gd name="connsiteY8" fmla="*/ 1349265 h 1987893"/>
              <a:gd name="connsiteX9" fmla="*/ 60572 w 1304522"/>
              <a:gd name="connsiteY9" fmla="*/ 1305722 h 1987893"/>
              <a:gd name="connsiteX10" fmla="*/ 31543 w 1304522"/>
              <a:gd name="connsiteY10" fmla="*/ 1218636 h 1987893"/>
              <a:gd name="connsiteX11" fmla="*/ 46058 w 1304522"/>
              <a:gd name="connsiteY11" fmla="*/ 1000922 h 1987893"/>
              <a:gd name="connsiteX12" fmla="*/ 89600 w 1304522"/>
              <a:gd name="connsiteY12" fmla="*/ 971893 h 1987893"/>
              <a:gd name="connsiteX13" fmla="*/ 205715 w 1304522"/>
              <a:gd name="connsiteY13" fmla="*/ 986407 h 1987893"/>
              <a:gd name="connsiteX14" fmla="*/ 249258 w 1304522"/>
              <a:gd name="connsiteY14" fmla="*/ 986407 h 1987893"/>
              <a:gd name="connsiteX15" fmla="*/ 205715 w 1304522"/>
              <a:gd name="connsiteY15" fmla="*/ 870293 h 1987893"/>
              <a:gd name="connsiteX16" fmla="*/ 234743 w 1304522"/>
              <a:gd name="connsiteY16" fmla="*/ 565493 h 1987893"/>
              <a:gd name="connsiteX17" fmla="*/ 321829 w 1304522"/>
              <a:gd name="connsiteY17" fmla="*/ 594522 h 1987893"/>
              <a:gd name="connsiteX18" fmla="*/ 350858 w 1304522"/>
              <a:gd name="connsiteY18" fmla="*/ 638065 h 1987893"/>
              <a:gd name="connsiteX19" fmla="*/ 365372 w 1304522"/>
              <a:gd name="connsiteY19" fmla="*/ 580007 h 1987893"/>
              <a:gd name="connsiteX20" fmla="*/ 379886 w 1304522"/>
              <a:gd name="connsiteY20" fmla="*/ 536465 h 1987893"/>
              <a:gd name="connsiteX21" fmla="*/ 437943 w 1304522"/>
              <a:gd name="connsiteY21" fmla="*/ 362293 h 1987893"/>
              <a:gd name="connsiteX22" fmla="*/ 481486 w 1304522"/>
              <a:gd name="connsiteY22" fmla="*/ 391322 h 1987893"/>
              <a:gd name="connsiteX23" fmla="*/ 496000 w 1304522"/>
              <a:gd name="connsiteY23" fmla="*/ 434865 h 1987893"/>
              <a:gd name="connsiteX24" fmla="*/ 597600 w 1304522"/>
              <a:gd name="connsiteY24" fmla="*/ 492922 h 1987893"/>
              <a:gd name="connsiteX25" fmla="*/ 655658 w 1304522"/>
              <a:gd name="connsiteY25" fmla="*/ 405836 h 1987893"/>
              <a:gd name="connsiteX26" fmla="*/ 684686 w 1304522"/>
              <a:gd name="connsiteY26" fmla="*/ 362293 h 1987893"/>
              <a:gd name="connsiteX27" fmla="*/ 699200 w 1304522"/>
              <a:gd name="connsiteY27" fmla="*/ 304236 h 1987893"/>
              <a:gd name="connsiteX28" fmla="*/ 742743 w 1304522"/>
              <a:gd name="connsiteY28" fmla="*/ 260693 h 1987893"/>
              <a:gd name="connsiteX29" fmla="*/ 771772 w 1304522"/>
              <a:gd name="connsiteY29" fmla="*/ 217150 h 1987893"/>
              <a:gd name="connsiteX30" fmla="*/ 815315 w 1304522"/>
              <a:gd name="connsiteY30" fmla="*/ 188122 h 1987893"/>
              <a:gd name="connsiteX31" fmla="*/ 873372 w 1304522"/>
              <a:gd name="connsiteY31" fmla="*/ 144579 h 1987893"/>
              <a:gd name="connsiteX32" fmla="*/ 916915 w 1304522"/>
              <a:gd name="connsiteY32" fmla="*/ 101036 h 1987893"/>
              <a:gd name="connsiteX33" fmla="*/ 1004000 w 1304522"/>
              <a:gd name="connsiteY33" fmla="*/ 28465 h 1987893"/>
              <a:gd name="connsiteX34" fmla="*/ 989486 w 1304522"/>
              <a:gd name="connsiteY34" fmla="*/ 492922 h 1987893"/>
              <a:gd name="connsiteX35" fmla="*/ 1004000 w 1304522"/>
              <a:gd name="connsiteY35" fmla="*/ 580007 h 1987893"/>
              <a:gd name="connsiteX36" fmla="*/ 1047543 w 1304522"/>
              <a:gd name="connsiteY36" fmla="*/ 550979 h 1987893"/>
              <a:gd name="connsiteX37" fmla="*/ 1134629 w 1304522"/>
              <a:gd name="connsiteY37" fmla="*/ 521950 h 1987893"/>
              <a:gd name="connsiteX38" fmla="*/ 1163658 w 1304522"/>
              <a:gd name="connsiteY38" fmla="*/ 565493 h 1987893"/>
              <a:gd name="connsiteX39" fmla="*/ 1163658 w 1304522"/>
              <a:gd name="connsiteY39" fmla="*/ 768693 h 1987893"/>
              <a:gd name="connsiteX40" fmla="*/ 1134629 w 1304522"/>
              <a:gd name="connsiteY40" fmla="*/ 812236 h 1987893"/>
              <a:gd name="connsiteX41" fmla="*/ 1120115 w 1304522"/>
              <a:gd name="connsiteY41" fmla="*/ 870293 h 1987893"/>
              <a:gd name="connsiteX42" fmla="*/ 1294286 w 1304522"/>
              <a:gd name="connsiteY42" fmla="*/ 928350 h 1987893"/>
              <a:gd name="connsiteX43" fmla="*/ 1265258 w 1304522"/>
              <a:gd name="connsiteY43" fmla="*/ 1305722 h 1987893"/>
              <a:gd name="connsiteX44" fmla="*/ 1250743 w 1304522"/>
              <a:gd name="connsiteY44" fmla="*/ 1349265 h 1987893"/>
              <a:gd name="connsiteX45" fmla="*/ 1192686 w 1304522"/>
              <a:gd name="connsiteY45" fmla="*/ 1436350 h 1987893"/>
              <a:gd name="connsiteX46" fmla="*/ 1105600 w 1304522"/>
              <a:gd name="connsiteY46" fmla="*/ 1479893 h 1987893"/>
              <a:gd name="connsiteX47" fmla="*/ 1149143 w 1304522"/>
              <a:gd name="connsiteY47" fmla="*/ 1508922 h 1987893"/>
              <a:gd name="connsiteX48" fmla="*/ 1149143 w 1304522"/>
              <a:gd name="connsiteY48" fmla="*/ 1610522 h 1987893"/>
              <a:gd name="connsiteX49" fmla="*/ 1134629 w 1304522"/>
              <a:gd name="connsiteY49" fmla="*/ 1654065 h 1987893"/>
              <a:gd name="connsiteX50" fmla="*/ 1004000 w 1304522"/>
              <a:gd name="connsiteY50" fmla="*/ 1755665 h 1987893"/>
              <a:gd name="connsiteX51" fmla="*/ 960458 w 1304522"/>
              <a:gd name="connsiteY51" fmla="*/ 1770179 h 1987893"/>
              <a:gd name="connsiteX52" fmla="*/ 916915 w 1304522"/>
              <a:gd name="connsiteY52" fmla="*/ 1799207 h 1987893"/>
              <a:gd name="connsiteX53" fmla="*/ 844343 w 1304522"/>
              <a:gd name="connsiteY53" fmla="*/ 1813722 h 1987893"/>
              <a:gd name="connsiteX54" fmla="*/ 757258 w 1304522"/>
              <a:gd name="connsiteY54" fmla="*/ 1842750 h 1987893"/>
              <a:gd name="connsiteX55" fmla="*/ 539543 w 1304522"/>
              <a:gd name="connsiteY55" fmla="*/ 1813722 h 1987893"/>
              <a:gd name="connsiteX56" fmla="*/ 496000 w 1304522"/>
              <a:gd name="connsiteY56" fmla="*/ 1784693 h 1987893"/>
              <a:gd name="connsiteX57" fmla="*/ 466972 w 1304522"/>
              <a:gd name="connsiteY57" fmla="*/ 1741150 h 1987893"/>
              <a:gd name="connsiteX58" fmla="*/ 423429 w 1304522"/>
              <a:gd name="connsiteY58" fmla="*/ 1726636 h 1987893"/>
              <a:gd name="connsiteX59" fmla="*/ 307315 w 1304522"/>
              <a:gd name="connsiteY59" fmla="*/ 1755665 h 1987893"/>
              <a:gd name="connsiteX60" fmla="*/ 234743 w 1304522"/>
              <a:gd name="connsiteY60" fmla="*/ 1842750 h 1987893"/>
              <a:gd name="connsiteX61" fmla="*/ 191200 w 1304522"/>
              <a:gd name="connsiteY61" fmla="*/ 1871779 h 1987893"/>
              <a:gd name="connsiteX62" fmla="*/ 118629 w 1304522"/>
              <a:gd name="connsiteY62" fmla="*/ 1929836 h 1987893"/>
              <a:gd name="connsiteX63" fmla="*/ 31543 w 1304522"/>
              <a:gd name="connsiteY63" fmla="*/ 1987893 h 1987893"/>
              <a:gd name="connsiteX64" fmla="*/ 2515 w 1304522"/>
              <a:gd name="connsiteY64" fmla="*/ 1944350 h 1987893"/>
              <a:gd name="connsiteX65" fmla="*/ 17029 w 1304522"/>
              <a:gd name="connsiteY65" fmla="*/ 1900807 h 1987893"/>
              <a:gd name="connsiteX66" fmla="*/ 60572 w 1304522"/>
              <a:gd name="connsiteY66" fmla="*/ 1871779 h 1987893"/>
              <a:gd name="connsiteX67" fmla="*/ 205715 w 1304522"/>
              <a:gd name="connsiteY67" fmla="*/ 1857265 h 198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04522" h="1987893">
                <a:moveTo>
                  <a:pt x="104115" y="1900807"/>
                </a:moveTo>
                <a:cubicBezTo>
                  <a:pt x="155915" y="1823107"/>
                  <a:pt x="120808" y="1869600"/>
                  <a:pt x="220229" y="1770179"/>
                </a:cubicBezTo>
                <a:cubicBezTo>
                  <a:pt x="234743" y="1755665"/>
                  <a:pt x="252386" y="1743715"/>
                  <a:pt x="263772" y="1726636"/>
                </a:cubicBezTo>
                <a:cubicBezTo>
                  <a:pt x="331505" y="1625036"/>
                  <a:pt x="292800" y="1658902"/>
                  <a:pt x="365372" y="1610522"/>
                </a:cubicBezTo>
                <a:cubicBezTo>
                  <a:pt x="311734" y="1530065"/>
                  <a:pt x="367033" y="1593706"/>
                  <a:pt x="292800" y="1552465"/>
                </a:cubicBezTo>
                <a:cubicBezTo>
                  <a:pt x="262303" y="1535522"/>
                  <a:pt x="205715" y="1494407"/>
                  <a:pt x="205715" y="1494407"/>
                </a:cubicBezTo>
                <a:cubicBezTo>
                  <a:pt x="196039" y="1479893"/>
                  <a:pt x="189021" y="1463200"/>
                  <a:pt x="176686" y="1450865"/>
                </a:cubicBezTo>
                <a:cubicBezTo>
                  <a:pt x="159581" y="1433760"/>
                  <a:pt x="134372" y="1425689"/>
                  <a:pt x="118629" y="1407322"/>
                </a:cubicBezTo>
                <a:cubicBezTo>
                  <a:pt x="104548" y="1390894"/>
                  <a:pt x="100335" y="1368051"/>
                  <a:pt x="89600" y="1349265"/>
                </a:cubicBezTo>
                <a:cubicBezTo>
                  <a:pt x="80945" y="1334119"/>
                  <a:pt x="67657" y="1321662"/>
                  <a:pt x="60572" y="1305722"/>
                </a:cubicBezTo>
                <a:cubicBezTo>
                  <a:pt x="48145" y="1277760"/>
                  <a:pt x="31543" y="1218636"/>
                  <a:pt x="31543" y="1218636"/>
                </a:cubicBezTo>
                <a:cubicBezTo>
                  <a:pt x="36381" y="1146065"/>
                  <a:pt x="29399" y="1071721"/>
                  <a:pt x="46058" y="1000922"/>
                </a:cubicBezTo>
                <a:cubicBezTo>
                  <a:pt x="50053" y="983942"/>
                  <a:pt x="72228" y="973472"/>
                  <a:pt x="89600" y="971893"/>
                </a:cubicBezTo>
                <a:cubicBezTo>
                  <a:pt x="128446" y="968361"/>
                  <a:pt x="167010" y="981569"/>
                  <a:pt x="205715" y="986407"/>
                </a:cubicBezTo>
                <a:cubicBezTo>
                  <a:pt x="220390" y="1008421"/>
                  <a:pt x="249258" y="1076547"/>
                  <a:pt x="249258" y="986407"/>
                </a:cubicBezTo>
                <a:cubicBezTo>
                  <a:pt x="249258" y="923636"/>
                  <a:pt x="235744" y="915338"/>
                  <a:pt x="205715" y="870293"/>
                </a:cubicBezTo>
                <a:cubicBezTo>
                  <a:pt x="215391" y="768693"/>
                  <a:pt x="195138" y="659555"/>
                  <a:pt x="234743" y="565493"/>
                </a:cubicBezTo>
                <a:cubicBezTo>
                  <a:pt x="246617" y="537292"/>
                  <a:pt x="321829" y="594522"/>
                  <a:pt x="321829" y="594522"/>
                </a:cubicBezTo>
                <a:cubicBezTo>
                  <a:pt x="331505" y="609036"/>
                  <a:pt x="334309" y="643582"/>
                  <a:pt x="350858" y="638065"/>
                </a:cubicBezTo>
                <a:cubicBezTo>
                  <a:pt x="369782" y="631757"/>
                  <a:pt x="359892" y="599188"/>
                  <a:pt x="365372" y="580007"/>
                </a:cubicBezTo>
                <a:cubicBezTo>
                  <a:pt x="369575" y="565297"/>
                  <a:pt x="375048" y="550979"/>
                  <a:pt x="379886" y="536465"/>
                </a:cubicBezTo>
                <a:cubicBezTo>
                  <a:pt x="390311" y="400943"/>
                  <a:pt x="335832" y="311238"/>
                  <a:pt x="437943" y="362293"/>
                </a:cubicBezTo>
                <a:cubicBezTo>
                  <a:pt x="453545" y="370094"/>
                  <a:pt x="466972" y="381646"/>
                  <a:pt x="481486" y="391322"/>
                </a:cubicBezTo>
                <a:cubicBezTo>
                  <a:pt x="486324" y="405836"/>
                  <a:pt x="486205" y="423112"/>
                  <a:pt x="496000" y="434865"/>
                </a:cubicBezTo>
                <a:cubicBezTo>
                  <a:pt x="529795" y="475418"/>
                  <a:pt x="554195" y="478453"/>
                  <a:pt x="597600" y="492922"/>
                </a:cubicBezTo>
                <a:lnTo>
                  <a:pt x="655658" y="405836"/>
                </a:lnTo>
                <a:lnTo>
                  <a:pt x="684686" y="362293"/>
                </a:lnTo>
                <a:cubicBezTo>
                  <a:pt x="689524" y="342941"/>
                  <a:pt x="689303" y="321556"/>
                  <a:pt x="699200" y="304236"/>
                </a:cubicBezTo>
                <a:cubicBezTo>
                  <a:pt x="709384" y="286414"/>
                  <a:pt x="729602" y="276462"/>
                  <a:pt x="742743" y="260693"/>
                </a:cubicBezTo>
                <a:cubicBezTo>
                  <a:pt x="753910" y="247292"/>
                  <a:pt x="759437" y="229485"/>
                  <a:pt x="771772" y="217150"/>
                </a:cubicBezTo>
                <a:cubicBezTo>
                  <a:pt x="784107" y="204815"/>
                  <a:pt x="801120" y="198261"/>
                  <a:pt x="815315" y="188122"/>
                </a:cubicBezTo>
                <a:cubicBezTo>
                  <a:pt x="835000" y="174062"/>
                  <a:pt x="855005" y="160322"/>
                  <a:pt x="873372" y="144579"/>
                </a:cubicBezTo>
                <a:cubicBezTo>
                  <a:pt x="888957" y="131221"/>
                  <a:pt x="901146" y="114177"/>
                  <a:pt x="916915" y="101036"/>
                </a:cubicBezTo>
                <a:cubicBezTo>
                  <a:pt x="1038158" y="0"/>
                  <a:pt x="876792" y="155673"/>
                  <a:pt x="1004000" y="28465"/>
                </a:cubicBezTo>
                <a:cubicBezTo>
                  <a:pt x="999162" y="183284"/>
                  <a:pt x="989486" y="338027"/>
                  <a:pt x="989486" y="492922"/>
                </a:cubicBezTo>
                <a:cubicBezTo>
                  <a:pt x="989486" y="522351"/>
                  <a:pt x="983191" y="559198"/>
                  <a:pt x="1004000" y="580007"/>
                </a:cubicBezTo>
                <a:cubicBezTo>
                  <a:pt x="1016335" y="592342"/>
                  <a:pt x="1031603" y="558064"/>
                  <a:pt x="1047543" y="550979"/>
                </a:cubicBezTo>
                <a:cubicBezTo>
                  <a:pt x="1075505" y="538552"/>
                  <a:pt x="1134629" y="521950"/>
                  <a:pt x="1134629" y="521950"/>
                </a:cubicBezTo>
                <a:cubicBezTo>
                  <a:pt x="1144305" y="536464"/>
                  <a:pt x="1155857" y="549891"/>
                  <a:pt x="1163658" y="565493"/>
                </a:cubicBezTo>
                <a:cubicBezTo>
                  <a:pt x="1195458" y="629093"/>
                  <a:pt x="1178203" y="700817"/>
                  <a:pt x="1163658" y="768693"/>
                </a:cubicBezTo>
                <a:cubicBezTo>
                  <a:pt x="1160003" y="785750"/>
                  <a:pt x="1144305" y="797722"/>
                  <a:pt x="1134629" y="812236"/>
                </a:cubicBezTo>
                <a:cubicBezTo>
                  <a:pt x="1129791" y="831588"/>
                  <a:pt x="1125595" y="851113"/>
                  <a:pt x="1120115" y="870293"/>
                </a:cubicBezTo>
                <a:cubicBezTo>
                  <a:pt x="1090470" y="974050"/>
                  <a:pt x="1070479" y="911134"/>
                  <a:pt x="1294286" y="928350"/>
                </a:cubicBezTo>
                <a:cubicBezTo>
                  <a:pt x="1284693" y="1139397"/>
                  <a:pt x="1304522" y="1168299"/>
                  <a:pt x="1265258" y="1305722"/>
                </a:cubicBezTo>
                <a:cubicBezTo>
                  <a:pt x="1261055" y="1320433"/>
                  <a:pt x="1258173" y="1335891"/>
                  <a:pt x="1250743" y="1349265"/>
                </a:cubicBezTo>
                <a:cubicBezTo>
                  <a:pt x="1233800" y="1379762"/>
                  <a:pt x="1221714" y="1416998"/>
                  <a:pt x="1192686" y="1436350"/>
                </a:cubicBezTo>
                <a:cubicBezTo>
                  <a:pt x="1136413" y="1473866"/>
                  <a:pt x="1165692" y="1459863"/>
                  <a:pt x="1105600" y="1479893"/>
                </a:cubicBezTo>
                <a:cubicBezTo>
                  <a:pt x="1120114" y="1489569"/>
                  <a:pt x="1138246" y="1495300"/>
                  <a:pt x="1149143" y="1508922"/>
                </a:cubicBezTo>
                <a:cubicBezTo>
                  <a:pt x="1176167" y="1542701"/>
                  <a:pt x="1159285" y="1575026"/>
                  <a:pt x="1149143" y="1610522"/>
                </a:cubicBezTo>
                <a:cubicBezTo>
                  <a:pt x="1144940" y="1625233"/>
                  <a:pt x="1143116" y="1641335"/>
                  <a:pt x="1134629" y="1654065"/>
                </a:cubicBezTo>
                <a:cubicBezTo>
                  <a:pt x="1113162" y="1686266"/>
                  <a:pt x="1028711" y="1747428"/>
                  <a:pt x="1004000" y="1755665"/>
                </a:cubicBezTo>
                <a:cubicBezTo>
                  <a:pt x="989486" y="1760503"/>
                  <a:pt x="974142" y="1763337"/>
                  <a:pt x="960458" y="1770179"/>
                </a:cubicBezTo>
                <a:cubicBezTo>
                  <a:pt x="944856" y="1777980"/>
                  <a:pt x="933248" y="1793082"/>
                  <a:pt x="916915" y="1799207"/>
                </a:cubicBezTo>
                <a:cubicBezTo>
                  <a:pt x="893816" y="1807869"/>
                  <a:pt x="868144" y="1807231"/>
                  <a:pt x="844343" y="1813722"/>
                </a:cubicBezTo>
                <a:cubicBezTo>
                  <a:pt x="814823" y="1821773"/>
                  <a:pt x="757258" y="1842750"/>
                  <a:pt x="757258" y="1842750"/>
                </a:cubicBezTo>
                <a:cubicBezTo>
                  <a:pt x="718352" y="1839508"/>
                  <a:pt x="598829" y="1843365"/>
                  <a:pt x="539543" y="1813722"/>
                </a:cubicBezTo>
                <a:cubicBezTo>
                  <a:pt x="523941" y="1805921"/>
                  <a:pt x="510514" y="1794369"/>
                  <a:pt x="496000" y="1784693"/>
                </a:cubicBezTo>
                <a:cubicBezTo>
                  <a:pt x="486324" y="1770179"/>
                  <a:pt x="480593" y="1752047"/>
                  <a:pt x="466972" y="1741150"/>
                </a:cubicBezTo>
                <a:cubicBezTo>
                  <a:pt x="455025" y="1731593"/>
                  <a:pt x="438728" y="1726636"/>
                  <a:pt x="423429" y="1726636"/>
                </a:cubicBezTo>
                <a:cubicBezTo>
                  <a:pt x="388396" y="1726636"/>
                  <a:pt x="341676" y="1744211"/>
                  <a:pt x="307315" y="1755665"/>
                </a:cubicBezTo>
                <a:cubicBezTo>
                  <a:pt x="278772" y="1798478"/>
                  <a:pt x="276650" y="1807827"/>
                  <a:pt x="234743" y="1842750"/>
                </a:cubicBezTo>
                <a:cubicBezTo>
                  <a:pt x="221342" y="1853917"/>
                  <a:pt x="205714" y="1862103"/>
                  <a:pt x="191200" y="1871779"/>
                </a:cubicBezTo>
                <a:cubicBezTo>
                  <a:pt x="137565" y="1952234"/>
                  <a:pt x="192860" y="1888597"/>
                  <a:pt x="118629" y="1929836"/>
                </a:cubicBezTo>
                <a:cubicBezTo>
                  <a:pt x="88131" y="1946779"/>
                  <a:pt x="31543" y="1987893"/>
                  <a:pt x="31543" y="1987893"/>
                </a:cubicBezTo>
                <a:cubicBezTo>
                  <a:pt x="21867" y="1973379"/>
                  <a:pt x="5383" y="1961557"/>
                  <a:pt x="2515" y="1944350"/>
                </a:cubicBezTo>
                <a:cubicBezTo>
                  <a:pt x="0" y="1929259"/>
                  <a:pt x="7472" y="1912754"/>
                  <a:pt x="17029" y="1900807"/>
                </a:cubicBezTo>
                <a:cubicBezTo>
                  <a:pt x="27926" y="1887186"/>
                  <a:pt x="44970" y="1879580"/>
                  <a:pt x="60572" y="1871779"/>
                </a:cubicBezTo>
                <a:cubicBezTo>
                  <a:pt x="111020" y="1846556"/>
                  <a:pt x="144651" y="1857265"/>
                  <a:pt x="205715" y="1857265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124200" y="5562600"/>
            <a:ext cx="865498" cy="1060614"/>
          </a:xfrm>
          <a:custGeom>
            <a:avLst/>
            <a:gdLst>
              <a:gd name="connsiteX0" fmla="*/ 104115 w 1304522"/>
              <a:gd name="connsiteY0" fmla="*/ 1900807 h 1987893"/>
              <a:gd name="connsiteX1" fmla="*/ 220229 w 1304522"/>
              <a:gd name="connsiteY1" fmla="*/ 1770179 h 1987893"/>
              <a:gd name="connsiteX2" fmla="*/ 263772 w 1304522"/>
              <a:gd name="connsiteY2" fmla="*/ 1726636 h 1987893"/>
              <a:gd name="connsiteX3" fmla="*/ 365372 w 1304522"/>
              <a:gd name="connsiteY3" fmla="*/ 1610522 h 1987893"/>
              <a:gd name="connsiteX4" fmla="*/ 292800 w 1304522"/>
              <a:gd name="connsiteY4" fmla="*/ 1552465 h 1987893"/>
              <a:gd name="connsiteX5" fmla="*/ 205715 w 1304522"/>
              <a:gd name="connsiteY5" fmla="*/ 1494407 h 1987893"/>
              <a:gd name="connsiteX6" fmla="*/ 176686 w 1304522"/>
              <a:gd name="connsiteY6" fmla="*/ 1450865 h 1987893"/>
              <a:gd name="connsiteX7" fmla="*/ 118629 w 1304522"/>
              <a:gd name="connsiteY7" fmla="*/ 1407322 h 1987893"/>
              <a:gd name="connsiteX8" fmla="*/ 89600 w 1304522"/>
              <a:gd name="connsiteY8" fmla="*/ 1349265 h 1987893"/>
              <a:gd name="connsiteX9" fmla="*/ 60572 w 1304522"/>
              <a:gd name="connsiteY9" fmla="*/ 1305722 h 1987893"/>
              <a:gd name="connsiteX10" fmla="*/ 31543 w 1304522"/>
              <a:gd name="connsiteY10" fmla="*/ 1218636 h 1987893"/>
              <a:gd name="connsiteX11" fmla="*/ 46058 w 1304522"/>
              <a:gd name="connsiteY11" fmla="*/ 1000922 h 1987893"/>
              <a:gd name="connsiteX12" fmla="*/ 89600 w 1304522"/>
              <a:gd name="connsiteY12" fmla="*/ 971893 h 1987893"/>
              <a:gd name="connsiteX13" fmla="*/ 205715 w 1304522"/>
              <a:gd name="connsiteY13" fmla="*/ 986407 h 1987893"/>
              <a:gd name="connsiteX14" fmla="*/ 249258 w 1304522"/>
              <a:gd name="connsiteY14" fmla="*/ 986407 h 1987893"/>
              <a:gd name="connsiteX15" fmla="*/ 205715 w 1304522"/>
              <a:gd name="connsiteY15" fmla="*/ 870293 h 1987893"/>
              <a:gd name="connsiteX16" fmla="*/ 234743 w 1304522"/>
              <a:gd name="connsiteY16" fmla="*/ 565493 h 1987893"/>
              <a:gd name="connsiteX17" fmla="*/ 321829 w 1304522"/>
              <a:gd name="connsiteY17" fmla="*/ 594522 h 1987893"/>
              <a:gd name="connsiteX18" fmla="*/ 350858 w 1304522"/>
              <a:gd name="connsiteY18" fmla="*/ 638065 h 1987893"/>
              <a:gd name="connsiteX19" fmla="*/ 365372 w 1304522"/>
              <a:gd name="connsiteY19" fmla="*/ 580007 h 1987893"/>
              <a:gd name="connsiteX20" fmla="*/ 379886 w 1304522"/>
              <a:gd name="connsiteY20" fmla="*/ 536465 h 1987893"/>
              <a:gd name="connsiteX21" fmla="*/ 437943 w 1304522"/>
              <a:gd name="connsiteY21" fmla="*/ 362293 h 1987893"/>
              <a:gd name="connsiteX22" fmla="*/ 481486 w 1304522"/>
              <a:gd name="connsiteY22" fmla="*/ 391322 h 1987893"/>
              <a:gd name="connsiteX23" fmla="*/ 496000 w 1304522"/>
              <a:gd name="connsiteY23" fmla="*/ 434865 h 1987893"/>
              <a:gd name="connsiteX24" fmla="*/ 597600 w 1304522"/>
              <a:gd name="connsiteY24" fmla="*/ 492922 h 1987893"/>
              <a:gd name="connsiteX25" fmla="*/ 655658 w 1304522"/>
              <a:gd name="connsiteY25" fmla="*/ 405836 h 1987893"/>
              <a:gd name="connsiteX26" fmla="*/ 684686 w 1304522"/>
              <a:gd name="connsiteY26" fmla="*/ 362293 h 1987893"/>
              <a:gd name="connsiteX27" fmla="*/ 699200 w 1304522"/>
              <a:gd name="connsiteY27" fmla="*/ 304236 h 1987893"/>
              <a:gd name="connsiteX28" fmla="*/ 742743 w 1304522"/>
              <a:gd name="connsiteY28" fmla="*/ 260693 h 1987893"/>
              <a:gd name="connsiteX29" fmla="*/ 771772 w 1304522"/>
              <a:gd name="connsiteY29" fmla="*/ 217150 h 1987893"/>
              <a:gd name="connsiteX30" fmla="*/ 815315 w 1304522"/>
              <a:gd name="connsiteY30" fmla="*/ 188122 h 1987893"/>
              <a:gd name="connsiteX31" fmla="*/ 873372 w 1304522"/>
              <a:gd name="connsiteY31" fmla="*/ 144579 h 1987893"/>
              <a:gd name="connsiteX32" fmla="*/ 916915 w 1304522"/>
              <a:gd name="connsiteY32" fmla="*/ 101036 h 1987893"/>
              <a:gd name="connsiteX33" fmla="*/ 1004000 w 1304522"/>
              <a:gd name="connsiteY33" fmla="*/ 28465 h 1987893"/>
              <a:gd name="connsiteX34" fmla="*/ 989486 w 1304522"/>
              <a:gd name="connsiteY34" fmla="*/ 492922 h 1987893"/>
              <a:gd name="connsiteX35" fmla="*/ 1004000 w 1304522"/>
              <a:gd name="connsiteY35" fmla="*/ 580007 h 1987893"/>
              <a:gd name="connsiteX36" fmla="*/ 1047543 w 1304522"/>
              <a:gd name="connsiteY36" fmla="*/ 550979 h 1987893"/>
              <a:gd name="connsiteX37" fmla="*/ 1134629 w 1304522"/>
              <a:gd name="connsiteY37" fmla="*/ 521950 h 1987893"/>
              <a:gd name="connsiteX38" fmla="*/ 1163658 w 1304522"/>
              <a:gd name="connsiteY38" fmla="*/ 565493 h 1987893"/>
              <a:gd name="connsiteX39" fmla="*/ 1163658 w 1304522"/>
              <a:gd name="connsiteY39" fmla="*/ 768693 h 1987893"/>
              <a:gd name="connsiteX40" fmla="*/ 1134629 w 1304522"/>
              <a:gd name="connsiteY40" fmla="*/ 812236 h 1987893"/>
              <a:gd name="connsiteX41" fmla="*/ 1120115 w 1304522"/>
              <a:gd name="connsiteY41" fmla="*/ 870293 h 1987893"/>
              <a:gd name="connsiteX42" fmla="*/ 1294286 w 1304522"/>
              <a:gd name="connsiteY42" fmla="*/ 928350 h 1987893"/>
              <a:gd name="connsiteX43" fmla="*/ 1265258 w 1304522"/>
              <a:gd name="connsiteY43" fmla="*/ 1305722 h 1987893"/>
              <a:gd name="connsiteX44" fmla="*/ 1250743 w 1304522"/>
              <a:gd name="connsiteY44" fmla="*/ 1349265 h 1987893"/>
              <a:gd name="connsiteX45" fmla="*/ 1192686 w 1304522"/>
              <a:gd name="connsiteY45" fmla="*/ 1436350 h 1987893"/>
              <a:gd name="connsiteX46" fmla="*/ 1105600 w 1304522"/>
              <a:gd name="connsiteY46" fmla="*/ 1479893 h 1987893"/>
              <a:gd name="connsiteX47" fmla="*/ 1149143 w 1304522"/>
              <a:gd name="connsiteY47" fmla="*/ 1508922 h 1987893"/>
              <a:gd name="connsiteX48" fmla="*/ 1149143 w 1304522"/>
              <a:gd name="connsiteY48" fmla="*/ 1610522 h 1987893"/>
              <a:gd name="connsiteX49" fmla="*/ 1134629 w 1304522"/>
              <a:gd name="connsiteY49" fmla="*/ 1654065 h 1987893"/>
              <a:gd name="connsiteX50" fmla="*/ 1004000 w 1304522"/>
              <a:gd name="connsiteY50" fmla="*/ 1755665 h 1987893"/>
              <a:gd name="connsiteX51" fmla="*/ 960458 w 1304522"/>
              <a:gd name="connsiteY51" fmla="*/ 1770179 h 1987893"/>
              <a:gd name="connsiteX52" fmla="*/ 916915 w 1304522"/>
              <a:gd name="connsiteY52" fmla="*/ 1799207 h 1987893"/>
              <a:gd name="connsiteX53" fmla="*/ 844343 w 1304522"/>
              <a:gd name="connsiteY53" fmla="*/ 1813722 h 1987893"/>
              <a:gd name="connsiteX54" fmla="*/ 757258 w 1304522"/>
              <a:gd name="connsiteY54" fmla="*/ 1842750 h 1987893"/>
              <a:gd name="connsiteX55" fmla="*/ 539543 w 1304522"/>
              <a:gd name="connsiteY55" fmla="*/ 1813722 h 1987893"/>
              <a:gd name="connsiteX56" fmla="*/ 496000 w 1304522"/>
              <a:gd name="connsiteY56" fmla="*/ 1784693 h 1987893"/>
              <a:gd name="connsiteX57" fmla="*/ 466972 w 1304522"/>
              <a:gd name="connsiteY57" fmla="*/ 1741150 h 1987893"/>
              <a:gd name="connsiteX58" fmla="*/ 423429 w 1304522"/>
              <a:gd name="connsiteY58" fmla="*/ 1726636 h 1987893"/>
              <a:gd name="connsiteX59" fmla="*/ 307315 w 1304522"/>
              <a:gd name="connsiteY59" fmla="*/ 1755665 h 1987893"/>
              <a:gd name="connsiteX60" fmla="*/ 234743 w 1304522"/>
              <a:gd name="connsiteY60" fmla="*/ 1842750 h 1987893"/>
              <a:gd name="connsiteX61" fmla="*/ 191200 w 1304522"/>
              <a:gd name="connsiteY61" fmla="*/ 1871779 h 1987893"/>
              <a:gd name="connsiteX62" fmla="*/ 118629 w 1304522"/>
              <a:gd name="connsiteY62" fmla="*/ 1929836 h 1987893"/>
              <a:gd name="connsiteX63" fmla="*/ 31543 w 1304522"/>
              <a:gd name="connsiteY63" fmla="*/ 1987893 h 1987893"/>
              <a:gd name="connsiteX64" fmla="*/ 2515 w 1304522"/>
              <a:gd name="connsiteY64" fmla="*/ 1944350 h 1987893"/>
              <a:gd name="connsiteX65" fmla="*/ 17029 w 1304522"/>
              <a:gd name="connsiteY65" fmla="*/ 1900807 h 1987893"/>
              <a:gd name="connsiteX66" fmla="*/ 60572 w 1304522"/>
              <a:gd name="connsiteY66" fmla="*/ 1871779 h 1987893"/>
              <a:gd name="connsiteX67" fmla="*/ 205715 w 1304522"/>
              <a:gd name="connsiteY67" fmla="*/ 1857265 h 198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04522" h="1987893">
                <a:moveTo>
                  <a:pt x="104115" y="1900807"/>
                </a:moveTo>
                <a:cubicBezTo>
                  <a:pt x="155915" y="1823107"/>
                  <a:pt x="120808" y="1869600"/>
                  <a:pt x="220229" y="1770179"/>
                </a:cubicBezTo>
                <a:cubicBezTo>
                  <a:pt x="234743" y="1755665"/>
                  <a:pt x="252386" y="1743715"/>
                  <a:pt x="263772" y="1726636"/>
                </a:cubicBezTo>
                <a:cubicBezTo>
                  <a:pt x="331505" y="1625036"/>
                  <a:pt x="292800" y="1658902"/>
                  <a:pt x="365372" y="1610522"/>
                </a:cubicBezTo>
                <a:cubicBezTo>
                  <a:pt x="311734" y="1530065"/>
                  <a:pt x="367033" y="1593706"/>
                  <a:pt x="292800" y="1552465"/>
                </a:cubicBezTo>
                <a:cubicBezTo>
                  <a:pt x="262303" y="1535522"/>
                  <a:pt x="205715" y="1494407"/>
                  <a:pt x="205715" y="1494407"/>
                </a:cubicBezTo>
                <a:cubicBezTo>
                  <a:pt x="196039" y="1479893"/>
                  <a:pt x="189021" y="1463200"/>
                  <a:pt x="176686" y="1450865"/>
                </a:cubicBezTo>
                <a:cubicBezTo>
                  <a:pt x="159581" y="1433760"/>
                  <a:pt x="134372" y="1425689"/>
                  <a:pt x="118629" y="1407322"/>
                </a:cubicBezTo>
                <a:cubicBezTo>
                  <a:pt x="104548" y="1390894"/>
                  <a:pt x="100335" y="1368051"/>
                  <a:pt x="89600" y="1349265"/>
                </a:cubicBezTo>
                <a:cubicBezTo>
                  <a:pt x="80945" y="1334119"/>
                  <a:pt x="67657" y="1321662"/>
                  <a:pt x="60572" y="1305722"/>
                </a:cubicBezTo>
                <a:cubicBezTo>
                  <a:pt x="48145" y="1277760"/>
                  <a:pt x="31543" y="1218636"/>
                  <a:pt x="31543" y="1218636"/>
                </a:cubicBezTo>
                <a:cubicBezTo>
                  <a:pt x="36381" y="1146065"/>
                  <a:pt x="29399" y="1071721"/>
                  <a:pt x="46058" y="1000922"/>
                </a:cubicBezTo>
                <a:cubicBezTo>
                  <a:pt x="50053" y="983942"/>
                  <a:pt x="72228" y="973472"/>
                  <a:pt x="89600" y="971893"/>
                </a:cubicBezTo>
                <a:cubicBezTo>
                  <a:pt x="128446" y="968361"/>
                  <a:pt x="167010" y="981569"/>
                  <a:pt x="205715" y="986407"/>
                </a:cubicBezTo>
                <a:cubicBezTo>
                  <a:pt x="220390" y="1008421"/>
                  <a:pt x="249258" y="1076547"/>
                  <a:pt x="249258" y="986407"/>
                </a:cubicBezTo>
                <a:cubicBezTo>
                  <a:pt x="249258" y="923636"/>
                  <a:pt x="235744" y="915338"/>
                  <a:pt x="205715" y="870293"/>
                </a:cubicBezTo>
                <a:cubicBezTo>
                  <a:pt x="215391" y="768693"/>
                  <a:pt x="195138" y="659555"/>
                  <a:pt x="234743" y="565493"/>
                </a:cubicBezTo>
                <a:cubicBezTo>
                  <a:pt x="246617" y="537292"/>
                  <a:pt x="321829" y="594522"/>
                  <a:pt x="321829" y="594522"/>
                </a:cubicBezTo>
                <a:cubicBezTo>
                  <a:pt x="331505" y="609036"/>
                  <a:pt x="334309" y="643582"/>
                  <a:pt x="350858" y="638065"/>
                </a:cubicBezTo>
                <a:cubicBezTo>
                  <a:pt x="369782" y="631757"/>
                  <a:pt x="359892" y="599188"/>
                  <a:pt x="365372" y="580007"/>
                </a:cubicBezTo>
                <a:cubicBezTo>
                  <a:pt x="369575" y="565297"/>
                  <a:pt x="375048" y="550979"/>
                  <a:pt x="379886" y="536465"/>
                </a:cubicBezTo>
                <a:cubicBezTo>
                  <a:pt x="390311" y="400943"/>
                  <a:pt x="335832" y="311238"/>
                  <a:pt x="437943" y="362293"/>
                </a:cubicBezTo>
                <a:cubicBezTo>
                  <a:pt x="453545" y="370094"/>
                  <a:pt x="466972" y="381646"/>
                  <a:pt x="481486" y="391322"/>
                </a:cubicBezTo>
                <a:cubicBezTo>
                  <a:pt x="486324" y="405836"/>
                  <a:pt x="486205" y="423112"/>
                  <a:pt x="496000" y="434865"/>
                </a:cubicBezTo>
                <a:cubicBezTo>
                  <a:pt x="529795" y="475418"/>
                  <a:pt x="554195" y="478453"/>
                  <a:pt x="597600" y="492922"/>
                </a:cubicBezTo>
                <a:lnTo>
                  <a:pt x="655658" y="405836"/>
                </a:lnTo>
                <a:lnTo>
                  <a:pt x="684686" y="362293"/>
                </a:lnTo>
                <a:cubicBezTo>
                  <a:pt x="689524" y="342941"/>
                  <a:pt x="689303" y="321556"/>
                  <a:pt x="699200" y="304236"/>
                </a:cubicBezTo>
                <a:cubicBezTo>
                  <a:pt x="709384" y="286414"/>
                  <a:pt x="729602" y="276462"/>
                  <a:pt x="742743" y="260693"/>
                </a:cubicBezTo>
                <a:cubicBezTo>
                  <a:pt x="753910" y="247292"/>
                  <a:pt x="759437" y="229485"/>
                  <a:pt x="771772" y="217150"/>
                </a:cubicBezTo>
                <a:cubicBezTo>
                  <a:pt x="784107" y="204815"/>
                  <a:pt x="801120" y="198261"/>
                  <a:pt x="815315" y="188122"/>
                </a:cubicBezTo>
                <a:cubicBezTo>
                  <a:pt x="835000" y="174062"/>
                  <a:pt x="855005" y="160322"/>
                  <a:pt x="873372" y="144579"/>
                </a:cubicBezTo>
                <a:cubicBezTo>
                  <a:pt x="888957" y="131221"/>
                  <a:pt x="901146" y="114177"/>
                  <a:pt x="916915" y="101036"/>
                </a:cubicBezTo>
                <a:cubicBezTo>
                  <a:pt x="1038158" y="0"/>
                  <a:pt x="876792" y="155673"/>
                  <a:pt x="1004000" y="28465"/>
                </a:cubicBezTo>
                <a:cubicBezTo>
                  <a:pt x="999162" y="183284"/>
                  <a:pt x="989486" y="338027"/>
                  <a:pt x="989486" y="492922"/>
                </a:cubicBezTo>
                <a:cubicBezTo>
                  <a:pt x="989486" y="522351"/>
                  <a:pt x="983191" y="559198"/>
                  <a:pt x="1004000" y="580007"/>
                </a:cubicBezTo>
                <a:cubicBezTo>
                  <a:pt x="1016335" y="592342"/>
                  <a:pt x="1031603" y="558064"/>
                  <a:pt x="1047543" y="550979"/>
                </a:cubicBezTo>
                <a:cubicBezTo>
                  <a:pt x="1075505" y="538552"/>
                  <a:pt x="1134629" y="521950"/>
                  <a:pt x="1134629" y="521950"/>
                </a:cubicBezTo>
                <a:cubicBezTo>
                  <a:pt x="1144305" y="536464"/>
                  <a:pt x="1155857" y="549891"/>
                  <a:pt x="1163658" y="565493"/>
                </a:cubicBezTo>
                <a:cubicBezTo>
                  <a:pt x="1195458" y="629093"/>
                  <a:pt x="1178203" y="700817"/>
                  <a:pt x="1163658" y="768693"/>
                </a:cubicBezTo>
                <a:cubicBezTo>
                  <a:pt x="1160003" y="785750"/>
                  <a:pt x="1144305" y="797722"/>
                  <a:pt x="1134629" y="812236"/>
                </a:cubicBezTo>
                <a:cubicBezTo>
                  <a:pt x="1129791" y="831588"/>
                  <a:pt x="1125595" y="851113"/>
                  <a:pt x="1120115" y="870293"/>
                </a:cubicBezTo>
                <a:cubicBezTo>
                  <a:pt x="1090470" y="974050"/>
                  <a:pt x="1070479" y="911134"/>
                  <a:pt x="1294286" y="928350"/>
                </a:cubicBezTo>
                <a:cubicBezTo>
                  <a:pt x="1284693" y="1139397"/>
                  <a:pt x="1304522" y="1168299"/>
                  <a:pt x="1265258" y="1305722"/>
                </a:cubicBezTo>
                <a:cubicBezTo>
                  <a:pt x="1261055" y="1320433"/>
                  <a:pt x="1258173" y="1335891"/>
                  <a:pt x="1250743" y="1349265"/>
                </a:cubicBezTo>
                <a:cubicBezTo>
                  <a:pt x="1233800" y="1379762"/>
                  <a:pt x="1221714" y="1416998"/>
                  <a:pt x="1192686" y="1436350"/>
                </a:cubicBezTo>
                <a:cubicBezTo>
                  <a:pt x="1136413" y="1473866"/>
                  <a:pt x="1165692" y="1459863"/>
                  <a:pt x="1105600" y="1479893"/>
                </a:cubicBezTo>
                <a:cubicBezTo>
                  <a:pt x="1120114" y="1489569"/>
                  <a:pt x="1138246" y="1495300"/>
                  <a:pt x="1149143" y="1508922"/>
                </a:cubicBezTo>
                <a:cubicBezTo>
                  <a:pt x="1176167" y="1542701"/>
                  <a:pt x="1159285" y="1575026"/>
                  <a:pt x="1149143" y="1610522"/>
                </a:cubicBezTo>
                <a:cubicBezTo>
                  <a:pt x="1144940" y="1625233"/>
                  <a:pt x="1143116" y="1641335"/>
                  <a:pt x="1134629" y="1654065"/>
                </a:cubicBezTo>
                <a:cubicBezTo>
                  <a:pt x="1113162" y="1686266"/>
                  <a:pt x="1028711" y="1747428"/>
                  <a:pt x="1004000" y="1755665"/>
                </a:cubicBezTo>
                <a:cubicBezTo>
                  <a:pt x="989486" y="1760503"/>
                  <a:pt x="974142" y="1763337"/>
                  <a:pt x="960458" y="1770179"/>
                </a:cubicBezTo>
                <a:cubicBezTo>
                  <a:pt x="944856" y="1777980"/>
                  <a:pt x="933248" y="1793082"/>
                  <a:pt x="916915" y="1799207"/>
                </a:cubicBezTo>
                <a:cubicBezTo>
                  <a:pt x="893816" y="1807869"/>
                  <a:pt x="868144" y="1807231"/>
                  <a:pt x="844343" y="1813722"/>
                </a:cubicBezTo>
                <a:cubicBezTo>
                  <a:pt x="814823" y="1821773"/>
                  <a:pt x="757258" y="1842750"/>
                  <a:pt x="757258" y="1842750"/>
                </a:cubicBezTo>
                <a:cubicBezTo>
                  <a:pt x="718352" y="1839508"/>
                  <a:pt x="598829" y="1843365"/>
                  <a:pt x="539543" y="1813722"/>
                </a:cubicBezTo>
                <a:cubicBezTo>
                  <a:pt x="523941" y="1805921"/>
                  <a:pt x="510514" y="1794369"/>
                  <a:pt x="496000" y="1784693"/>
                </a:cubicBezTo>
                <a:cubicBezTo>
                  <a:pt x="486324" y="1770179"/>
                  <a:pt x="480593" y="1752047"/>
                  <a:pt x="466972" y="1741150"/>
                </a:cubicBezTo>
                <a:cubicBezTo>
                  <a:pt x="455025" y="1731593"/>
                  <a:pt x="438728" y="1726636"/>
                  <a:pt x="423429" y="1726636"/>
                </a:cubicBezTo>
                <a:cubicBezTo>
                  <a:pt x="388396" y="1726636"/>
                  <a:pt x="341676" y="1744211"/>
                  <a:pt x="307315" y="1755665"/>
                </a:cubicBezTo>
                <a:cubicBezTo>
                  <a:pt x="278772" y="1798478"/>
                  <a:pt x="276650" y="1807827"/>
                  <a:pt x="234743" y="1842750"/>
                </a:cubicBezTo>
                <a:cubicBezTo>
                  <a:pt x="221342" y="1853917"/>
                  <a:pt x="205714" y="1862103"/>
                  <a:pt x="191200" y="1871779"/>
                </a:cubicBezTo>
                <a:cubicBezTo>
                  <a:pt x="137565" y="1952234"/>
                  <a:pt x="192860" y="1888597"/>
                  <a:pt x="118629" y="1929836"/>
                </a:cubicBezTo>
                <a:cubicBezTo>
                  <a:pt x="88131" y="1946779"/>
                  <a:pt x="31543" y="1987893"/>
                  <a:pt x="31543" y="1987893"/>
                </a:cubicBezTo>
                <a:cubicBezTo>
                  <a:pt x="21867" y="1973379"/>
                  <a:pt x="5383" y="1961557"/>
                  <a:pt x="2515" y="1944350"/>
                </a:cubicBezTo>
                <a:cubicBezTo>
                  <a:pt x="0" y="1929259"/>
                  <a:pt x="7472" y="1912754"/>
                  <a:pt x="17029" y="1900807"/>
                </a:cubicBezTo>
                <a:cubicBezTo>
                  <a:pt x="27926" y="1887186"/>
                  <a:pt x="44970" y="1879580"/>
                  <a:pt x="60572" y="1871779"/>
                </a:cubicBezTo>
                <a:cubicBezTo>
                  <a:pt x="111020" y="1846556"/>
                  <a:pt x="144651" y="1857265"/>
                  <a:pt x="205715" y="1857265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5400000">
            <a:off x="5143500" y="2857500"/>
            <a:ext cx="6858000" cy="1143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8278502" y="0"/>
            <a:ext cx="865498" cy="1060614"/>
          </a:xfrm>
          <a:custGeom>
            <a:avLst/>
            <a:gdLst>
              <a:gd name="connsiteX0" fmla="*/ 104115 w 1304522"/>
              <a:gd name="connsiteY0" fmla="*/ 1900807 h 1987893"/>
              <a:gd name="connsiteX1" fmla="*/ 220229 w 1304522"/>
              <a:gd name="connsiteY1" fmla="*/ 1770179 h 1987893"/>
              <a:gd name="connsiteX2" fmla="*/ 263772 w 1304522"/>
              <a:gd name="connsiteY2" fmla="*/ 1726636 h 1987893"/>
              <a:gd name="connsiteX3" fmla="*/ 365372 w 1304522"/>
              <a:gd name="connsiteY3" fmla="*/ 1610522 h 1987893"/>
              <a:gd name="connsiteX4" fmla="*/ 292800 w 1304522"/>
              <a:gd name="connsiteY4" fmla="*/ 1552465 h 1987893"/>
              <a:gd name="connsiteX5" fmla="*/ 205715 w 1304522"/>
              <a:gd name="connsiteY5" fmla="*/ 1494407 h 1987893"/>
              <a:gd name="connsiteX6" fmla="*/ 176686 w 1304522"/>
              <a:gd name="connsiteY6" fmla="*/ 1450865 h 1987893"/>
              <a:gd name="connsiteX7" fmla="*/ 118629 w 1304522"/>
              <a:gd name="connsiteY7" fmla="*/ 1407322 h 1987893"/>
              <a:gd name="connsiteX8" fmla="*/ 89600 w 1304522"/>
              <a:gd name="connsiteY8" fmla="*/ 1349265 h 1987893"/>
              <a:gd name="connsiteX9" fmla="*/ 60572 w 1304522"/>
              <a:gd name="connsiteY9" fmla="*/ 1305722 h 1987893"/>
              <a:gd name="connsiteX10" fmla="*/ 31543 w 1304522"/>
              <a:gd name="connsiteY10" fmla="*/ 1218636 h 1987893"/>
              <a:gd name="connsiteX11" fmla="*/ 46058 w 1304522"/>
              <a:gd name="connsiteY11" fmla="*/ 1000922 h 1987893"/>
              <a:gd name="connsiteX12" fmla="*/ 89600 w 1304522"/>
              <a:gd name="connsiteY12" fmla="*/ 971893 h 1987893"/>
              <a:gd name="connsiteX13" fmla="*/ 205715 w 1304522"/>
              <a:gd name="connsiteY13" fmla="*/ 986407 h 1987893"/>
              <a:gd name="connsiteX14" fmla="*/ 249258 w 1304522"/>
              <a:gd name="connsiteY14" fmla="*/ 986407 h 1987893"/>
              <a:gd name="connsiteX15" fmla="*/ 205715 w 1304522"/>
              <a:gd name="connsiteY15" fmla="*/ 870293 h 1987893"/>
              <a:gd name="connsiteX16" fmla="*/ 234743 w 1304522"/>
              <a:gd name="connsiteY16" fmla="*/ 565493 h 1987893"/>
              <a:gd name="connsiteX17" fmla="*/ 321829 w 1304522"/>
              <a:gd name="connsiteY17" fmla="*/ 594522 h 1987893"/>
              <a:gd name="connsiteX18" fmla="*/ 350858 w 1304522"/>
              <a:gd name="connsiteY18" fmla="*/ 638065 h 1987893"/>
              <a:gd name="connsiteX19" fmla="*/ 365372 w 1304522"/>
              <a:gd name="connsiteY19" fmla="*/ 580007 h 1987893"/>
              <a:gd name="connsiteX20" fmla="*/ 379886 w 1304522"/>
              <a:gd name="connsiteY20" fmla="*/ 536465 h 1987893"/>
              <a:gd name="connsiteX21" fmla="*/ 437943 w 1304522"/>
              <a:gd name="connsiteY21" fmla="*/ 362293 h 1987893"/>
              <a:gd name="connsiteX22" fmla="*/ 481486 w 1304522"/>
              <a:gd name="connsiteY22" fmla="*/ 391322 h 1987893"/>
              <a:gd name="connsiteX23" fmla="*/ 496000 w 1304522"/>
              <a:gd name="connsiteY23" fmla="*/ 434865 h 1987893"/>
              <a:gd name="connsiteX24" fmla="*/ 597600 w 1304522"/>
              <a:gd name="connsiteY24" fmla="*/ 492922 h 1987893"/>
              <a:gd name="connsiteX25" fmla="*/ 655658 w 1304522"/>
              <a:gd name="connsiteY25" fmla="*/ 405836 h 1987893"/>
              <a:gd name="connsiteX26" fmla="*/ 684686 w 1304522"/>
              <a:gd name="connsiteY26" fmla="*/ 362293 h 1987893"/>
              <a:gd name="connsiteX27" fmla="*/ 699200 w 1304522"/>
              <a:gd name="connsiteY27" fmla="*/ 304236 h 1987893"/>
              <a:gd name="connsiteX28" fmla="*/ 742743 w 1304522"/>
              <a:gd name="connsiteY28" fmla="*/ 260693 h 1987893"/>
              <a:gd name="connsiteX29" fmla="*/ 771772 w 1304522"/>
              <a:gd name="connsiteY29" fmla="*/ 217150 h 1987893"/>
              <a:gd name="connsiteX30" fmla="*/ 815315 w 1304522"/>
              <a:gd name="connsiteY30" fmla="*/ 188122 h 1987893"/>
              <a:gd name="connsiteX31" fmla="*/ 873372 w 1304522"/>
              <a:gd name="connsiteY31" fmla="*/ 144579 h 1987893"/>
              <a:gd name="connsiteX32" fmla="*/ 916915 w 1304522"/>
              <a:gd name="connsiteY32" fmla="*/ 101036 h 1987893"/>
              <a:gd name="connsiteX33" fmla="*/ 1004000 w 1304522"/>
              <a:gd name="connsiteY33" fmla="*/ 28465 h 1987893"/>
              <a:gd name="connsiteX34" fmla="*/ 989486 w 1304522"/>
              <a:gd name="connsiteY34" fmla="*/ 492922 h 1987893"/>
              <a:gd name="connsiteX35" fmla="*/ 1004000 w 1304522"/>
              <a:gd name="connsiteY35" fmla="*/ 580007 h 1987893"/>
              <a:gd name="connsiteX36" fmla="*/ 1047543 w 1304522"/>
              <a:gd name="connsiteY36" fmla="*/ 550979 h 1987893"/>
              <a:gd name="connsiteX37" fmla="*/ 1134629 w 1304522"/>
              <a:gd name="connsiteY37" fmla="*/ 521950 h 1987893"/>
              <a:gd name="connsiteX38" fmla="*/ 1163658 w 1304522"/>
              <a:gd name="connsiteY38" fmla="*/ 565493 h 1987893"/>
              <a:gd name="connsiteX39" fmla="*/ 1163658 w 1304522"/>
              <a:gd name="connsiteY39" fmla="*/ 768693 h 1987893"/>
              <a:gd name="connsiteX40" fmla="*/ 1134629 w 1304522"/>
              <a:gd name="connsiteY40" fmla="*/ 812236 h 1987893"/>
              <a:gd name="connsiteX41" fmla="*/ 1120115 w 1304522"/>
              <a:gd name="connsiteY41" fmla="*/ 870293 h 1987893"/>
              <a:gd name="connsiteX42" fmla="*/ 1294286 w 1304522"/>
              <a:gd name="connsiteY42" fmla="*/ 928350 h 1987893"/>
              <a:gd name="connsiteX43" fmla="*/ 1265258 w 1304522"/>
              <a:gd name="connsiteY43" fmla="*/ 1305722 h 1987893"/>
              <a:gd name="connsiteX44" fmla="*/ 1250743 w 1304522"/>
              <a:gd name="connsiteY44" fmla="*/ 1349265 h 1987893"/>
              <a:gd name="connsiteX45" fmla="*/ 1192686 w 1304522"/>
              <a:gd name="connsiteY45" fmla="*/ 1436350 h 1987893"/>
              <a:gd name="connsiteX46" fmla="*/ 1105600 w 1304522"/>
              <a:gd name="connsiteY46" fmla="*/ 1479893 h 1987893"/>
              <a:gd name="connsiteX47" fmla="*/ 1149143 w 1304522"/>
              <a:gd name="connsiteY47" fmla="*/ 1508922 h 1987893"/>
              <a:gd name="connsiteX48" fmla="*/ 1149143 w 1304522"/>
              <a:gd name="connsiteY48" fmla="*/ 1610522 h 1987893"/>
              <a:gd name="connsiteX49" fmla="*/ 1134629 w 1304522"/>
              <a:gd name="connsiteY49" fmla="*/ 1654065 h 1987893"/>
              <a:gd name="connsiteX50" fmla="*/ 1004000 w 1304522"/>
              <a:gd name="connsiteY50" fmla="*/ 1755665 h 1987893"/>
              <a:gd name="connsiteX51" fmla="*/ 960458 w 1304522"/>
              <a:gd name="connsiteY51" fmla="*/ 1770179 h 1987893"/>
              <a:gd name="connsiteX52" fmla="*/ 916915 w 1304522"/>
              <a:gd name="connsiteY52" fmla="*/ 1799207 h 1987893"/>
              <a:gd name="connsiteX53" fmla="*/ 844343 w 1304522"/>
              <a:gd name="connsiteY53" fmla="*/ 1813722 h 1987893"/>
              <a:gd name="connsiteX54" fmla="*/ 757258 w 1304522"/>
              <a:gd name="connsiteY54" fmla="*/ 1842750 h 1987893"/>
              <a:gd name="connsiteX55" fmla="*/ 539543 w 1304522"/>
              <a:gd name="connsiteY55" fmla="*/ 1813722 h 1987893"/>
              <a:gd name="connsiteX56" fmla="*/ 496000 w 1304522"/>
              <a:gd name="connsiteY56" fmla="*/ 1784693 h 1987893"/>
              <a:gd name="connsiteX57" fmla="*/ 466972 w 1304522"/>
              <a:gd name="connsiteY57" fmla="*/ 1741150 h 1987893"/>
              <a:gd name="connsiteX58" fmla="*/ 423429 w 1304522"/>
              <a:gd name="connsiteY58" fmla="*/ 1726636 h 1987893"/>
              <a:gd name="connsiteX59" fmla="*/ 307315 w 1304522"/>
              <a:gd name="connsiteY59" fmla="*/ 1755665 h 1987893"/>
              <a:gd name="connsiteX60" fmla="*/ 234743 w 1304522"/>
              <a:gd name="connsiteY60" fmla="*/ 1842750 h 1987893"/>
              <a:gd name="connsiteX61" fmla="*/ 191200 w 1304522"/>
              <a:gd name="connsiteY61" fmla="*/ 1871779 h 1987893"/>
              <a:gd name="connsiteX62" fmla="*/ 118629 w 1304522"/>
              <a:gd name="connsiteY62" fmla="*/ 1929836 h 1987893"/>
              <a:gd name="connsiteX63" fmla="*/ 31543 w 1304522"/>
              <a:gd name="connsiteY63" fmla="*/ 1987893 h 1987893"/>
              <a:gd name="connsiteX64" fmla="*/ 2515 w 1304522"/>
              <a:gd name="connsiteY64" fmla="*/ 1944350 h 1987893"/>
              <a:gd name="connsiteX65" fmla="*/ 17029 w 1304522"/>
              <a:gd name="connsiteY65" fmla="*/ 1900807 h 1987893"/>
              <a:gd name="connsiteX66" fmla="*/ 60572 w 1304522"/>
              <a:gd name="connsiteY66" fmla="*/ 1871779 h 1987893"/>
              <a:gd name="connsiteX67" fmla="*/ 205715 w 1304522"/>
              <a:gd name="connsiteY67" fmla="*/ 1857265 h 198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04522" h="1987893">
                <a:moveTo>
                  <a:pt x="104115" y="1900807"/>
                </a:moveTo>
                <a:cubicBezTo>
                  <a:pt x="155915" y="1823107"/>
                  <a:pt x="120808" y="1869600"/>
                  <a:pt x="220229" y="1770179"/>
                </a:cubicBezTo>
                <a:cubicBezTo>
                  <a:pt x="234743" y="1755665"/>
                  <a:pt x="252386" y="1743715"/>
                  <a:pt x="263772" y="1726636"/>
                </a:cubicBezTo>
                <a:cubicBezTo>
                  <a:pt x="331505" y="1625036"/>
                  <a:pt x="292800" y="1658902"/>
                  <a:pt x="365372" y="1610522"/>
                </a:cubicBezTo>
                <a:cubicBezTo>
                  <a:pt x="311734" y="1530065"/>
                  <a:pt x="367033" y="1593706"/>
                  <a:pt x="292800" y="1552465"/>
                </a:cubicBezTo>
                <a:cubicBezTo>
                  <a:pt x="262303" y="1535522"/>
                  <a:pt x="205715" y="1494407"/>
                  <a:pt x="205715" y="1494407"/>
                </a:cubicBezTo>
                <a:cubicBezTo>
                  <a:pt x="196039" y="1479893"/>
                  <a:pt x="189021" y="1463200"/>
                  <a:pt x="176686" y="1450865"/>
                </a:cubicBezTo>
                <a:cubicBezTo>
                  <a:pt x="159581" y="1433760"/>
                  <a:pt x="134372" y="1425689"/>
                  <a:pt x="118629" y="1407322"/>
                </a:cubicBezTo>
                <a:cubicBezTo>
                  <a:pt x="104548" y="1390894"/>
                  <a:pt x="100335" y="1368051"/>
                  <a:pt x="89600" y="1349265"/>
                </a:cubicBezTo>
                <a:cubicBezTo>
                  <a:pt x="80945" y="1334119"/>
                  <a:pt x="67657" y="1321662"/>
                  <a:pt x="60572" y="1305722"/>
                </a:cubicBezTo>
                <a:cubicBezTo>
                  <a:pt x="48145" y="1277760"/>
                  <a:pt x="31543" y="1218636"/>
                  <a:pt x="31543" y="1218636"/>
                </a:cubicBezTo>
                <a:cubicBezTo>
                  <a:pt x="36381" y="1146065"/>
                  <a:pt x="29399" y="1071721"/>
                  <a:pt x="46058" y="1000922"/>
                </a:cubicBezTo>
                <a:cubicBezTo>
                  <a:pt x="50053" y="983942"/>
                  <a:pt x="72228" y="973472"/>
                  <a:pt x="89600" y="971893"/>
                </a:cubicBezTo>
                <a:cubicBezTo>
                  <a:pt x="128446" y="968361"/>
                  <a:pt x="167010" y="981569"/>
                  <a:pt x="205715" y="986407"/>
                </a:cubicBezTo>
                <a:cubicBezTo>
                  <a:pt x="220390" y="1008421"/>
                  <a:pt x="249258" y="1076547"/>
                  <a:pt x="249258" y="986407"/>
                </a:cubicBezTo>
                <a:cubicBezTo>
                  <a:pt x="249258" y="923636"/>
                  <a:pt x="235744" y="915338"/>
                  <a:pt x="205715" y="870293"/>
                </a:cubicBezTo>
                <a:cubicBezTo>
                  <a:pt x="215391" y="768693"/>
                  <a:pt x="195138" y="659555"/>
                  <a:pt x="234743" y="565493"/>
                </a:cubicBezTo>
                <a:cubicBezTo>
                  <a:pt x="246617" y="537292"/>
                  <a:pt x="321829" y="594522"/>
                  <a:pt x="321829" y="594522"/>
                </a:cubicBezTo>
                <a:cubicBezTo>
                  <a:pt x="331505" y="609036"/>
                  <a:pt x="334309" y="643582"/>
                  <a:pt x="350858" y="638065"/>
                </a:cubicBezTo>
                <a:cubicBezTo>
                  <a:pt x="369782" y="631757"/>
                  <a:pt x="359892" y="599188"/>
                  <a:pt x="365372" y="580007"/>
                </a:cubicBezTo>
                <a:cubicBezTo>
                  <a:pt x="369575" y="565297"/>
                  <a:pt x="375048" y="550979"/>
                  <a:pt x="379886" y="536465"/>
                </a:cubicBezTo>
                <a:cubicBezTo>
                  <a:pt x="390311" y="400943"/>
                  <a:pt x="335832" y="311238"/>
                  <a:pt x="437943" y="362293"/>
                </a:cubicBezTo>
                <a:cubicBezTo>
                  <a:pt x="453545" y="370094"/>
                  <a:pt x="466972" y="381646"/>
                  <a:pt x="481486" y="391322"/>
                </a:cubicBezTo>
                <a:cubicBezTo>
                  <a:pt x="486324" y="405836"/>
                  <a:pt x="486205" y="423112"/>
                  <a:pt x="496000" y="434865"/>
                </a:cubicBezTo>
                <a:cubicBezTo>
                  <a:pt x="529795" y="475418"/>
                  <a:pt x="554195" y="478453"/>
                  <a:pt x="597600" y="492922"/>
                </a:cubicBezTo>
                <a:lnTo>
                  <a:pt x="655658" y="405836"/>
                </a:lnTo>
                <a:lnTo>
                  <a:pt x="684686" y="362293"/>
                </a:lnTo>
                <a:cubicBezTo>
                  <a:pt x="689524" y="342941"/>
                  <a:pt x="689303" y="321556"/>
                  <a:pt x="699200" y="304236"/>
                </a:cubicBezTo>
                <a:cubicBezTo>
                  <a:pt x="709384" y="286414"/>
                  <a:pt x="729602" y="276462"/>
                  <a:pt x="742743" y="260693"/>
                </a:cubicBezTo>
                <a:cubicBezTo>
                  <a:pt x="753910" y="247292"/>
                  <a:pt x="759437" y="229485"/>
                  <a:pt x="771772" y="217150"/>
                </a:cubicBezTo>
                <a:cubicBezTo>
                  <a:pt x="784107" y="204815"/>
                  <a:pt x="801120" y="198261"/>
                  <a:pt x="815315" y="188122"/>
                </a:cubicBezTo>
                <a:cubicBezTo>
                  <a:pt x="835000" y="174062"/>
                  <a:pt x="855005" y="160322"/>
                  <a:pt x="873372" y="144579"/>
                </a:cubicBezTo>
                <a:cubicBezTo>
                  <a:pt x="888957" y="131221"/>
                  <a:pt x="901146" y="114177"/>
                  <a:pt x="916915" y="101036"/>
                </a:cubicBezTo>
                <a:cubicBezTo>
                  <a:pt x="1038158" y="0"/>
                  <a:pt x="876792" y="155673"/>
                  <a:pt x="1004000" y="28465"/>
                </a:cubicBezTo>
                <a:cubicBezTo>
                  <a:pt x="999162" y="183284"/>
                  <a:pt x="989486" y="338027"/>
                  <a:pt x="989486" y="492922"/>
                </a:cubicBezTo>
                <a:cubicBezTo>
                  <a:pt x="989486" y="522351"/>
                  <a:pt x="983191" y="559198"/>
                  <a:pt x="1004000" y="580007"/>
                </a:cubicBezTo>
                <a:cubicBezTo>
                  <a:pt x="1016335" y="592342"/>
                  <a:pt x="1031603" y="558064"/>
                  <a:pt x="1047543" y="550979"/>
                </a:cubicBezTo>
                <a:cubicBezTo>
                  <a:pt x="1075505" y="538552"/>
                  <a:pt x="1134629" y="521950"/>
                  <a:pt x="1134629" y="521950"/>
                </a:cubicBezTo>
                <a:cubicBezTo>
                  <a:pt x="1144305" y="536464"/>
                  <a:pt x="1155857" y="549891"/>
                  <a:pt x="1163658" y="565493"/>
                </a:cubicBezTo>
                <a:cubicBezTo>
                  <a:pt x="1195458" y="629093"/>
                  <a:pt x="1178203" y="700817"/>
                  <a:pt x="1163658" y="768693"/>
                </a:cubicBezTo>
                <a:cubicBezTo>
                  <a:pt x="1160003" y="785750"/>
                  <a:pt x="1144305" y="797722"/>
                  <a:pt x="1134629" y="812236"/>
                </a:cubicBezTo>
                <a:cubicBezTo>
                  <a:pt x="1129791" y="831588"/>
                  <a:pt x="1125595" y="851113"/>
                  <a:pt x="1120115" y="870293"/>
                </a:cubicBezTo>
                <a:cubicBezTo>
                  <a:pt x="1090470" y="974050"/>
                  <a:pt x="1070479" y="911134"/>
                  <a:pt x="1294286" y="928350"/>
                </a:cubicBezTo>
                <a:cubicBezTo>
                  <a:pt x="1284693" y="1139397"/>
                  <a:pt x="1304522" y="1168299"/>
                  <a:pt x="1265258" y="1305722"/>
                </a:cubicBezTo>
                <a:cubicBezTo>
                  <a:pt x="1261055" y="1320433"/>
                  <a:pt x="1258173" y="1335891"/>
                  <a:pt x="1250743" y="1349265"/>
                </a:cubicBezTo>
                <a:cubicBezTo>
                  <a:pt x="1233800" y="1379762"/>
                  <a:pt x="1221714" y="1416998"/>
                  <a:pt x="1192686" y="1436350"/>
                </a:cubicBezTo>
                <a:cubicBezTo>
                  <a:pt x="1136413" y="1473866"/>
                  <a:pt x="1165692" y="1459863"/>
                  <a:pt x="1105600" y="1479893"/>
                </a:cubicBezTo>
                <a:cubicBezTo>
                  <a:pt x="1120114" y="1489569"/>
                  <a:pt x="1138246" y="1495300"/>
                  <a:pt x="1149143" y="1508922"/>
                </a:cubicBezTo>
                <a:cubicBezTo>
                  <a:pt x="1176167" y="1542701"/>
                  <a:pt x="1159285" y="1575026"/>
                  <a:pt x="1149143" y="1610522"/>
                </a:cubicBezTo>
                <a:cubicBezTo>
                  <a:pt x="1144940" y="1625233"/>
                  <a:pt x="1143116" y="1641335"/>
                  <a:pt x="1134629" y="1654065"/>
                </a:cubicBezTo>
                <a:cubicBezTo>
                  <a:pt x="1113162" y="1686266"/>
                  <a:pt x="1028711" y="1747428"/>
                  <a:pt x="1004000" y="1755665"/>
                </a:cubicBezTo>
                <a:cubicBezTo>
                  <a:pt x="989486" y="1760503"/>
                  <a:pt x="974142" y="1763337"/>
                  <a:pt x="960458" y="1770179"/>
                </a:cubicBezTo>
                <a:cubicBezTo>
                  <a:pt x="944856" y="1777980"/>
                  <a:pt x="933248" y="1793082"/>
                  <a:pt x="916915" y="1799207"/>
                </a:cubicBezTo>
                <a:cubicBezTo>
                  <a:pt x="893816" y="1807869"/>
                  <a:pt x="868144" y="1807231"/>
                  <a:pt x="844343" y="1813722"/>
                </a:cubicBezTo>
                <a:cubicBezTo>
                  <a:pt x="814823" y="1821773"/>
                  <a:pt x="757258" y="1842750"/>
                  <a:pt x="757258" y="1842750"/>
                </a:cubicBezTo>
                <a:cubicBezTo>
                  <a:pt x="718352" y="1839508"/>
                  <a:pt x="598829" y="1843365"/>
                  <a:pt x="539543" y="1813722"/>
                </a:cubicBezTo>
                <a:cubicBezTo>
                  <a:pt x="523941" y="1805921"/>
                  <a:pt x="510514" y="1794369"/>
                  <a:pt x="496000" y="1784693"/>
                </a:cubicBezTo>
                <a:cubicBezTo>
                  <a:pt x="486324" y="1770179"/>
                  <a:pt x="480593" y="1752047"/>
                  <a:pt x="466972" y="1741150"/>
                </a:cubicBezTo>
                <a:cubicBezTo>
                  <a:pt x="455025" y="1731593"/>
                  <a:pt x="438728" y="1726636"/>
                  <a:pt x="423429" y="1726636"/>
                </a:cubicBezTo>
                <a:cubicBezTo>
                  <a:pt x="388396" y="1726636"/>
                  <a:pt x="341676" y="1744211"/>
                  <a:pt x="307315" y="1755665"/>
                </a:cubicBezTo>
                <a:cubicBezTo>
                  <a:pt x="278772" y="1798478"/>
                  <a:pt x="276650" y="1807827"/>
                  <a:pt x="234743" y="1842750"/>
                </a:cubicBezTo>
                <a:cubicBezTo>
                  <a:pt x="221342" y="1853917"/>
                  <a:pt x="205714" y="1862103"/>
                  <a:pt x="191200" y="1871779"/>
                </a:cubicBezTo>
                <a:cubicBezTo>
                  <a:pt x="137565" y="1952234"/>
                  <a:pt x="192860" y="1888597"/>
                  <a:pt x="118629" y="1929836"/>
                </a:cubicBezTo>
                <a:cubicBezTo>
                  <a:pt x="88131" y="1946779"/>
                  <a:pt x="31543" y="1987893"/>
                  <a:pt x="31543" y="1987893"/>
                </a:cubicBezTo>
                <a:cubicBezTo>
                  <a:pt x="21867" y="1973379"/>
                  <a:pt x="5383" y="1961557"/>
                  <a:pt x="2515" y="1944350"/>
                </a:cubicBezTo>
                <a:cubicBezTo>
                  <a:pt x="0" y="1929259"/>
                  <a:pt x="7472" y="1912754"/>
                  <a:pt x="17029" y="1900807"/>
                </a:cubicBezTo>
                <a:cubicBezTo>
                  <a:pt x="27926" y="1887186"/>
                  <a:pt x="44970" y="1879580"/>
                  <a:pt x="60572" y="1871779"/>
                </a:cubicBezTo>
                <a:cubicBezTo>
                  <a:pt x="111020" y="1846556"/>
                  <a:pt x="144651" y="1857265"/>
                  <a:pt x="205715" y="1857265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8278502" y="914400"/>
            <a:ext cx="865498" cy="1060614"/>
          </a:xfrm>
          <a:custGeom>
            <a:avLst/>
            <a:gdLst>
              <a:gd name="connsiteX0" fmla="*/ 104115 w 1304522"/>
              <a:gd name="connsiteY0" fmla="*/ 1900807 h 1987893"/>
              <a:gd name="connsiteX1" fmla="*/ 220229 w 1304522"/>
              <a:gd name="connsiteY1" fmla="*/ 1770179 h 1987893"/>
              <a:gd name="connsiteX2" fmla="*/ 263772 w 1304522"/>
              <a:gd name="connsiteY2" fmla="*/ 1726636 h 1987893"/>
              <a:gd name="connsiteX3" fmla="*/ 365372 w 1304522"/>
              <a:gd name="connsiteY3" fmla="*/ 1610522 h 1987893"/>
              <a:gd name="connsiteX4" fmla="*/ 292800 w 1304522"/>
              <a:gd name="connsiteY4" fmla="*/ 1552465 h 1987893"/>
              <a:gd name="connsiteX5" fmla="*/ 205715 w 1304522"/>
              <a:gd name="connsiteY5" fmla="*/ 1494407 h 1987893"/>
              <a:gd name="connsiteX6" fmla="*/ 176686 w 1304522"/>
              <a:gd name="connsiteY6" fmla="*/ 1450865 h 1987893"/>
              <a:gd name="connsiteX7" fmla="*/ 118629 w 1304522"/>
              <a:gd name="connsiteY7" fmla="*/ 1407322 h 1987893"/>
              <a:gd name="connsiteX8" fmla="*/ 89600 w 1304522"/>
              <a:gd name="connsiteY8" fmla="*/ 1349265 h 1987893"/>
              <a:gd name="connsiteX9" fmla="*/ 60572 w 1304522"/>
              <a:gd name="connsiteY9" fmla="*/ 1305722 h 1987893"/>
              <a:gd name="connsiteX10" fmla="*/ 31543 w 1304522"/>
              <a:gd name="connsiteY10" fmla="*/ 1218636 h 1987893"/>
              <a:gd name="connsiteX11" fmla="*/ 46058 w 1304522"/>
              <a:gd name="connsiteY11" fmla="*/ 1000922 h 1987893"/>
              <a:gd name="connsiteX12" fmla="*/ 89600 w 1304522"/>
              <a:gd name="connsiteY12" fmla="*/ 971893 h 1987893"/>
              <a:gd name="connsiteX13" fmla="*/ 205715 w 1304522"/>
              <a:gd name="connsiteY13" fmla="*/ 986407 h 1987893"/>
              <a:gd name="connsiteX14" fmla="*/ 249258 w 1304522"/>
              <a:gd name="connsiteY14" fmla="*/ 986407 h 1987893"/>
              <a:gd name="connsiteX15" fmla="*/ 205715 w 1304522"/>
              <a:gd name="connsiteY15" fmla="*/ 870293 h 1987893"/>
              <a:gd name="connsiteX16" fmla="*/ 234743 w 1304522"/>
              <a:gd name="connsiteY16" fmla="*/ 565493 h 1987893"/>
              <a:gd name="connsiteX17" fmla="*/ 321829 w 1304522"/>
              <a:gd name="connsiteY17" fmla="*/ 594522 h 1987893"/>
              <a:gd name="connsiteX18" fmla="*/ 350858 w 1304522"/>
              <a:gd name="connsiteY18" fmla="*/ 638065 h 1987893"/>
              <a:gd name="connsiteX19" fmla="*/ 365372 w 1304522"/>
              <a:gd name="connsiteY19" fmla="*/ 580007 h 1987893"/>
              <a:gd name="connsiteX20" fmla="*/ 379886 w 1304522"/>
              <a:gd name="connsiteY20" fmla="*/ 536465 h 1987893"/>
              <a:gd name="connsiteX21" fmla="*/ 437943 w 1304522"/>
              <a:gd name="connsiteY21" fmla="*/ 362293 h 1987893"/>
              <a:gd name="connsiteX22" fmla="*/ 481486 w 1304522"/>
              <a:gd name="connsiteY22" fmla="*/ 391322 h 1987893"/>
              <a:gd name="connsiteX23" fmla="*/ 496000 w 1304522"/>
              <a:gd name="connsiteY23" fmla="*/ 434865 h 1987893"/>
              <a:gd name="connsiteX24" fmla="*/ 597600 w 1304522"/>
              <a:gd name="connsiteY24" fmla="*/ 492922 h 1987893"/>
              <a:gd name="connsiteX25" fmla="*/ 655658 w 1304522"/>
              <a:gd name="connsiteY25" fmla="*/ 405836 h 1987893"/>
              <a:gd name="connsiteX26" fmla="*/ 684686 w 1304522"/>
              <a:gd name="connsiteY26" fmla="*/ 362293 h 1987893"/>
              <a:gd name="connsiteX27" fmla="*/ 699200 w 1304522"/>
              <a:gd name="connsiteY27" fmla="*/ 304236 h 1987893"/>
              <a:gd name="connsiteX28" fmla="*/ 742743 w 1304522"/>
              <a:gd name="connsiteY28" fmla="*/ 260693 h 1987893"/>
              <a:gd name="connsiteX29" fmla="*/ 771772 w 1304522"/>
              <a:gd name="connsiteY29" fmla="*/ 217150 h 1987893"/>
              <a:gd name="connsiteX30" fmla="*/ 815315 w 1304522"/>
              <a:gd name="connsiteY30" fmla="*/ 188122 h 1987893"/>
              <a:gd name="connsiteX31" fmla="*/ 873372 w 1304522"/>
              <a:gd name="connsiteY31" fmla="*/ 144579 h 1987893"/>
              <a:gd name="connsiteX32" fmla="*/ 916915 w 1304522"/>
              <a:gd name="connsiteY32" fmla="*/ 101036 h 1987893"/>
              <a:gd name="connsiteX33" fmla="*/ 1004000 w 1304522"/>
              <a:gd name="connsiteY33" fmla="*/ 28465 h 1987893"/>
              <a:gd name="connsiteX34" fmla="*/ 989486 w 1304522"/>
              <a:gd name="connsiteY34" fmla="*/ 492922 h 1987893"/>
              <a:gd name="connsiteX35" fmla="*/ 1004000 w 1304522"/>
              <a:gd name="connsiteY35" fmla="*/ 580007 h 1987893"/>
              <a:gd name="connsiteX36" fmla="*/ 1047543 w 1304522"/>
              <a:gd name="connsiteY36" fmla="*/ 550979 h 1987893"/>
              <a:gd name="connsiteX37" fmla="*/ 1134629 w 1304522"/>
              <a:gd name="connsiteY37" fmla="*/ 521950 h 1987893"/>
              <a:gd name="connsiteX38" fmla="*/ 1163658 w 1304522"/>
              <a:gd name="connsiteY38" fmla="*/ 565493 h 1987893"/>
              <a:gd name="connsiteX39" fmla="*/ 1163658 w 1304522"/>
              <a:gd name="connsiteY39" fmla="*/ 768693 h 1987893"/>
              <a:gd name="connsiteX40" fmla="*/ 1134629 w 1304522"/>
              <a:gd name="connsiteY40" fmla="*/ 812236 h 1987893"/>
              <a:gd name="connsiteX41" fmla="*/ 1120115 w 1304522"/>
              <a:gd name="connsiteY41" fmla="*/ 870293 h 1987893"/>
              <a:gd name="connsiteX42" fmla="*/ 1294286 w 1304522"/>
              <a:gd name="connsiteY42" fmla="*/ 928350 h 1987893"/>
              <a:gd name="connsiteX43" fmla="*/ 1265258 w 1304522"/>
              <a:gd name="connsiteY43" fmla="*/ 1305722 h 1987893"/>
              <a:gd name="connsiteX44" fmla="*/ 1250743 w 1304522"/>
              <a:gd name="connsiteY44" fmla="*/ 1349265 h 1987893"/>
              <a:gd name="connsiteX45" fmla="*/ 1192686 w 1304522"/>
              <a:gd name="connsiteY45" fmla="*/ 1436350 h 1987893"/>
              <a:gd name="connsiteX46" fmla="*/ 1105600 w 1304522"/>
              <a:gd name="connsiteY46" fmla="*/ 1479893 h 1987893"/>
              <a:gd name="connsiteX47" fmla="*/ 1149143 w 1304522"/>
              <a:gd name="connsiteY47" fmla="*/ 1508922 h 1987893"/>
              <a:gd name="connsiteX48" fmla="*/ 1149143 w 1304522"/>
              <a:gd name="connsiteY48" fmla="*/ 1610522 h 1987893"/>
              <a:gd name="connsiteX49" fmla="*/ 1134629 w 1304522"/>
              <a:gd name="connsiteY49" fmla="*/ 1654065 h 1987893"/>
              <a:gd name="connsiteX50" fmla="*/ 1004000 w 1304522"/>
              <a:gd name="connsiteY50" fmla="*/ 1755665 h 1987893"/>
              <a:gd name="connsiteX51" fmla="*/ 960458 w 1304522"/>
              <a:gd name="connsiteY51" fmla="*/ 1770179 h 1987893"/>
              <a:gd name="connsiteX52" fmla="*/ 916915 w 1304522"/>
              <a:gd name="connsiteY52" fmla="*/ 1799207 h 1987893"/>
              <a:gd name="connsiteX53" fmla="*/ 844343 w 1304522"/>
              <a:gd name="connsiteY53" fmla="*/ 1813722 h 1987893"/>
              <a:gd name="connsiteX54" fmla="*/ 757258 w 1304522"/>
              <a:gd name="connsiteY54" fmla="*/ 1842750 h 1987893"/>
              <a:gd name="connsiteX55" fmla="*/ 539543 w 1304522"/>
              <a:gd name="connsiteY55" fmla="*/ 1813722 h 1987893"/>
              <a:gd name="connsiteX56" fmla="*/ 496000 w 1304522"/>
              <a:gd name="connsiteY56" fmla="*/ 1784693 h 1987893"/>
              <a:gd name="connsiteX57" fmla="*/ 466972 w 1304522"/>
              <a:gd name="connsiteY57" fmla="*/ 1741150 h 1987893"/>
              <a:gd name="connsiteX58" fmla="*/ 423429 w 1304522"/>
              <a:gd name="connsiteY58" fmla="*/ 1726636 h 1987893"/>
              <a:gd name="connsiteX59" fmla="*/ 307315 w 1304522"/>
              <a:gd name="connsiteY59" fmla="*/ 1755665 h 1987893"/>
              <a:gd name="connsiteX60" fmla="*/ 234743 w 1304522"/>
              <a:gd name="connsiteY60" fmla="*/ 1842750 h 1987893"/>
              <a:gd name="connsiteX61" fmla="*/ 191200 w 1304522"/>
              <a:gd name="connsiteY61" fmla="*/ 1871779 h 1987893"/>
              <a:gd name="connsiteX62" fmla="*/ 118629 w 1304522"/>
              <a:gd name="connsiteY62" fmla="*/ 1929836 h 1987893"/>
              <a:gd name="connsiteX63" fmla="*/ 31543 w 1304522"/>
              <a:gd name="connsiteY63" fmla="*/ 1987893 h 1987893"/>
              <a:gd name="connsiteX64" fmla="*/ 2515 w 1304522"/>
              <a:gd name="connsiteY64" fmla="*/ 1944350 h 1987893"/>
              <a:gd name="connsiteX65" fmla="*/ 17029 w 1304522"/>
              <a:gd name="connsiteY65" fmla="*/ 1900807 h 1987893"/>
              <a:gd name="connsiteX66" fmla="*/ 60572 w 1304522"/>
              <a:gd name="connsiteY66" fmla="*/ 1871779 h 1987893"/>
              <a:gd name="connsiteX67" fmla="*/ 205715 w 1304522"/>
              <a:gd name="connsiteY67" fmla="*/ 1857265 h 198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04522" h="1987893">
                <a:moveTo>
                  <a:pt x="104115" y="1900807"/>
                </a:moveTo>
                <a:cubicBezTo>
                  <a:pt x="155915" y="1823107"/>
                  <a:pt x="120808" y="1869600"/>
                  <a:pt x="220229" y="1770179"/>
                </a:cubicBezTo>
                <a:cubicBezTo>
                  <a:pt x="234743" y="1755665"/>
                  <a:pt x="252386" y="1743715"/>
                  <a:pt x="263772" y="1726636"/>
                </a:cubicBezTo>
                <a:cubicBezTo>
                  <a:pt x="331505" y="1625036"/>
                  <a:pt x="292800" y="1658902"/>
                  <a:pt x="365372" y="1610522"/>
                </a:cubicBezTo>
                <a:cubicBezTo>
                  <a:pt x="311734" y="1530065"/>
                  <a:pt x="367033" y="1593706"/>
                  <a:pt x="292800" y="1552465"/>
                </a:cubicBezTo>
                <a:cubicBezTo>
                  <a:pt x="262303" y="1535522"/>
                  <a:pt x="205715" y="1494407"/>
                  <a:pt x="205715" y="1494407"/>
                </a:cubicBezTo>
                <a:cubicBezTo>
                  <a:pt x="196039" y="1479893"/>
                  <a:pt x="189021" y="1463200"/>
                  <a:pt x="176686" y="1450865"/>
                </a:cubicBezTo>
                <a:cubicBezTo>
                  <a:pt x="159581" y="1433760"/>
                  <a:pt x="134372" y="1425689"/>
                  <a:pt x="118629" y="1407322"/>
                </a:cubicBezTo>
                <a:cubicBezTo>
                  <a:pt x="104548" y="1390894"/>
                  <a:pt x="100335" y="1368051"/>
                  <a:pt x="89600" y="1349265"/>
                </a:cubicBezTo>
                <a:cubicBezTo>
                  <a:pt x="80945" y="1334119"/>
                  <a:pt x="67657" y="1321662"/>
                  <a:pt x="60572" y="1305722"/>
                </a:cubicBezTo>
                <a:cubicBezTo>
                  <a:pt x="48145" y="1277760"/>
                  <a:pt x="31543" y="1218636"/>
                  <a:pt x="31543" y="1218636"/>
                </a:cubicBezTo>
                <a:cubicBezTo>
                  <a:pt x="36381" y="1146065"/>
                  <a:pt x="29399" y="1071721"/>
                  <a:pt x="46058" y="1000922"/>
                </a:cubicBezTo>
                <a:cubicBezTo>
                  <a:pt x="50053" y="983942"/>
                  <a:pt x="72228" y="973472"/>
                  <a:pt x="89600" y="971893"/>
                </a:cubicBezTo>
                <a:cubicBezTo>
                  <a:pt x="128446" y="968361"/>
                  <a:pt x="167010" y="981569"/>
                  <a:pt x="205715" y="986407"/>
                </a:cubicBezTo>
                <a:cubicBezTo>
                  <a:pt x="220390" y="1008421"/>
                  <a:pt x="249258" y="1076547"/>
                  <a:pt x="249258" y="986407"/>
                </a:cubicBezTo>
                <a:cubicBezTo>
                  <a:pt x="249258" y="923636"/>
                  <a:pt x="235744" y="915338"/>
                  <a:pt x="205715" y="870293"/>
                </a:cubicBezTo>
                <a:cubicBezTo>
                  <a:pt x="215391" y="768693"/>
                  <a:pt x="195138" y="659555"/>
                  <a:pt x="234743" y="565493"/>
                </a:cubicBezTo>
                <a:cubicBezTo>
                  <a:pt x="246617" y="537292"/>
                  <a:pt x="321829" y="594522"/>
                  <a:pt x="321829" y="594522"/>
                </a:cubicBezTo>
                <a:cubicBezTo>
                  <a:pt x="331505" y="609036"/>
                  <a:pt x="334309" y="643582"/>
                  <a:pt x="350858" y="638065"/>
                </a:cubicBezTo>
                <a:cubicBezTo>
                  <a:pt x="369782" y="631757"/>
                  <a:pt x="359892" y="599188"/>
                  <a:pt x="365372" y="580007"/>
                </a:cubicBezTo>
                <a:cubicBezTo>
                  <a:pt x="369575" y="565297"/>
                  <a:pt x="375048" y="550979"/>
                  <a:pt x="379886" y="536465"/>
                </a:cubicBezTo>
                <a:cubicBezTo>
                  <a:pt x="390311" y="400943"/>
                  <a:pt x="335832" y="311238"/>
                  <a:pt x="437943" y="362293"/>
                </a:cubicBezTo>
                <a:cubicBezTo>
                  <a:pt x="453545" y="370094"/>
                  <a:pt x="466972" y="381646"/>
                  <a:pt x="481486" y="391322"/>
                </a:cubicBezTo>
                <a:cubicBezTo>
                  <a:pt x="486324" y="405836"/>
                  <a:pt x="486205" y="423112"/>
                  <a:pt x="496000" y="434865"/>
                </a:cubicBezTo>
                <a:cubicBezTo>
                  <a:pt x="529795" y="475418"/>
                  <a:pt x="554195" y="478453"/>
                  <a:pt x="597600" y="492922"/>
                </a:cubicBezTo>
                <a:lnTo>
                  <a:pt x="655658" y="405836"/>
                </a:lnTo>
                <a:lnTo>
                  <a:pt x="684686" y="362293"/>
                </a:lnTo>
                <a:cubicBezTo>
                  <a:pt x="689524" y="342941"/>
                  <a:pt x="689303" y="321556"/>
                  <a:pt x="699200" y="304236"/>
                </a:cubicBezTo>
                <a:cubicBezTo>
                  <a:pt x="709384" y="286414"/>
                  <a:pt x="729602" y="276462"/>
                  <a:pt x="742743" y="260693"/>
                </a:cubicBezTo>
                <a:cubicBezTo>
                  <a:pt x="753910" y="247292"/>
                  <a:pt x="759437" y="229485"/>
                  <a:pt x="771772" y="217150"/>
                </a:cubicBezTo>
                <a:cubicBezTo>
                  <a:pt x="784107" y="204815"/>
                  <a:pt x="801120" y="198261"/>
                  <a:pt x="815315" y="188122"/>
                </a:cubicBezTo>
                <a:cubicBezTo>
                  <a:pt x="835000" y="174062"/>
                  <a:pt x="855005" y="160322"/>
                  <a:pt x="873372" y="144579"/>
                </a:cubicBezTo>
                <a:cubicBezTo>
                  <a:pt x="888957" y="131221"/>
                  <a:pt x="901146" y="114177"/>
                  <a:pt x="916915" y="101036"/>
                </a:cubicBezTo>
                <a:cubicBezTo>
                  <a:pt x="1038158" y="0"/>
                  <a:pt x="876792" y="155673"/>
                  <a:pt x="1004000" y="28465"/>
                </a:cubicBezTo>
                <a:cubicBezTo>
                  <a:pt x="999162" y="183284"/>
                  <a:pt x="989486" y="338027"/>
                  <a:pt x="989486" y="492922"/>
                </a:cubicBezTo>
                <a:cubicBezTo>
                  <a:pt x="989486" y="522351"/>
                  <a:pt x="983191" y="559198"/>
                  <a:pt x="1004000" y="580007"/>
                </a:cubicBezTo>
                <a:cubicBezTo>
                  <a:pt x="1016335" y="592342"/>
                  <a:pt x="1031603" y="558064"/>
                  <a:pt x="1047543" y="550979"/>
                </a:cubicBezTo>
                <a:cubicBezTo>
                  <a:pt x="1075505" y="538552"/>
                  <a:pt x="1134629" y="521950"/>
                  <a:pt x="1134629" y="521950"/>
                </a:cubicBezTo>
                <a:cubicBezTo>
                  <a:pt x="1144305" y="536464"/>
                  <a:pt x="1155857" y="549891"/>
                  <a:pt x="1163658" y="565493"/>
                </a:cubicBezTo>
                <a:cubicBezTo>
                  <a:pt x="1195458" y="629093"/>
                  <a:pt x="1178203" y="700817"/>
                  <a:pt x="1163658" y="768693"/>
                </a:cubicBezTo>
                <a:cubicBezTo>
                  <a:pt x="1160003" y="785750"/>
                  <a:pt x="1144305" y="797722"/>
                  <a:pt x="1134629" y="812236"/>
                </a:cubicBezTo>
                <a:cubicBezTo>
                  <a:pt x="1129791" y="831588"/>
                  <a:pt x="1125595" y="851113"/>
                  <a:pt x="1120115" y="870293"/>
                </a:cubicBezTo>
                <a:cubicBezTo>
                  <a:pt x="1090470" y="974050"/>
                  <a:pt x="1070479" y="911134"/>
                  <a:pt x="1294286" y="928350"/>
                </a:cubicBezTo>
                <a:cubicBezTo>
                  <a:pt x="1284693" y="1139397"/>
                  <a:pt x="1304522" y="1168299"/>
                  <a:pt x="1265258" y="1305722"/>
                </a:cubicBezTo>
                <a:cubicBezTo>
                  <a:pt x="1261055" y="1320433"/>
                  <a:pt x="1258173" y="1335891"/>
                  <a:pt x="1250743" y="1349265"/>
                </a:cubicBezTo>
                <a:cubicBezTo>
                  <a:pt x="1233800" y="1379762"/>
                  <a:pt x="1221714" y="1416998"/>
                  <a:pt x="1192686" y="1436350"/>
                </a:cubicBezTo>
                <a:cubicBezTo>
                  <a:pt x="1136413" y="1473866"/>
                  <a:pt x="1165692" y="1459863"/>
                  <a:pt x="1105600" y="1479893"/>
                </a:cubicBezTo>
                <a:cubicBezTo>
                  <a:pt x="1120114" y="1489569"/>
                  <a:pt x="1138246" y="1495300"/>
                  <a:pt x="1149143" y="1508922"/>
                </a:cubicBezTo>
                <a:cubicBezTo>
                  <a:pt x="1176167" y="1542701"/>
                  <a:pt x="1159285" y="1575026"/>
                  <a:pt x="1149143" y="1610522"/>
                </a:cubicBezTo>
                <a:cubicBezTo>
                  <a:pt x="1144940" y="1625233"/>
                  <a:pt x="1143116" y="1641335"/>
                  <a:pt x="1134629" y="1654065"/>
                </a:cubicBezTo>
                <a:cubicBezTo>
                  <a:pt x="1113162" y="1686266"/>
                  <a:pt x="1028711" y="1747428"/>
                  <a:pt x="1004000" y="1755665"/>
                </a:cubicBezTo>
                <a:cubicBezTo>
                  <a:pt x="989486" y="1760503"/>
                  <a:pt x="974142" y="1763337"/>
                  <a:pt x="960458" y="1770179"/>
                </a:cubicBezTo>
                <a:cubicBezTo>
                  <a:pt x="944856" y="1777980"/>
                  <a:pt x="933248" y="1793082"/>
                  <a:pt x="916915" y="1799207"/>
                </a:cubicBezTo>
                <a:cubicBezTo>
                  <a:pt x="893816" y="1807869"/>
                  <a:pt x="868144" y="1807231"/>
                  <a:pt x="844343" y="1813722"/>
                </a:cubicBezTo>
                <a:cubicBezTo>
                  <a:pt x="814823" y="1821773"/>
                  <a:pt x="757258" y="1842750"/>
                  <a:pt x="757258" y="1842750"/>
                </a:cubicBezTo>
                <a:cubicBezTo>
                  <a:pt x="718352" y="1839508"/>
                  <a:pt x="598829" y="1843365"/>
                  <a:pt x="539543" y="1813722"/>
                </a:cubicBezTo>
                <a:cubicBezTo>
                  <a:pt x="523941" y="1805921"/>
                  <a:pt x="510514" y="1794369"/>
                  <a:pt x="496000" y="1784693"/>
                </a:cubicBezTo>
                <a:cubicBezTo>
                  <a:pt x="486324" y="1770179"/>
                  <a:pt x="480593" y="1752047"/>
                  <a:pt x="466972" y="1741150"/>
                </a:cubicBezTo>
                <a:cubicBezTo>
                  <a:pt x="455025" y="1731593"/>
                  <a:pt x="438728" y="1726636"/>
                  <a:pt x="423429" y="1726636"/>
                </a:cubicBezTo>
                <a:cubicBezTo>
                  <a:pt x="388396" y="1726636"/>
                  <a:pt x="341676" y="1744211"/>
                  <a:pt x="307315" y="1755665"/>
                </a:cubicBezTo>
                <a:cubicBezTo>
                  <a:pt x="278772" y="1798478"/>
                  <a:pt x="276650" y="1807827"/>
                  <a:pt x="234743" y="1842750"/>
                </a:cubicBezTo>
                <a:cubicBezTo>
                  <a:pt x="221342" y="1853917"/>
                  <a:pt x="205714" y="1862103"/>
                  <a:pt x="191200" y="1871779"/>
                </a:cubicBezTo>
                <a:cubicBezTo>
                  <a:pt x="137565" y="1952234"/>
                  <a:pt x="192860" y="1888597"/>
                  <a:pt x="118629" y="1929836"/>
                </a:cubicBezTo>
                <a:cubicBezTo>
                  <a:pt x="88131" y="1946779"/>
                  <a:pt x="31543" y="1987893"/>
                  <a:pt x="31543" y="1987893"/>
                </a:cubicBezTo>
                <a:cubicBezTo>
                  <a:pt x="21867" y="1973379"/>
                  <a:pt x="5383" y="1961557"/>
                  <a:pt x="2515" y="1944350"/>
                </a:cubicBezTo>
                <a:cubicBezTo>
                  <a:pt x="0" y="1929259"/>
                  <a:pt x="7472" y="1912754"/>
                  <a:pt x="17029" y="1900807"/>
                </a:cubicBezTo>
                <a:cubicBezTo>
                  <a:pt x="27926" y="1887186"/>
                  <a:pt x="44970" y="1879580"/>
                  <a:pt x="60572" y="1871779"/>
                </a:cubicBezTo>
                <a:cubicBezTo>
                  <a:pt x="111020" y="1846556"/>
                  <a:pt x="144651" y="1857265"/>
                  <a:pt x="205715" y="1857265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8278502" y="1828800"/>
            <a:ext cx="865498" cy="1060614"/>
          </a:xfrm>
          <a:custGeom>
            <a:avLst/>
            <a:gdLst>
              <a:gd name="connsiteX0" fmla="*/ 104115 w 1304522"/>
              <a:gd name="connsiteY0" fmla="*/ 1900807 h 1987893"/>
              <a:gd name="connsiteX1" fmla="*/ 220229 w 1304522"/>
              <a:gd name="connsiteY1" fmla="*/ 1770179 h 1987893"/>
              <a:gd name="connsiteX2" fmla="*/ 263772 w 1304522"/>
              <a:gd name="connsiteY2" fmla="*/ 1726636 h 1987893"/>
              <a:gd name="connsiteX3" fmla="*/ 365372 w 1304522"/>
              <a:gd name="connsiteY3" fmla="*/ 1610522 h 1987893"/>
              <a:gd name="connsiteX4" fmla="*/ 292800 w 1304522"/>
              <a:gd name="connsiteY4" fmla="*/ 1552465 h 1987893"/>
              <a:gd name="connsiteX5" fmla="*/ 205715 w 1304522"/>
              <a:gd name="connsiteY5" fmla="*/ 1494407 h 1987893"/>
              <a:gd name="connsiteX6" fmla="*/ 176686 w 1304522"/>
              <a:gd name="connsiteY6" fmla="*/ 1450865 h 1987893"/>
              <a:gd name="connsiteX7" fmla="*/ 118629 w 1304522"/>
              <a:gd name="connsiteY7" fmla="*/ 1407322 h 1987893"/>
              <a:gd name="connsiteX8" fmla="*/ 89600 w 1304522"/>
              <a:gd name="connsiteY8" fmla="*/ 1349265 h 1987893"/>
              <a:gd name="connsiteX9" fmla="*/ 60572 w 1304522"/>
              <a:gd name="connsiteY9" fmla="*/ 1305722 h 1987893"/>
              <a:gd name="connsiteX10" fmla="*/ 31543 w 1304522"/>
              <a:gd name="connsiteY10" fmla="*/ 1218636 h 1987893"/>
              <a:gd name="connsiteX11" fmla="*/ 46058 w 1304522"/>
              <a:gd name="connsiteY11" fmla="*/ 1000922 h 1987893"/>
              <a:gd name="connsiteX12" fmla="*/ 89600 w 1304522"/>
              <a:gd name="connsiteY12" fmla="*/ 971893 h 1987893"/>
              <a:gd name="connsiteX13" fmla="*/ 205715 w 1304522"/>
              <a:gd name="connsiteY13" fmla="*/ 986407 h 1987893"/>
              <a:gd name="connsiteX14" fmla="*/ 249258 w 1304522"/>
              <a:gd name="connsiteY14" fmla="*/ 986407 h 1987893"/>
              <a:gd name="connsiteX15" fmla="*/ 205715 w 1304522"/>
              <a:gd name="connsiteY15" fmla="*/ 870293 h 1987893"/>
              <a:gd name="connsiteX16" fmla="*/ 234743 w 1304522"/>
              <a:gd name="connsiteY16" fmla="*/ 565493 h 1987893"/>
              <a:gd name="connsiteX17" fmla="*/ 321829 w 1304522"/>
              <a:gd name="connsiteY17" fmla="*/ 594522 h 1987893"/>
              <a:gd name="connsiteX18" fmla="*/ 350858 w 1304522"/>
              <a:gd name="connsiteY18" fmla="*/ 638065 h 1987893"/>
              <a:gd name="connsiteX19" fmla="*/ 365372 w 1304522"/>
              <a:gd name="connsiteY19" fmla="*/ 580007 h 1987893"/>
              <a:gd name="connsiteX20" fmla="*/ 379886 w 1304522"/>
              <a:gd name="connsiteY20" fmla="*/ 536465 h 1987893"/>
              <a:gd name="connsiteX21" fmla="*/ 437943 w 1304522"/>
              <a:gd name="connsiteY21" fmla="*/ 362293 h 1987893"/>
              <a:gd name="connsiteX22" fmla="*/ 481486 w 1304522"/>
              <a:gd name="connsiteY22" fmla="*/ 391322 h 1987893"/>
              <a:gd name="connsiteX23" fmla="*/ 496000 w 1304522"/>
              <a:gd name="connsiteY23" fmla="*/ 434865 h 1987893"/>
              <a:gd name="connsiteX24" fmla="*/ 597600 w 1304522"/>
              <a:gd name="connsiteY24" fmla="*/ 492922 h 1987893"/>
              <a:gd name="connsiteX25" fmla="*/ 655658 w 1304522"/>
              <a:gd name="connsiteY25" fmla="*/ 405836 h 1987893"/>
              <a:gd name="connsiteX26" fmla="*/ 684686 w 1304522"/>
              <a:gd name="connsiteY26" fmla="*/ 362293 h 1987893"/>
              <a:gd name="connsiteX27" fmla="*/ 699200 w 1304522"/>
              <a:gd name="connsiteY27" fmla="*/ 304236 h 1987893"/>
              <a:gd name="connsiteX28" fmla="*/ 742743 w 1304522"/>
              <a:gd name="connsiteY28" fmla="*/ 260693 h 1987893"/>
              <a:gd name="connsiteX29" fmla="*/ 771772 w 1304522"/>
              <a:gd name="connsiteY29" fmla="*/ 217150 h 1987893"/>
              <a:gd name="connsiteX30" fmla="*/ 815315 w 1304522"/>
              <a:gd name="connsiteY30" fmla="*/ 188122 h 1987893"/>
              <a:gd name="connsiteX31" fmla="*/ 873372 w 1304522"/>
              <a:gd name="connsiteY31" fmla="*/ 144579 h 1987893"/>
              <a:gd name="connsiteX32" fmla="*/ 916915 w 1304522"/>
              <a:gd name="connsiteY32" fmla="*/ 101036 h 1987893"/>
              <a:gd name="connsiteX33" fmla="*/ 1004000 w 1304522"/>
              <a:gd name="connsiteY33" fmla="*/ 28465 h 1987893"/>
              <a:gd name="connsiteX34" fmla="*/ 989486 w 1304522"/>
              <a:gd name="connsiteY34" fmla="*/ 492922 h 1987893"/>
              <a:gd name="connsiteX35" fmla="*/ 1004000 w 1304522"/>
              <a:gd name="connsiteY35" fmla="*/ 580007 h 1987893"/>
              <a:gd name="connsiteX36" fmla="*/ 1047543 w 1304522"/>
              <a:gd name="connsiteY36" fmla="*/ 550979 h 1987893"/>
              <a:gd name="connsiteX37" fmla="*/ 1134629 w 1304522"/>
              <a:gd name="connsiteY37" fmla="*/ 521950 h 1987893"/>
              <a:gd name="connsiteX38" fmla="*/ 1163658 w 1304522"/>
              <a:gd name="connsiteY38" fmla="*/ 565493 h 1987893"/>
              <a:gd name="connsiteX39" fmla="*/ 1163658 w 1304522"/>
              <a:gd name="connsiteY39" fmla="*/ 768693 h 1987893"/>
              <a:gd name="connsiteX40" fmla="*/ 1134629 w 1304522"/>
              <a:gd name="connsiteY40" fmla="*/ 812236 h 1987893"/>
              <a:gd name="connsiteX41" fmla="*/ 1120115 w 1304522"/>
              <a:gd name="connsiteY41" fmla="*/ 870293 h 1987893"/>
              <a:gd name="connsiteX42" fmla="*/ 1294286 w 1304522"/>
              <a:gd name="connsiteY42" fmla="*/ 928350 h 1987893"/>
              <a:gd name="connsiteX43" fmla="*/ 1265258 w 1304522"/>
              <a:gd name="connsiteY43" fmla="*/ 1305722 h 1987893"/>
              <a:gd name="connsiteX44" fmla="*/ 1250743 w 1304522"/>
              <a:gd name="connsiteY44" fmla="*/ 1349265 h 1987893"/>
              <a:gd name="connsiteX45" fmla="*/ 1192686 w 1304522"/>
              <a:gd name="connsiteY45" fmla="*/ 1436350 h 1987893"/>
              <a:gd name="connsiteX46" fmla="*/ 1105600 w 1304522"/>
              <a:gd name="connsiteY46" fmla="*/ 1479893 h 1987893"/>
              <a:gd name="connsiteX47" fmla="*/ 1149143 w 1304522"/>
              <a:gd name="connsiteY47" fmla="*/ 1508922 h 1987893"/>
              <a:gd name="connsiteX48" fmla="*/ 1149143 w 1304522"/>
              <a:gd name="connsiteY48" fmla="*/ 1610522 h 1987893"/>
              <a:gd name="connsiteX49" fmla="*/ 1134629 w 1304522"/>
              <a:gd name="connsiteY49" fmla="*/ 1654065 h 1987893"/>
              <a:gd name="connsiteX50" fmla="*/ 1004000 w 1304522"/>
              <a:gd name="connsiteY50" fmla="*/ 1755665 h 1987893"/>
              <a:gd name="connsiteX51" fmla="*/ 960458 w 1304522"/>
              <a:gd name="connsiteY51" fmla="*/ 1770179 h 1987893"/>
              <a:gd name="connsiteX52" fmla="*/ 916915 w 1304522"/>
              <a:gd name="connsiteY52" fmla="*/ 1799207 h 1987893"/>
              <a:gd name="connsiteX53" fmla="*/ 844343 w 1304522"/>
              <a:gd name="connsiteY53" fmla="*/ 1813722 h 1987893"/>
              <a:gd name="connsiteX54" fmla="*/ 757258 w 1304522"/>
              <a:gd name="connsiteY54" fmla="*/ 1842750 h 1987893"/>
              <a:gd name="connsiteX55" fmla="*/ 539543 w 1304522"/>
              <a:gd name="connsiteY55" fmla="*/ 1813722 h 1987893"/>
              <a:gd name="connsiteX56" fmla="*/ 496000 w 1304522"/>
              <a:gd name="connsiteY56" fmla="*/ 1784693 h 1987893"/>
              <a:gd name="connsiteX57" fmla="*/ 466972 w 1304522"/>
              <a:gd name="connsiteY57" fmla="*/ 1741150 h 1987893"/>
              <a:gd name="connsiteX58" fmla="*/ 423429 w 1304522"/>
              <a:gd name="connsiteY58" fmla="*/ 1726636 h 1987893"/>
              <a:gd name="connsiteX59" fmla="*/ 307315 w 1304522"/>
              <a:gd name="connsiteY59" fmla="*/ 1755665 h 1987893"/>
              <a:gd name="connsiteX60" fmla="*/ 234743 w 1304522"/>
              <a:gd name="connsiteY60" fmla="*/ 1842750 h 1987893"/>
              <a:gd name="connsiteX61" fmla="*/ 191200 w 1304522"/>
              <a:gd name="connsiteY61" fmla="*/ 1871779 h 1987893"/>
              <a:gd name="connsiteX62" fmla="*/ 118629 w 1304522"/>
              <a:gd name="connsiteY62" fmla="*/ 1929836 h 1987893"/>
              <a:gd name="connsiteX63" fmla="*/ 31543 w 1304522"/>
              <a:gd name="connsiteY63" fmla="*/ 1987893 h 1987893"/>
              <a:gd name="connsiteX64" fmla="*/ 2515 w 1304522"/>
              <a:gd name="connsiteY64" fmla="*/ 1944350 h 1987893"/>
              <a:gd name="connsiteX65" fmla="*/ 17029 w 1304522"/>
              <a:gd name="connsiteY65" fmla="*/ 1900807 h 1987893"/>
              <a:gd name="connsiteX66" fmla="*/ 60572 w 1304522"/>
              <a:gd name="connsiteY66" fmla="*/ 1871779 h 1987893"/>
              <a:gd name="connsiteX67" fmla="*/ 205715 w 1304522"/>
              <a:gd name="connsiteY67" fmla="*/ 1857265 h 198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04522" h="1987893">
                <a:moveTo>
                  <a:pt x="104115" y="1900807"/>
                </a:moveTo>
                <a:cubicBezTo>
                  <a:pt x="155915" y="1823107"/>
                  <a:pt x="120808" y="1869600"/>
                  <a:pt x="220229" y="1770179"/>
                </a:cubicBezTo>
                <a:cubicBezTo>
                  <a:pt x="234743" y="1755665"/>
                  <a:pt x="252386" y="1743715"/>
                  <a:pt x="263772" y="1726636"/>
                </a:cubicBezTo>
                <a:cubicBezTo>
                  <a:pt x="331505" y="1625036"/>
                  <a:pt x="292800" y="1658902"/>
                  <a:pt x="365372" y="1610522"/>
                </a:cubicBezTo>
                <a:cubicBezTo>
                  <a:pt x="311734" y="1530065"/>
                  <a:pt x="367033" y="1593706"/>
                  <a:pt x="292800" y="1552465"/>
                </a:cubicBezTo>
                <a:cubicBezTo>
                  <a:pt x="262303" y="1535522"/>
                  <a:pt x="205715" y="1494407"/>
                  <a:pt x="205715" y="1494407"/>
                </a:cubicBezTo>
                <a:cubicBezTo>
                  <a:pt x="196039" y="1479893"/>
                  <a:pt x="189021" y="1463200"/>
                  <a:pt x="176686" y="1450865"/>
                </a:cubicBezTo>
                <a:cubicBezTo>
                  <a:pt x="159581" y="1433760"/>
                  <a:pt x="134372" y="1425689"/>
                  <a:pt x="118629" y="1407322"/>
                </a:cubicBezTo>
                <a:cubicBezTo>
                  <a:pt x="104548" y="1390894"/>
                  <a:pt x="100335" y="1368051"/>
                  <a:pt x="89600" y="1349265"/>
                </a:cubicBezTo>
                <a:cubicBezTo>
                  <a:pt x="80945" y="1334119"/>
                  <a:pt x="67657" y="1321662"/>
                  <a:pt x="60572" y="1305722"/>
                </a:cubicBezTo>
                <a:cubicBezTo>
                  <a:pt x="48145" y="1277760"/>
                  <a:pt x="31543" y="1218636"/>
                  <a:pt x="31543" y="1218636"/>
                </a:cubicBezTo>
                <a:cubicBezTo>
                  <a:pt x="36381" y="1146065"/>
                  <a:pt x="29399" y="1071721"/>
                  <a:pt x="46058" y="1000922"/>
                </a:cubicBezTo>
                <a:cubicBezTo>
                  <a:pt x="50053" y="983942"/>
                  <a:pt x="72228" y="973472"/>
                  <a:pt x="89600" y="971893"/>
                </a:cubicBezTo>
                <a:cubicBezTo>
                  <a:pt x="128446" y="968361"/>
                  <a:pt x="167010" y="981569"/>
                  <a:pt x="205715" y="986407"/>
                </a:cubicBezTo>
                <a:cubicBezTo>
                  <a:pt x="220390" y="1008421"/>
                  <a:pt x="249258" y="1076547"/>
                  <a:pt x="249258" y="986407"/>
                </a:cubicBezTo>
                <a:cubicBezTo>
                  <a:pt x="249258" y="923636"/>
                  <a:pt x="235744" y="915338"/>
                  <a:pt x="205715" y="870293"/>
                </a:cubicBezTo>
                <a:cubicBezTo>
                  <a:pt x="215391" y="768693"/>
                  <a:pt x="195138" y="659555"/>
                  <a:pt x="234743" y="565493"/>
                </a:cubicBezTo>
                <a:cubicBezTo>
                  <a:pt x="246617" y="537292"/>
                  <a:pt x="321829" y="594522"/>
                  <a:pt x="321829" y="594522"/>
                </a:cubicBezTo>
                <a:cubicBezTo>
                  <a:pt x="331505" y="609036"/>
                  <a:pt x="334309" y="643582"/>
                  <a:pt x="350858" y="638065"/>
                </a:cubicBezTo>
                <a:cubicBezTo>
                  <a:pt x="369782" y="631757"/>
                  <a:pt x="359892" y="599188"/>
                  <a:pt x="365372" y="580007"/>
                </a:cubicBezTo>
                <a:cubicBezTo>
                  <a:pt x="369575" y="565297"/>
                  <a:pt x="375048" y="550979"/>
                  <a:pt x="379886" y="536465"/>
                </a:cubicBezTo>
                <a:cubicBezTo>
                  <a:pt x="390311" y="400943"/>
                  <a:pt x="335832" y="311238"/>
                  <a:pt x="437943" y="362293"/>
                </a:cubicBezTo>
                <a:cubicBezTo>
                  <a:pt x="453545" y="370094"/>
                  <a:pt x="466972" y="381646"/>
                  <a:pt x="481486" y="391322"/>
                </a:cubicBezTo>
                <a:cubicBezTo>
                  <a:pt x="486324" y="405836"/>
                  <a:pt x="486205" y="423112"/>
                  <a:pt x="496000" y="434865"/>
                </a:cubicBezTo>
                <a:cubicBezTo>
                  <a:pt x="529795" y="475418"/>
                  <a:pt x="554195" y="478453"/>
                  <a:pt x="597600" y="492922"/>
                </a:cubicBezTo>
                <a:lnTo>
                  <a:pt x="655658" y="405836"/>
                </a:lnTo>
                <a:lnTo>
                  <a:pt x="684686" y="362293"/>
                </a:lnTo>
                <a:cubicBezTo>
                  <a:pt x="689524" y="342941"/>
                  <a:pt x="689303" y="321556"/>
                  <a:pt x="699200" y="304236"/>
                </a:cubicBezTo>
                <a:cubicBezTo>
                  <a:pt x="709384" y="286414"/>
                  <a:pt x="729602" y="276462"/>
                  <a:pt x="742743" y="260693"/>
                </a:cubicBezTo>
                <a:cubicBezTo>
                  <a:pt x="753910" y="247292"/>
                  <a:pt x="759437" y="229485"/>
                  <a:pt x="771772" y="217150"/>
                </a:cubicBezTo>
                <a:cubicBezTo>
                  <a:pt x="784107" y="204815"/>
                  <a:pt x="801120" y="198261"/>
                  <a:pt x="815315" y="188122"/>
                </a:cubicBezTo>
                <a:cubicBezTo>
                  <a:pt x="835000" y="174062"/>
                  <a:pt x="855005" y="160322"/>
                  <a:pt x="873372" y="144579"/>
                </a:cubicBezTo>
                <a:cubicBezTo>
                  <a:pt x="888957" y="131221"/>
                  <a:pt x="901146" y="114177"/>
                  <a:pt x="916915" y="101036"/>
                </a:cubicBezTo>
                <a:cubicBezTo>
                  <a:pt x="1038158" y="0"/>
                  <a:pt x="876792" y="155673"/>
                  <a:pt x="1004000" y="28465"/>
                </a:cubicBezTo>
                <a:cubicBezTo>
                  <a:pt x="999162" y="183284"/>
                  <a:pt x="989486" y="338027"/>
                  <a:pt x="989486" y="492922"/>
                </a:cubicBezTo>
                <a:cubicBezTo>
                  <a:pt x="989486" y="522351"/>
                  <a:pt x="983191" y="559198"/>
                  <a:pt x="1004000" y="580007"/>
                </a:cubicBezTo>
                <a:cubicBezTo>
                  <a:pt x="1016335" y="592342"/>
                  <a:pt x="1031603" y="558064"/>
                  <a:pt x="1047543" y="550979"/>
                </a:cubicBezTo>
                <a:cubicBezTo>
                  <a:pt x="1075505" y="538552"/>
                  <a:pt x="1134629" y="521950"/>
                  <a:pt x="1134629" y="521950"/>
                </a:cubicBezTo>
                <a:cubicBezTo>
                  <a:pt x="1144305" y="536464"/>
                  <a:pt x="1155857" y="549891"/>
                  <a:pt x="1163658" y="565493"/>
                </a:cubicBezTo>
                <a:cubicBezTo>
                  <a:pt x="1195458" y="629093"/>
                  <a:pt x="1178203" y="700817"/>
                  <a:pt x="1163658" y="768693"/>
                </a:cubicBezTo>
                <a:cubicBezTo>
                  <a:pt x="1160003" y="785750"/>
                  <a:pt x="1144305" y="797722"/>
                  <a:pt x="1134629" y="812236"/>
                </a:cubicBezTo>
                <a:cubicBezTo>
                  <a:pt x="1129791" y="831588"/>
                  <a:pt x="1125595" y="851113"/>
                  <a:pt x="1120115" y="870293"/>
                </a:cubicBezTo>
                <a:cubicBezTo>
                  <a:pt x="1090470" y="974050"/>
                  <a:pt x="1070479" y="911134"/>
                  <a:pt x="1294286" y="928350"/>
                </a:cubicBezTo>
                <a:cubicBezTo>
                  <a:pt x="1284693" y="1139397"/>
                  <a:pt x="1304522" y="1168299"/>
                  <a:pt x="1265258" y="1305722"/>
                </a:cubicBezTo>
                <a:cubicBezTo>
                  <a:pt x="1261055" y="1320433"/>
                  <a:pt x="1258173" y="1335891"/>
                  <a:pt x="1250743" y="1349265"/>
                </a:cubicBezTo>
                <a:cubicBezTo>
                  <a:pt x="1233800" y="1379762"/>
                  <a:pt x="1221714" y="1416998"/>
                  <a:pt x="1192686" y="1436350"/>
                </a:cubicBezTo>
                <a:cubicBezTo>
                  <a:pt x="1136413" y="1473866"/>
                  <a:pt x="1165692" y="1459863"/>
                  <a:pt x="1105600" y="1479893"/>
                </a:cubicBezTo>
                <a:cubicBezTo>
                  <a:pt x="1120114" y="1489569"/>
                  <a:pt x="1138246" y="1495300"/>
                  <a:pt x="1149143" y="1508922"/>
                </a:cubicBezTo>
                <a:cubicBezTo>
                  <a:pt x="1176167" y="1542701"/>
                  <a:pt x="1159285" y="1575026"/>
                  <a:pt x="1149143" y="1610522"/>
                </a:cubicBezTo>
                <a:cubicBezTo>
                  <a:pt x="1144940" y="1625233"/>
                  <a:pt x="1143116" y="1641335"/>
                  <a:pt x="1134629" y="1654065"/>
                </a:cubicBezTo>
                <a:cubicBezTo>
                  <a:pt x="1113162" y="1686266"/>
                  <a:pt x="1028711" y="1747428"/>
                  <a:pt x="1004000" y="1755665"/>
                </a:cubicBezTo>
                <a:cubicBezTo>
                  <a:pt x="989486" y="1760503"/>
                  <a:pt x="974142" y="1763337"/>
                  <a:pt x="960458" y="1770179"/>
                </a:cubicBezTo>
                <a:cubicBezTo>
                  <a:pt x="944856" y="1777980"/>
                  <a:pt x="933248" y="1793082"/>
                  <a:pt x="916915" y="1799207"/>
                </a:cubicBezTo>
                <a:cubicBezTo>
                  <a:pt x="893816" y="1807869"/>
                  <a:pt x="868144" y="1807231"/>
                  <a:pt x="844343" y="1813722"/>
                </a:cubicBezTo>
                <a:cubicBezTo>
                  <a:pt x="814823" y="1821773"/>
                  <a:pt x="757258" y="1842750"/>
                  <a:pt x="757258" y="1842750"/>
                </a:cubicBezTo>
                <a:cubicBezTo>
                  <a:pt x="718352" y="1839508"/>
                  <a:pt x="598829" y="1843365"/>
                  <a:pt x="539543" y="1813722"/>
                </a:cubicBezTo>
                <a:cubicBezTo>
                  <a:pt x="523941" y="1805921"/>
                  <a:pt x="510514" y="1794369"/>
                  <a:pt x="496000" y="1784693"/>
                </a:cubicBezTo>
                <a:cubicBezTo>
                  <a:pt x="486324" y="1770179"/>
                  <a:pt x="480593" y="1752047"/>
                  <a:pt x="466972" y="1741150"/>
                </a:cubicBezTo>
                <a:cubicBezTo>
                  <a:pt x="455025" y="1731593"/>
                  <a:pt x="438728" y="1726636"/>
                  <a:pt x="423429" y="1726636"/>
                </a:cubicBezTo>
                <a:cubicBezTo>
                  <a:pt x="388396" y="1726636"/>
                  <a:pt x="341676" y="1744211"/>
                  <a:pt x="307315" y="1755665"/>
                </a:cubicBezTo>
                <a:cubicBezTo>
                  <a:pt x="278772" y="1798478"/>
                  <a:pt x="276650" y="1807827"/>
                  <a:pt x="234743" y="1842750"/>
                </a:cubicBezTo>
                <a:cubicBezTo>
                  <a:pt x="221342" y="1853917"/>
                  <a:pt x="205714" y="1862103"/>
                  <a:pt x="191200" y="1871779"/>
                </a:cubicBezTo>
                <a:cubicBezTo>
                  <a:pt x="137565" y="1952234"/>
                  <a:pt x="192860" y="1888597"/>
                  <a:pt x="118629" y="1929836"/>
                </a:cubicBezTo>
                <a:cubicBezTo>
                  <a:pt x="88131" y="1946779"/>
                  <a:pt x="31543" y="1987893"/>
                  <a:pt x="31543" y="1987893"/>
                </a:cubicBezTo>
                <a:cubicBezTo>
                  <a:pt x="21867" y="1973379"/>
                  <a:pt x="5383" y="1961557"/>
                  <a:pt x="2515" y="1944350"/>
                </a:cubicBezTo>
                <a:cubicBezTo>
                  <a:pt x="0" y="1929259"/>
                  <a:pt x="7472" y="1912754"/>
                  <a:pt x="17029" y="1900807"/>
                </a:cubicBezTo>
                <a:cubicBezTo>
                  <a:pt x="27926" y="1887186"/>
                  <a:pt x="44970" y="1879580"/>
                  <a:pt x="60572" y="1871779"/>
                </a:cubicBezTo>
                <a:cubicBezTo>
                  <a:pt x="111020" y="1846556"/>
                  <a:pt x="144651" y="1857265"/>
                  <a:pt x="205715" y="1857265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8278502" y="2819400"/>
            <a:ext cx="865498" cy="1060614"/>
          </a:xfrm>
          <a:custGeom>
            <a:avLst/>
            <a:gdLst>
              <a:gd name="connsiteX0" fmla="*/ 104115 w 1304522"/>
              <a:gd name="connsiteY0" fmla="*/ 1900807 h 1987893"/>
              <a:gd name="connsiteX1" fmla="*/ 220229 w 1304522"/>
              <a:gd name="connsiteY1" fmla="*/ 1770179 h 1987893"/>
              <a:gd name="connsiteX2" fmla="*/ 263772 w 1304522"/>
              <a:gd name="connsiteY2" fmla="*/ 1726636 h 1987893"/>
              <a:gd name="connsiteX3" fmla="*/ 365372 w 1304522"/>
              <a:gd name="connsiteY3" fmla="*/ 1610522 h 1987893"/>
              <a:gd name="connsiteX4" fmla="*/ 292800 w 1304522"/>
              <a:gd name="connsiteY4" fmla="*/ 1552465 h 1987893"/>
              <a:gd name="connsiteX5" fmla="*/ 205715 w 1304522"/>
              <a:gd name="connsiteY5" fmla="*/ 1494407 h 1987893"/>
              <a:gd name="connsiteX6" fmla="*/ 176686 w 1304522"/>
              <a:gd name="connsiteY6" fmla="*/ 1450865 h 1987893"/>
              <a:gd name="connsiteX7" fmla="*/ 118629 w 1304522"/>
              <a:gd name="connsiteY7" fmla="*/ 1407322 h 1987893"/>
              <a:gd name="connsiteX8" fmla="*/ 89600 w 1304522"/>
              <a:gd name="connsiteY8" fmla="*/ 1349265 h 1987893"/>
              <a:gd name="connsiteX9" fmla="*/ 60572 w 1304522"/>
              <a:gd name="connsiteY9" fmla="*/ 1305722 h 1987893"/>
              <a:gd name="connsiteX10" fmla="*/ 31543 w 1304522"/>
              <a:gd name="connsiteY10" fmla="*/ 1218636 h 1987893"/>
              <a:gd name="connsiteX11" fmla="*/ 46058 w 1304522"/>
              <a:gd name="connsiteY11" fmla="*/ 1000922 h 1987893"/>
              <a:gd name="connsiteX12" fmla="*/ 89600 w 1304522"/>
              <a:gd name="connsiteY12" fmla="*/ 971893 h 1987893"/>
              <a:gd name="connsiteX13" fmla="*/ 205715 w 1304522"/>
              <a:gd name="connsiteY13" fmla="*/ 986407 h 1987893"/>
              <a:gd name="connsiteX14" fmla="*/ 249258 w 1304522"/>
              <a:gd name="connsiteY14" fmla="*/ 986407 h 1987893"/>
              <a:gd name="connsiteX15" fmla="*/ 205715 w 1304522"/>
              <a:gd name="connsiteY15" fmla="*/ 870293 h 1987893"/>
              <a:gd name="connsiteX16" fmla="*/ 234743 w 1304522"/>
              <a:gd name="connsiteY16" fmla="*/ 565493 h 1987893"/>
              <a:gd name="connsiteX17" fmla="*/ 321829 w 1304522"/>
              <a:gd name="connsiteY17" fmla="*/ 594522 h 1987893"/>
              <a:gd name="connsiteX18" fmla="*/ 350858 w 1304522"/>
              <a:gd name="connsiteY18" fmla="*/ 638065 h 1987893"/>
              <a:gd name="connsiteX19" fmla="*/ 365372 w 1304522"/>
              <a:gd name="connsiteY19" fmla="*/ 580007 h 1987893"/>
              <a:gd name="connsiteX20" fmla="*/ 379886 w 1304522"/>
              <a:gd name="connsiteY20" fmla="*/ 536465 h 1987893"/>
              <a:gd name="connsiteX21" fmla="*/ 437943 w 1304522"/>
              <a:gd name="connsiteY21" fmla="*/ 362293 h 1987893"/>
              <a:gd name="connsiteX22" fmla="*/ 481486 w 1304522"/>
              <a:gd name="connsiteY22" fmla="*/ 391322 h 1987893"/>
              <a:gd name="connsiteX23" fmla="*/ 496000 w 1304522"/>
              <a:gd name="connsiteY23" fmla="*/ 434865 h 1987893"/>
              <a:gd name="connsiteX24" fmla="*/ 597600 w 1304522"/>
              <a:gd name="connsiteY24" fmla="*/ 492922 h 1987893"/>
              <a:gd name="connsiteX25" fmla="*/ 655658 w 1304522"/>
              <a:gd name="connsiteY25" fmla="*/ 405836 h 1987893"/>
              <a:gd name="connsiteX26" fmla="*/ 684686 w 1304522"/>
              <a:gd name="connsiteY26" fmla="*/ 362293 h 1987893"/>
              <a:gd name="connsiteX27" fmla="*/ 699200 w 1304522"/>
              <a:gd name="connsiteY27" fmla="*/ 304236 h 1987893"/>
              <a:gd name="connsiteX28" fmla="*/ 742743 w 1304522"/>
              <a:gd name="connsiteY28" fmla="*/ 260693 h 1987893"/>
              <a:gd name="connsiteX29" fmla="*/ 771772 w 1304522"/>
              <a:gd name="connsiteY29" fmla="*/ 217150 h 1987893"/>
              <a:gd name="connsiteX30" fmla="*/ 815315 w 1304522"/>
              <a:gd name="connsiteY30" fmla="*/ 188122 h 1987893"/>
              <a:gd name="connsiteX31" fmla="*/ 873372 w 1304522"/>
              <a:gd name="connsiteY31" fmla="*/ 144579 h 1987893"/>
              <a:gd name="connsiteX32" fmla="*/ 916915 w 1304522"/>
              <a:gd name="connsiteY32" fmla="*/ 101036 h 1987893"/>
              <a:gd name="connsiteX33" fmla="*/ 1004000 w 1304522"/>
              <a:gd name="connsiteY33" fmla="*/ 28465 h 1987893"/>
              <a:gd name="connsiteX34" fmla="*/ 989486 w 1304522"/>
              <a:gd name="connsiteY34" fmla="*/ 492922 h 1987893"/>
              <a:gd name="connsiteX35" fmla="*/ 1004000 w 1304522"/>
              <a:gd name="connsiteY35" fmla="*/ 580007 h 1987893"/>
              <a:gd name="connsiteX36" fmla="*/ 1047543 w 1304522"/>
              <a:gd name="connsiteY36" fmla="*/ 550979 h 1987893"/>
              <a:gd name="connsiteX37" fmla="*/ 1134629 w 1304522"/>
              <a:gd name="connsiteY37" fmla="*/ 521950 h 1987893"/>
              <a:gd name="connsiteX38" fmla="*/ 1163658 w 1304522"/>
              <a:gd name="connsiteY38" fmla="*/ 565493 h 1987893"/>
              <a:gd name="connsiteX39" fmla="*/ 1163658 w 1304522"/>
              <a:gd name="connsiteY39" fmla="*/ 768693 h 1987893"/>
              <a:gd name="connsiteX40" fmla="*/ 1134629 w 1304522"/>
              <a:gd name="connsiteY40" fmla="*/ 812236 h 1987893"/>
              <a:gd name="connsiteX41" fmla="*/ 1120115 w 1304522"/>
              <a:gd name="connsiteY41" fmla="*/ 870293 h 1987893"/>
              <a:gd name="connsiteX42" fmla="*/ 1294286 w 1304522"/>
              <a:gd name="connsiteY42" fmla="*/ 928350 h 1987893"/>
              <a:gd name="connsiteX43" fmla="*/ 1265258 w 1304522"/>
              <a:gd name="connsiteY43" fmla="*/ 1305722 h 1987893"/>
              <a:gd name="connsiteX44" fmla="*/ 1250743 w 1304522"/>
              <a:gd name="connsiteY44" fmla="*/ 1349265 h 1987893"/>
              <a:gd name="connsiteX45" fmla="*/ 1192686 w 1304522"/>
              <a:gd name="connsiteY45" fmla="*/ 1436350 h 1987893"/>
              <a:gd name="connsiteX46" fmla="*/ 1105600 w 1304522"/>
              <a:gd name="connsiteY46" fmla="*/ 1479893 h 1987893"/>
              <a:gd name="connsiteX47" fmla="*/ 1149143 w 1304522"/>
              <a:gd name="connsiteY47" fmla="*/ 1508922 h 1987893"/>
              <a:gd name="connsiteX48" fmla="*/ 1149143 w 1304522"/>
              <a:gd name="connsiteY48" fmla="*/ 1610522 h 1987893"/>
              <a:gd name="connsiteX49" fmla="*/ 1134629 w 1304522"/>
              <a:gd name="connsiteY49" fmla="*/ 1654065 h 1987893"/>
              <a:gd name="connsiteX50" fmla="*/ 1004000 w 1304522"/>
              <a:gd name="connsiteY50" fmla="*/ 1755665 h 1987893"/>
              <a:gd name="connsiteX51" fmla="*/ 960458 w 1304522"/>
              <a:gd name="connsiteY51" fmla="*/ 1770179 h 1987893"/>
              <a:gd name="connsiteX52" fmla="*/ 916915 w 1304522"/>
              <a:gd name="connsiteY52" fmla="*/ 1799207 h 1987893"/>
              <a:gd name="connsiteX53" fmla="*/ 844343 w 1304522"/>
              <a:gd name="connsiteY53" fmla="*/ 1813722 h 1987893"/>
              <a:gd name="connsiteX54" fmla="*/ 757258 w 1304522"/>
              <a:gd name="connsiteY54" fmla="*/ 1842750 h 1987893"/>
              <a:gd name="connsiteX55" fmla="*/ 539543 w 1304522"/>
              <a:gd name="connsiteY55" fmla="*/ 1813722 h 1987893"/>
              <a:gd name="connsiteX56" fmla="*/ 496000 w 1304522"/>
              <a:gd name="connsiteY56" fmla="*/ 1784693 h 1987893"/>
              <a:gd name="connsiteX57" fmla="*/ 466972 w 1304522"/>
              <a:gd name="connsiteY57" fmla="*/ 1741150 h 1987893"/>
              <a:gd name="connsiteX58" fmla="*/ 423429 w 1304522"/>
              <a:gd name="connsiteY58" fmla="*/ 1726636 h 1987893"/>
              <a:gd name="connsiteX59" fmla="*/ 307315 w 1304522"/>
              <a:gd name="connsiteY59" fmla="*/ 1755665 h 1987893"/>
              <a:gd name="connsiteX60" fmla="*/ 234743 w 1304522"/>
              <a:gd name="connsiteY60" fmla="*/ 1842750 h 1987893"/>
              <a:gd name="connsiteX61" fmla="*/ 191200 w 1304522"/>
              <a:gd name="connsiteY61" fmla="*/ 1871779 h 1987893"/>
              <a:gd name="connsiteX62" fmla="*/ 118629 w 1304522"/>
              <a:gd name="connsiteY62" fmla="*/ 1929836 h 1987893"/>
              <a:gd name="connsiteX63" fmla="*/ 31543 w 1304522"/>
              <a:gd name="connsiteY63" fmla="*/ 1987893 h 1987893"/>
              <a:gd name="connsiteX64" fmla="*/ 2515 w 1304522"/>
              <a:gd name="connsiteY64" fmla="*/ 1944350 h 1987893"/>
              <a:gd name="connsiteX65" fmla="*/ 17029 w 1304522"/>
              <a:gd name="connsiteY65" fmla="*/ 1900807 h 1987893"/>
              <a:gd name="connsiteX66" fmla="*/ 60572 w 1304522"/>
              <a:gd name="connsiteY66" fmla="*/ 1871779 h 1987893"/>
              <a:gd name="connsiteX67" fmla="*/ 205715 w 1304522"/>
              <a:gd name="connsiteY67" fmla="*/ 1857265 h 198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04522" h="1987893">
                <a:moveTo>
                  <a:pt x="104115" y="1900807"/>
                </a:moveTo>
                <a:cubicBezTo>
                  <a:pt x="155915" y="1823107"/>
                  <a:pt x="120808" y="1869600"/>
                  <a:pt x="220229" y="1770179"/>
                </a:cubicBezTo>
                <a:cubicBezTo>
                  <a:pt x="234743" y="1755665"/>
                  <a:pt x="252386" y="1743715"/>
                  <a:pt x="263772" y="1726636"/>
                </a:cubicBezTo>
                <a:cubicBezTo>
                  <a:pt x="331505" y="1625036"/>
                  <a:pt x="292800" y="1658902"/>
                  <a:pt x="365372" y="1610522"/>
                </a:cubicBezTo>
                <a:cubicBezTo>
                  <a:pt x="311734" y="1530065"/>
                  <a:pt x="367033" y="1593706"/>
                  <a:pt x="292800" y="1552465"/>
                </a:cubicBezTo>
                <a:cubicBezTo>
                  <a:pt x="262303" y="1535522"/>
                  <a:pt x="205715" y="1494407"/>
                  <a:pt x="205715" y="1494407"/>
                </a:cubicBezTo>
                <a:cubicBezTo>
                  <a:pt x="196039" y="1479893"/>
                  <a:pt x="189021" y="1463200"/>
                  <a:pt x="176686" y="1450865"/>
                </a:cubicBezTo>
                <a:cubicBezTo>
                  <a:pt x="159581" y="1433760"/>
                  <a:pt x="134372" y="1425689"/>
                  <a:pt x="118629" y="1407322"/>
                </a:cubicBezTo>
                <a:cubicBezTo>
                  <a:pt x="104548" y="1390894"/>
                  <a:pt x="100335" y="1368051"/>
                  <a:pt x="89600" y="1349265"/>
                </a:cubicBezTo>
                <a:cubicBezTo>
                  <a:pt x="80945" y="1334119"/>
                  <a:pt x="67657" y="1321662"/>
                  <a:pt x="60572" y="1305722"/>
                </a:cubicBezTo>
                <a:cubicBezTo>
                  <a:pt x="48145" y="1277760"/>
                  <a:pt x="31543" y="1218636"/>
                  <a:pt x="31543" y="1218636"/>
                </a:cubicBezTo>
                <a:cubicBezTo>
                  <a:pt x="36381" y="1146065"/>
                  <a:pt x="29399" y="1071721"/>
                  <a:pt x="46058" y="1000922"/>
                </a:cubicBezTo>
                <a:cubicBezTo>
                  <a:pt x="50053" y="983942"/>
                  <a:pt x="72228" y="973472"/>
                  <a:pt x="89600" y="971893"/>
                </a:cubicBezTo>
                <a:cubicBezTo>
                  <a:pt x="128446" y="968361"/>
                  <a:pt x="167010" y="981569"/>
                  <a:pt x="205715" y="986407"/>
                </a:cubicBezTo>
                <a:cubicBezTo>
                  <a:pt x="220390" y="1008421"/>
                  <a:pt x="249258" y="1076547"/>
                  <a:pt x="249258" y="986407"/>
                </a:cubicBezTo>
                <a:cubicBezTo>
                  <a:pt x="249258" y="923636"/>
                  <a:pt x="235744" y="915338"/>
                  <a:pt x="205715" y="870293"/>
                </a:cubicBezTo>
                <a:cubicBezTo>
                  <a:pt x="215391" y="768693"/>
                  <a:pt x="195138" y="659555"/>
                  <a:pt x="234743" y="565493"/>
                </a:cubicBezTo>
                <a:cubicBezTo>
                  <a:pt x="246617" y="537292"/>
                  <a:pt x="321829" y="594522"/>
                  <a:pt x="321829" y="594522"/>
                </a:cubicBezTo>
                <a:cubicBezTo>
                  <a:pt x="331505" y="609036"/>
                  <a:pt x="334309" y="643582"/>
                  <a:pt x="350858" y="638065"/>
                </a:cubicBezTo>
                <a:cubicBezTo>
                  <a:pt x="369782" y="631757"/>
                  <a:pt x="359892" y="599188"/>
                  <a:pt x="365372" y="580007"/>
                </a:cubicBezTo>
                <a:cubicBezTo>
                  <a:pt x="369575" y="565297"/>
                  <a:pt x="375048" y="550979"/>
                  <a:pt x="379886" y="536465"/>
                </a:cubicBezTo>
                <a:cubicBezTo>
                  <a:pt x="390311" y="400943"/>
                  <a:pt x="335832" y="311238"/>
                  <a:pt x="437943" y="362293"/>
                </a:cubicBezTo>
                <a:cubicBezTo>
                  <a:pt x="453545" y="370094"/>
                  <a:pt x="466972" y="381646"/>
                  <a:pt x="481486" y="391322"/>
                </a:cubicBezTo>
                <a:cubicBezTo>
                  <a:pt x="486324" y="405836"/>
                  <a:pt x="486205" y="423112"/>
                  <a:pt x="496000" y="434865"/>
                </a:cubicBezTo>
                <a:cubicBezTo>
                  <a:pt x="529795" y="475418"/>
                  <a:pt x="554195" y="478453"/>
                  <a:pt x="597600" y="492922"/>
                </a:cubicBezTo>
                <a:lnTo>
                  <a:pt x="655658" y="405836"/>
                </a:lnTo>
                <a:lnTo>
                  <a:pt x="684686" y="362293"/>
                </a:lnTo>
                <a:cubicBezTo>
                  <a:pt x="689524" y="342941"/>
                  <a:pt x="689303" y="321556"/>
                  <a:pt x="699200" y="304236"/>
                </a:cubicBezTo>
                <a:cubicBezTo>
                  <a:pt x="709384" y="286414"/>
                  <a:pt x="729602" y="276462"/>
                  <a:pt x="742743" y="260693"/>
                </a:cubicBezTo>
                <a:cubicBezTo>
                  <a:pt x="753910" y="247292"/>
                  <a:pt x="759437" y="229485"/>
                  <a:pt x="771772" y="217150"/>
                </a:cubicBezTo>
                <a:cubicBezTo>
                  <a:pt x="784107" y="204815"/>
                  <a:pt x="801120" y="198261"/>
                  <a:pt x="815315" y="188122"/>
                </a:cubicBezTo>
                <a:cubicBezTo>
                  <a:pt x="835000" y="174062"/>
                  <a:pt x="855005" y="160322"/>
                  <a:pt x="873372" y="144579"/>
                </a:cubicBezTo>
                <a:cubicBezTo>
                  <a:pt x="888957" y="131221"/>
                  <a:pt x="901146" y="114177"/>
                  <a:pt x="916915" y="101036"/>
                </a:cubicBezTo>
                <a:cubicBezTo>
                  <a:pt x="1038158" y="0"/>
                  <a:pt x="876792" y="155673"/>
                  <a:pt x="1004000" y="28465"/>
                </a:cubicBezTo>
                <a:cubicBezTo>
                  <a:pt x="999162" y="183284"/>
                  <a:pt x="989486" y="338027"/>
                  <a:pt x="989486" y="492922"/>
                </a:cubicBezTo>
                <a:cubicBezTo>
                  <a:pt x="989486" y="522351"/>
                  <a:pt x="983191" y="559198"/>
                  <a:pt x="1004000" y="580007"/>
                </a:cubicBezTo>
                <a:cubicBezTo>
                  <a:pt x="1016335" y="592342"/>
                  <a:pt x="1031603" y="558064"/>
                  <a:pt x="1047543" y="550979"/>
                </a:cubicBezTo>
                <a:cubicBezTo>
                  <a:pt x="1075505" y="538552"/>
                  <a:pt x="1134629" y="521950"/>
                  <a:pt x="1134629" y="521950"/>
                </a:cubicBezTo>
                <a:cubicBezTo>
                  <a:pt x="1144305" y="536464"/>
                  <a:pt x="1155857" y="549891"/>
                  <a:pt x="1163658" y="565493"/>
                </a:cubicBezTo>
                <a:cubicBezTo>
                  <a:pt x="1195458" y="629093"/>
                  <a:pt x="1178203" y="700817"/>
                  <a:pt x="1163658" y="768693"/>
                </a:cubicBezTo>
                <a:cubicBezTo>
                  <a:pt x="1160003" y="785750"/>
                  <a:pt x="1144305" y="797722"/>
                  <a:pt x="1134629" y="812236"/>
                </a:cubicBezTo>
                <a:cubicBezTo>
                  <a:pt x="1129791" y="831588"/>
                  <a:pt x="1125595" y="851113"/>
                  <a:pt x="1120115" y="870293"/>
                </a:cubicBezTo>
                <a:cubicBezTo>
                  <a:pt x="1090470" y="974050"/>
                  <a:pt x="1070479" y="911134"/>
                  <a:pt x="1294286" y="928350"/>
                </a:cubicBezTo>
                <a:cubicBezTo>
                  <a:pt x="1284693" y="1139397"/>
                  <a:pt x="1304522" y="1168299"/>
                  <a:pt x="1265258" y="1305722"/>
                </a:cubicBezTo>
                <a:cubicBezTo>
                  <a:pt x="1261055" y="1320433"/>
                  <a:pt x="1258173" y="1335891"/>
                  <a:pt x="1250743" y="1349265"/>
                </a:cubicBezTo>
                <a:cubicBezTo>
                  <a:pt x="1233800" y="1379762"/>
                  <a:pt x="1221714" y="1416998"/>
                  <a:pt x="1192686" y="1436350"/>
                </a:cubicBezTo>
                <a:cubicBezTo>
                  <a:pt x="1136413" y="1473866"/>
                  <a:pt x="1165692" y="1459863"/>
                  <a:pt x="1105600" y="1479893"/>
                </a:cubicBezTo>
                <a:cubicBezTo>
                  <a:pt x="1120114" y="1489569"/>
                  <a:pt x="1138246" y="1495300"/>
                  <a:pt x="1149143" y="1508922"/>
                </a:cubicBezTo>
                <a:cubicBezTo>
                  <a:pt x="1176167" y="1542701"/>
                  <a:pt x="1159285" y="1575026"/>
                  <a:pt x="1149143" y="1610522"/>
                </a:cubicBezTo>
                <a:cubicBezTo>
                  <a:pt x="1144940" y="1625233"/>
                  <a:pt x="1143116" y="1641335"/>
                  <a:pt x="1134629" y="1654065"/>
                </a:cubicBezTo>
                <a:cubicBezTo>
                  <a:pt x="1113162" y="1686266"/>
                  <a:pt x="1028711" y="1747428"/>
                  <a:pt x="1004000" y="1755665"/>
                </a:cubicBezTo>
                <a:cubicBezTo>
                  <a:pt x="989486" y="1760503"/>
                  <a:pt x="974142" y="1763337"/>
                  <a:pt x="960458" y="1770179"/>
                </a:cubicBezTo>
                <a:cubicBezTo>
                  <a:pt x="944856" y="1777980"/>
                  <a:pt x="933248" y="1793082"/>
                  <a:pt x="916915" y="1799207"/>
                </a:cubicBezTo>
                <a:cubicBezTo>
                  <a:pt x="893816" y="1807869"/>
                  <a:pt x="868144" y="1807231"/>
                  <a:pt x="844343" y="1813722"/>
                </a:cubicBezTo>
                <a:cubicBezTo>
                  <a:pt x="814823" y="1821773"/>
                  <a:pt x="757258" y="1842750"/>
                  <a:pt x="757258" y="1842750"/>
                </a:cubicBezTo>
                <a:cubicBezTo>
                  <a:pt x="718352" y="1839508"/>
                  <a:pt x="598829" y="1843365"/>
                  <a:pt x="539543" y="1813722"/>
                </a:cubicBezTo>
                <a:cubicBezTo>
                  <a:pt x="523941" y="1805921"/>
                  <a:pt x="510514" y="1794369"/>
                  <a:pt x="496000" y="1784693"/>
                </a:cubicBezTo>
                <a:cubicBezTo>
                  <a:pt x="486324" y="1770179"/>
                  <a:pt x="480593" y="1752047"/>
                  <a:pt x="466972" y="1741150"/>
                </a:cubicBezTo>
                <a:cubicBezTo>
                  <a:pt x="455025" y="1731593"/>
                  <a:pt x="438728" y="1726636"/>
                  <a:pt x="423429" y="1726636"/>
                </a:cubicBezTo>
                <a:cubicBezTo>
                  <a:pt x="388396" y="1726636"/>
                  <a:pt x="341676" y="1744211"/>
                  <a:pt x="307315" y="1755665"/>
                </a:cubicBezTo>
                <a:cubicBezTo>
                  <a:pt x="278772" y="1798478"/>
                  <a:pt x="276650" y="1807827"/>
                  <a:pt x="234743" y="1842750"/>
                </a:cubicBezTo>
                <a:cubicBezTo>
                  <a:pt x="221342" y="1853917"/>
                  <a:pt x="205714" y="1862103"/>
                  <a:pt x="191200" y="1871779"/>
                </a:cubicBezTo>
                <a:cubicBezTo>
                  <a:pt x="137565" y="1952234"/>
                  <a:pt x="192860" y="1888597"/>
                  <a:pt x="118629" y="1929836"/>
                </a:cubicBezTo>
                <a:cubicBezTo>
                  <a:pt x="88131" y="1946779"/>
                  <a:pt x="31543" y="1987893"/>
                  <a:pt x="31543" y="1987893"/>
                </a:cubicBezTo>
                <a:cubicBezTo>
                  <a:pt x="21867" y="1973379"/>
                  <a:pt x="5383" y="1961557"/>
                  <a:pt x="2515" y="1944350"/>
                </a:cubicBezTo>
                <a:cubicBezTo>
                  <a:pt x="0" y="1929259"/>
                  <a:pt x="7472" y="1912754"/>
                  <a:pt x="17029" y="1900807"/>
                </a:cubicBezTo>
                <a:cubicBezTo>
                  <a:pt x="27926" y="1887186"/>
                  <a:pt x="44970" y="1879580"/>
                  <a:pt x="60572" y="1871779"/>
                </a:cubicBezTo>
                <a:cubicBezTo>
                  <a:pt x="111020" y="1846556"/>
                  <a:pt x="144651" y="1857265"/>
                  <a:pt x="205715" y="1857265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8278502" y="3810000"/>
            <a:ext cx="865498" cy="1060614"/>
          </a:xfrm>
          <a:custGeom>
            <a:avLst/>
            <a:gdLst>
              <a:gd name="connsiteX0" fmla="*/ 104115 w 1304522"/>
              <a:gd name="connsiteY0" fmla="*/ 1900807 h 1987893"/>
              <a:gd name="connsiteX1" fmla="*/ 220229 w 1304522"/>
              <a:gd name="connsiteY1" fmla="*/ 1770179 h 1987893"/>
              <a:gd name="connsiteX2" fmla="*/ 263772 w 1304522"/>
              <a:gd name="connsiteY2" fmla="*/ 1726636 h 1987893"/>
              <a:gd name="connsiteX3" fmla="*/ 365372 w 1304522"/>
              <a:gd name="connsiteY3" fmla="*/ 1610522 h 1987893"/>
              <a:gd name="connsiteX4" fmla="*/ 292800 w 1304522"/>
              <a:gd name="connsiteY4" fmla="*/ 1552465 h 1987893"/>
              <a:gd name="connsiteX5" fmla="*/ 205715 w 1304522"/>
              <a:gd name="connsiteY5" fmla="*/ 1494407 h 1987893"/>
              <a:gd name="connsiteX6" fmla="*/ 176686 w 1304522"/>
              <a:gd name="connsiteY6" fmla="*/ 1450865 h 1987893"/>
              <a:gd name="connsiteX7" fmla="*/ 118629 w 1304522"/>
              <a:gd name="connsiteY7" fmla="*/ 1407322 h 1987893"/>
              <a:gd name="connsiteX8" fmla="*/ 89600 w 1304522"/>
              <a:gd name="connsiteY8" fmla="*/ 1349265 h 1987893"/>
              <a:gd name="connsiteX9" fmla="*/ 60572 w 1304522"/>
              <a:gd name="connsiteY9" fmla="*/ 1305722 h 1987893"/>
              <a:gd name="connsiteX10" fmla="*/ 31543 w 1304522"/>
              <a:gd name="connsiteY10" fmla="*/ 1218636 h 1987893"/>
              <a:gd name="connsiteX11" fmla="*/ 46058 w 1304522"/>
              <a:gd name="connsiteY11" fmla="*/ 1000922 h 1987893"/>
              <a:gd name="connsiteX12" fmla="*/ 89600 w 1304522"/>
              <a:gd name="connsiteY12" fmla="*/ 971893 h 1987893"/>
              <a:gd name="connsiteX13" fmla="*/ 205715 w 1304522"/>
              <a:gd name="connsiteY13" fmla="*/ 986407 h 1987893"/>
              <a:gd name="connsiteX14" fmla="*/ 249258 w 1304522"/>
              <a:gd name="connsiteY14" fmla="*/ 986407 h 1987893"/>
              <a:gd name="connsiteX15" fmla="*/ 205715 w 1304522"/>
              <a:gd name="connsiteY15" fmla="*/ 870293 h 1987893"/>
              <a:gd name="connsiteX16" fmla="*/ 234743 w 1304522"/>
              <a:gd name="connsiteY16" fmla="*/ 565493 h 1987893"/>
              <a:gd name="connsiteX17" fmla="*/ 321829 w 1304522"/>
              <a:gd name="connsiteY17" fmla="*/ 594522 h 1987893"/>
              <a:gd name="connsiteX18" fmla="*/ 350858 w 1304522"/>
              <a:gd name="connsiteY18" fmla="*/ 638065 h 1987893"/>
              <a:gd name="connsiteX19" fmla="*/ 365372 w 1304522"/>
              <a:gd name="connsiteY19" fmla="*/ 580007 h 1987893"/>
              <a:gd name="connsiteX20" fmla="*/ 379886 w 1304522"/>
              <a:gd name="connsiteY20" fmla="*/ 536465 h 1987893"/>
              <a:gd name="connsiteX21" fmla="*/ 437943 w 1304522"/>
              <a:gd name="connsiteY21" fmla="*/ 362293 h 1987893"/>
              <a:gd name="connsiteX22" fmla="*/ 481486 w 1304522"/>
              <a:gd name="connsiteY22" fmla="*/ 391322 h 1987893"/>
              <a:gd name="connsiteX23" fmla="*/ 496000 w 1304522"/>
              <a:gd name="connsiteY23" fmla="*/ 434865 h 1987893"/>
              <a:gd name="connsiteX24" fmla="*/ 597600 w 1304522"/>
              <a:gd name="connsiteY24" fmla="*/ 492922 h 1987893"/>
              <a:gd name="connsiteX25" fmla="*/ 655658 w 1304522"/>
              <a:gd name="connsiteY25" fmla="*/ 405836 h 1987893"/>
              <a:gd name="connsiteX26" fmla="*/ 684686 w 1304522"/>
              <a:gd name="connsiteY26" fmla="*/ 362293 h 1987893"/>
              <a:gd name="connsiteX27" fmla="*/ 699200 w 1304522"/>
              <a:gd name="connsiteY27" fmla="*/ 304236 h 1987893"/>
              <a:gd name="connsiteX28" fmla="*/ 742743 w 1304522"/>
              <a:gd name="connsiteY28" fmla="*/ 260693 h 1987893"/>
              <a:gd name="connsiteX29" fmla="*/ 771772 w 1304522"/>
              <a:gd name="connsiteY29" fmla="*/ 217150 h 1987893"/>
              <a:gd name="connsiteX30" fmla="*/ 815315 w 1304522"/>
              <a:gd name="connsiteY30" fmla="*/ 188122 h 1987893"/>
              <a:gd name="connsiteX31" fmla="*/ 873372 w 1304522"/>
              <a:gd name="connsiteY31" fmla="*/ 144579 h 1987893"/>
              <a:gd name="connsiteX32" fmla="*/ 916915 w 1304522"/>
              <a:gd name="connsiteY32" fmla="*/ 101036 h 1987893"/>
              <a:gd name="connsiteX33" fmla="*/ 1004000 w 1304522"/>
              <a:gd name="connsiteY33" fmla="*/ 28465 h 1987893"/>
              <a:gd name="connsiteX34" fmla="*/ 989486 w 1304522"/>
              <a:gd name="connsiteY34" fmla="*/ 492922 h 1987893"/>
              <a:gd name="connsiteX35" fmla="*/ 1004000 w 1304522"/>
              <a:gd name="connsiteY35" fmla="*/ 580007 h 1987893"/>
              <a:gd name="connsiteX36" fmla="*/ 1047543 w 1304522"/>
              <a:gd name="connsiteY36" fmla="*/ 550979 h 1987893"/>
              <a:gd name="connsiteX37" fmla="*/ 1134629 w 1304522"/>
              <a:gd name="connsiteY37" fmla="*/ 521950 h 1987893"/>
              <a:gd name="connsiteX38" fmla="*/ 1163658 w 1304522"/>
              <a:gd name="connsiteY38" fmla="*/ 565493 h 1987893"/>
              <a:gd name="connsiteX39" fmla="*/ 1163658 w 1304522"/>
              <a:gd name="connsiteY39" fmla="*/ 768693 h 1987893"/>
              <a:gd name="connsiteX40" fmla="*/ 1134629 w 1304522"/>
              <a:gd name="connsiteY40" fmla="*/ 812236 h 1987893"/>
              <a:gd name="connsiteX41" fmla="*/ 1120115 w 1304522"/>
              <a:gd name="connsiteY41" fmla="*/ 870293 h 1987893"/>
              <a:gd name="connsiteX42" fmla="*/ 1294286 w 1304522"/>
              <a:gd name="connsiteY42" fmla="*/ 928350 h 1987893"/>
              <a:gd name="connsiteX43" fmla="*/ 1265258 w 1304522"/>
              <a:gd name="connsiteY43" fmla="*/ 1305722 h 1987893"/>
              <a:gd name="connsiteX44" fmla="*/ 1250743 w 1304522"/>
              <a:gd name="connsiteY44" fmla="*/ 1349265 h 1987893"/>
              <a:gd name="connsiteX45" fmla="*/ 1192686 w 1304522"/>
              <a:gd name="connsiteY45" fmla="*/ 1436350 h 1987893"/>
              <a:gd name="connsiteX46" fmla="*/ 1105600 w 1304522"/>
              <a:gd name="connsiteY46" fmla="*/ 1479893 h 1987893"/>
              <a:gd name="connsiteX47" fmla="*/ 1149143 w 1304522"/>
              <a:gd name="connsiteY47" fmla="*/ 1508922 h 1987893"/>
              <a:gd name="connsiteX48" fmla="*/ 1149143 w 1304522"/>
              <a:gd name="connsiteY48" fmla="*/ 1610522 h 1987893"/>
              <a:gd name="connsiteX49" fmla="*/ 1134629 w 1304522"/>
              <a:gd name="connsiteY49" fmla="*/ 1654065 h 1987893"/>
              <a:gd name="connsiteX50" fmla="*/ 1004000 w 1304522"/>
              <a:gd name="connsiteY50" fmla="*/ 1755665 h 1987893"/>
              <a:gd name="connsiteX51" fmla="*/ 960458 w 1304522"/>
              <a:gd name="connsiteY51" fmla="*/ 1770179 h 1987893"/>
              <a:gd name="connsiteX52" fmla="*/ 916915 w 1304522"/>
              <a:gd name="connsiteY52" fmla="*/ 1799207 h 1987893"/>
              <a:gd name="connsiteX53" fmla="*/ 844343 w 1304522"/>
              <a:gd name="connsiteY53" fmla="*/ 1813722 h 1987893"/>
              <a:gd name="connsiteX54" fmla="*/ 757258 w 1304522"/>
              <a:gd name="connsiteY54" fmla="*/ 1842750 h 1987893"/>
              <a:gd name="connsiteX55" fmla="*/ 539543 w 1304522"/>
              <a:gd name="connsiteY55" fmla="*/ 1813722 h 1987893"/>
              <a:gd name="connsiteX56" fmla="*/ 496000 w 1304522"/>
              <a:gd name="connsiteY56" fmla="*/ 1784693 h 1987893"/>
              <a:gd name="connsiteX57" fmla="*/ 466972 w 1304522"/>
              <a:gd name="connsiteY57" fmla="*/ 1741150 h 1987893"/>
              <a:gd name="connsiteX58" fmla="*/ 423429 w 1304522"/>
              <a:gd name="connsiteY58" fmla="*/ 1726636 h 1987893"/>
              <a:gd name="connsiteX59" fmla="*/ 307315 w 1304522"/>
              <a:gd name="connsiteY59" fmla="*/ 1755665 h 1987893"/>
              <a:gd name="connsiteX60" fmla="*/ 234743 w 1304522"/>
              <a:gd name="connsiteY60" fmla="*/ 1842750 h 1987893"/>
              <a:gd name="connsiteX61" fmla="*/ 191200 w 1304522"/>
              <a:gd name="connsiteY61" fmla="*/ 1871779 h 1987893"/>
              <a:gd name="connsiteX62" fmla="*/ 118629 w 1304522"/>
              <a:gd name="connsiteY62" fmla="*/ 1929836 h 1987893"/>
              <a:gd name="connsiteX63" fmla="*/ 31543 w 1304522"/>
              <a:gd name="connsiteY63" fmla="*/ 1987893 h 1987893"/>
              <a:gd name="connsiteX64" fmla="*/ 2515 w 1304522"/>
              <a:gd name="connsiteY64" fmla="*/ 1944350 h 1987893"/>
              <a:gd name="connsiteX65" fmla="*/ 17029 w 1304522"/>
              <a:gd name="connsiteY65" fmla="*/ 1900807 h 1987893"/>
              <a:gd name="connsiteX66" fmla="*/ 60572 w 1304522"/>
              <a:gd name="connsiteY66" fmla="*/ 1871779 h 1987893"/>
              <a:gd name="connsiteX67" fmla="*/ 205715 w 1304522"/>
              <a:gd name="connsiteY67" fmla="*/ 1857265 h 198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04522" h="1987893">
                <a:moveTo>
                  <a:pt x="104115" y="1900807"/>
                </a:moveTo>
                <a:cubicBezTo>
                  <a:pt x="155915" y="1823107"/>
                  <a:pt x="120808" y="1869600"/>
                  <a:pt x="220229" y="1770179"/>
                </a:cubicBezTo>
                <a:cubicBezTo>
                  <a:pt x="234743" y="1755665"/>
                  <a:pt x="252386" y="1743715"/>
                  <a:pt x="263772" y="1726636"/>
                </a:cubicBezTo>
                <a:cubicBezTo>
                  <a:pt x="331505" y="1625036"/>
                  <a:pt x="292800" y="1658902"/>
                  <a:pt x="365372" y="1610522"/>
                </a:cubicBezTo>
                <a:cubicBezTo>
                  <a:pt x="311734" y="1530065"/>
                  <a:pt x="367033" y="1593706"/>
                  <a:pt x="292800" y="1552465"/>
                </a:cubicBezTo>
                <a:cubicBezTo>
                  <a:pt x="262303" y="1535522"/>
                  <a:pt x="205715" y="1494407"/>
                  <a:pt x="205715" y="1494407"/>
                </a:cubicBezTo>
                <a:cubicBezTo>
                  <a:pt x="196039" y="1479893"/>
                  <a:pt x="189021" y="1463200"/>
                  <a:pt x="176686" y="1450865"/>
                </a:cubicBezTo>
                <a:cubicBezTo>
                  <a:pt x="159581" y="1433760"/>
                  <a:pt x="134372" y="1425689"/>
                  <a:pt x="118629" y="1407322"/>
                </a:cubicBezTo>
                <a:cubicBezTo>
                  <a:pt x="104548" y="1390894"/>
                  <a:pt x="100335" y="1368051"/>
                  <a:pt x="89600" y="1349265"/>
                </a:cubicBezTo>
                <a:cubicBezTo>
                  <a:pt x="80945" y="1334119"/>
                  <a:pt x="67657" y="1321662"/>
                  <a:pt x="60572" y="1305722"/>
                </a:cubicBezTo>
                <a:cubicBezTo>
                  <a:pt x="48145" y="1277760"/>
                  <a:pt x="31543" y="1218636"/>
                  <a:pt x="31543" y="1218636"/>
                </a:cubicBezTo>
                <a:cubicBezTo>
                  <a:pt x="36381" y="1146065"/>
                  <a:pt x="29399" y="1071721"/>
                  <a:pt x="46058" y="1000922"/>
                </a:cubicBezTo>
                <a:cubicBezTo>
                  <a:pt x="50053" y="983942"/>
                  <a:pt x="72228" y="973472"/>
                  <a:pt x="89600" y="971893"/>
                </a:cubicBezTo>
                <a:cubicBezTo>
                  <a:pt x="128446" y="968361"/>
                  <a:pt x="167010" y="981569"/>
                  <a:pt x="205715" y="986407"/>
                </a:cubicBezTo>
                <a:cubicBezTo>
                  <a:pt x="220390" y="1008421"/>
                  <a:pt x="249258" y="1076547"/>
                  <a:pt x="249258" y="986407"/>
                </a:cubicBezTo>
                <a:cubicBezTo>
                  <a:pt x="249258" y="923636"/>
                  <a:pt x="235744" y="915338"/>
                  <a:pt x="205715" y="870293"/>
                </a:cubicBezTo>
                <a:cubicBezTo>
                  <a:pt x="215391" y="768693"/>
                  <a:pt x="195138" y="659555"/>
                  <a:pt x="234743" y="565493"/>
                </a:cubicBezTo>
                <a:cubicBezTo>
                  <a:pt x="246617" y="537292"/>
                  <a:pt x="321829" y="594522"/>
                  <a:pt x="321829" y="594522"/>
                </a:cubicBezTo>
                <a:cubicBezTo>
                  <a:pt x="331505" y="609036"/>
                  <a:pt x="334309" y="643582"/>
                  <a:pt x="350858" y="638065"/>
                </a:cubicBezTo>
                <a:cubicBezTo>
                  <a:pt x="369782" y="631757"/>
                  <a:pt x="359892" y="599188"/>
                  <a:pt x="365372" y="580007"/>
                </a:cubicBezTo>
                <a:cubicBezTo>
                  <a:pt x="369575" y="565297"/>
                  <a:pt x="375048" y="550979"/>
                  <a:pt x="379886" y="536465"/>
                </a:cubicBezTo>
                <a:cubicBezTo>
                  <a:pt x="390311" y="400943"/>
                  <a:pt x="335832" y="311238"/>
                  <a:pt x="437943" y="362293"/>
                </a:cubicBezTo>
                <a:cubicBezTo>
                  <a:pt x="453545" y="370094"/>
                  <a:pt x="466972" y="381646"/>
                  <a:pt x="481486" y="391322"/>
                </a:cubicBezTo>
                <a:cubicBezTo>
                  <a:pt x="486324" y="405836"/>
                  <a:pt x="486205" y="423112"/>
                  <a:pt x="496000" y="434865"/>
                </a:cubicBezTo>
                <a:cubicBezTo>
                  <a:pt x="529795" y="475418"/>
                  <a:pt x="554195" y="478453"/>
                  <a:pt x="597600" y="492922"/>
                </a:cubicBezTo>
                <a:lnTo>
                  <a:pt x="655658" y="405836"/>
                </a:lnTo>
                <a:lnTo>
                  <a:pt x="684686" y="362293"/>
                </a:lnTo>
                <a:cubicBezTo>
                  <a:pt x="689524" y="342941"/>
                  <a:pt x="689303" y="321556"/>
                  <a:pt x="699200" y="304236"/>
                </a:cubicBezTo>
                <a:cubicBezTo>
                  <a:pt x="709384" y="286414"/>
                  <a:pt x="729602" y="276462"/>
                  <a:pt x="742743" y="260693"/>
                </a:cubicBezTo>
                <a:cubicBezTo>
                  <a:pt x="753910" y="247292"/>
                  <a:pt x="759437" y="229485"/>
                  <a:pt x="771772" y="217150"/>
                </a:cubicBezTo>
                <a:cubicBezTo>
                  <a:pt x="784107" y="204815"/>
                  <a:pt x="801120" y="198261"/>
                  <a:pt x="815315" y="188122"/>
                </a:cubicBezTo>
                <a:cubicBezTo>
                  <a:pt x="835000" y="174062"/>
                  <a:pt x="855005" y="160322"/>
                  <a:pt x="873372" y="144579"/>
                </a:cubicBezTo>
                <a:cubicBezTo>
                  <a:pt x="888957" y="131221"/>
                  <a:pt x="901146" y="114177"/>
                  <a:pt x="916915" y="101036"/>
                </a:cubicBezTo>
                <a:cubicBezTo>
                  <a:pt x="1038158" y="0"/>
                  <a:pt x="876792" y="155673"/>
                  <a:pt x="1004000" y="28465"/>
                </a:cubicBezTo>
                <a:cubicBezTo>
                  <a:pt x="999162" y="183284"/>
                  <a:pt x="989486" y="338027"/>
                  <a:pt x="989486" y="492922"/>
                </a:cubicBezTo>
                <a:cubicBezTo>
                  <a:pt x="989486" y="522351"/>
                  <a:pt x="983191" y="559198"/>
                  <a:pt x="1004000" y="580007"/>
                </a:cubicBezTo>
                <a:cubicBezTo>
                  <a:pt x="1016335" y="592342"/>
                  <a:pt x="1031603" y="558064"/>
                  <a:pt x="1047543" y="550979"/>
                </a:cubicBezTo>
                <a:cubicBezTo>
                  <a:pt x="1075505" y="538552"/>
                  <a:pt x="1134629" y="521950"/>
                  <a:pt x="1134629" y="521950"/>
                </a:cubicBezTo>
                <a:cubicBezTo>
                  <a:pt x="1144305" y="536464"/>
                  <a:pt x="1155857" y="549891"/>
                  <a:pt x="1163658" y="565493"/>
                </a:cubicBezTo>
                <a:cubicBezTo>
                  <a:pt x="1195458" y="629093"/>
                  <a:pt x="1178203" y="700817"/>
                  <a:pt x="1163658" y="768693"/>
                </a:cubicBezTo>
                <a:cubicBezTo>
                  <a:pt x="1160003" y="785750"/>
                  <a:pt x="1144305" y="797722"/>
                  <a:pt x="1134629" y="812236"/>
                </a:cubicBezTo>
                <a:cubicBezTo>
                  <a:pt x="1129791" y="831588"/>
                  <a:pt x="1125595" y="851113"/>
                  <a:pt x="1120115" y="870293"/>
                </a:cubicBezTo>
                <a:cubicBezTo>
                  <a:pt x="1090470" y="974050"/>
                  <a:pt x="1070479" y="911134"/>
                  <a:pt x="1294286" y="928350"/>
                </a:cubicBezTo>
                <a:cubicBezTo>
                  <a:pt x="1284693" y="1139397"/>
                  <a:pt x="1304522" y="1168299"/>
                  <a:pt x="1265258" y="1305722"/>
                </a:cubicBezTo>
                <a:cubicBezTo>
                  <a:pt x="1261055" y="1320433"/>
                  <a:pt x="1258173" y="1335891"/>
                  <a:pt x="1250743" y="1349265"/>
                </a:cubicBezTo>
                <a:cubicBezTo>
                  <a:pt x="1233800" y="1379762"/>
                  <a:pt x="1221714" y="1416998"/>
                  <a:pt x="1192686" y="1436350"/>
                </a:cubicBezTo>
                <a:cubicBezTo>
                  <a:pt x="1136413" y="1473866"/>
                  <a:pt x="1165692" y="1459863"/>
                  <a:pt x="1105600" y="1479893"/>
                </a:cubicBezTo>
                <a:cubicBezTo>
                  <a:pt x="1120114" y="1489569"/>
                  <a:pt x="1138246" y="1495300"/>
                  <a:pt x="1149143" y="1508922"/>
                </a:cubicBezTo>
                <a:cubicBezTo>
                  <a:pt x="1176167" y="1542701"/>
                  <a:pt x="1159285" y="1575026"/>
                  <a:pt x="1149143" y="1610522"/>
                </a:cubicBezTo>
                <a:cubicBezTo>
                  <a:pt x="1144940" y="1625233"/>
                  <a:pt x="1143116" y="1641335"/>
                  <a:pt x="1134629" y="1654065"/>
                </a:cubicBezTo>
                <a:cubicBezTo>
                  <a:pt x="1113162" y="1686266"/>
                  <a:pt x="1028711" y="1747428"/>
                  <a:pt x="1004000" y="1755665"/>
                </a:cubicBezTo>
                <a:cubicBezTo>
                  <a:pt x="989486" y="1760503"/>
                  <a:pt x="974142" y="1763337"/>
                  <a:pt x="960458" y="1770179"/>
                </a:cubicBezTo>
                <a:cubicBezTo>
                  <a:pt x="944856" y="1777980"/>
                  <a:pt x="933248" y="1793082"/>
                  <a:pt x="916915" y="1799207"/>
                </a:cubicBezTo>
                <a:cubicBezTo>
                  <a:pt x="893816" y="1807869"/>
                  <a:pt x="868144" y="1807231"/>
                  <a:pt x="844343" y="1813722"/>
                </a:cubicBezTo>
                <a:cubicBezTo>
                  <a:pt x="814823" y="1821773"/>
                  <a:pt x="757258" y="1842750"/>
                  <a:pt x="757258" y="1842750"/>
                </a:cubicBezTo>
                <a:cubicBezTo>
                  <a:pt x="718352" y="1839508"/>
                  <a:pt x="598829" y="1843365"/>
                  <a:pt x="539543" y="1813722"/>
                </a:cubicBezTo>
                <a:cubicBezTo>
                  <a:pt x="523941" y="1805921"/>
                  <a:pt x="510514" y="1794369"/>
                  <a:pt x="496000" y="1784693"/>
                </a:cubicBezTo>
                <a:cubicBezTo>
                  <a:pt x="486324" y="1770179"/>
                  <a:pt x="480593" y="1752047"/>
                  <a:pt x="466972" y="1741150"/>
                </a:cubicBezTo>
                <a:cubicBezTo>
                  <a:pt x="455025" y="1731593"/>
                  <a:pt x="438728" y="1726636"/>
                  <a:pt x="423429" y="1726636"/>
                </a:cubicBezTo>
                <a:cubicBezTo>
                  <a:pt x="388396" y="1726636"/>
                  <a:pt x="341676" y="1744211"/>
                  <a:pt x="307315" y="1755665"/>
                </a:cubicBezTo>
                <a:cubicBezTo>
                  <a:pt x="278772" y="1798478"/>
                  <a:pt x="276650" y="1807827"/>
                  <a:pt x="234743" y="1842750"/>
                </a:cubicBezTo>
                <a:cubicBezTo>
                  <a:pt x="221342" y="1853917"/>
                  <a:pt x="205714" y="1862103"/>
                  <a:pt x="191200" y="1871779"/>
                </a:cubicBezTo>
                <a:cubicBezTo>
                  <a:pt x="137565" y="1952234"/>
                  <a:pt x="192860" y="1888597"/>
                  <a:pt x="118629" y="1929836"/>
                </a:cubicBezTo>
                <a:cubicBezTo>
                  <a:pt x="88131" y="1946779"/>
                  <a:pt x="31543" y="1987893"/>
                  <a:pt x="31543" y="1987893"/>
                </a:cubicBezTo>
                <a:cubicBezTo>
                  <a:pt x="21867" y="1973379"/>
                  <a:pt x="5383" y="1961557"/>
                  <a:pt x="2515" y="1944350"/>
                </a:cubicBezTo>
                <a:cubicBezTo>
                  <a:pt x="0" y="1929259"/>
                  <a:pt x="7472" y="1912754"/>
                  <a:pt x="17029" y="1900807"/>
                </a:cubicBezTo>
                <a:cubicBezTo>
                  <a:pt x="27926" y="1887186"/>
                  <a:pt x="44970" y="1879580"/>
                  <a:pt x="60572" y="1871779"/>
                </a:cubicBezTo>
                <a:cubicBezTo>
                  <a:pt x="111020" y="1846556"/>
                  <a:pt x="144651" y="1857265"/>
                  <a:pt x="205715" y="1857265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8278502" y="4724400"/>
            <a:ext cx="865498" cy="1060614"/>
          </a:xfrm>
          <a:custGeom>
            <a:avLst/>
            <a:gdLst>
              <a:gd name="connsiteX0" fmla="*/ 104115 w 1304522"/>
              <a:gd name="connsiteY0" fmla="*/ 1900807 h 1987893"/>
              <a:gd name="connsiteX1" fmla="*/ 220229 w 1304522"/>
              <a:gd name="connsiteY1" fmla="*/ 1770179 h 1987893"/>
              <a:gd name="connsiteX2" fmla="*/ 263772 w 1304522"/>
              <a:gd name="connsiteY2" fmla="*/ 1726636 h 1987893"/>
              <a:gd name="connsiteX3" fmla="*/ 365372 w 1304522"/>
              <a:gd name="connsiteY3" fmla="*/ 1610522 h 1987893"/>
              <a:gd name="connsiteX4" fmla="*/ 292800 w 1304522"/>
              <a:gd name="connsiteY4" fmla="*/ 1552465 h 1987893"/>
              <a:gd name="connsiteX5" fmla="*/ 205715 w 1304522"/>
              <a:gd name="connsiteY5" fmla="*/ 1494407 h 1987893"/>
              <a:gd name="connsiteX6" fmla="*/ 176686 w 1304522"/>
              <a:gd name="connsiteY6" fmla="*/ 1450865 h 1987893"/>
              <a:gd name="connsiteX7" fmla="*/ 118629 w 1304522"/>
              <a:gd name="connsiteY7" fmla="*/ 1407322 h 1987893"/>
              <a:gd name="connsiteX8" fmla="*/ 89600 w 1304522"/>
              <a:gd name="connsiteY8" fmla="*/ 1349265 h 1987893"/>
              <a:gd name="connsiteX9" fmla="*/ 60572 w 1304522"/>
              <a:gd name="connsiteY9" fmla="*/ 1305722 h 1987893"/>
              <a:gd name="connsiteX10" fmla="*/ 31543 w 1304522"/>
              <a:gd name="connsiteY10" fmla="*/ 1218636 h 1987893"/>
              <a:gd name="connsiteX11" fmla="*/ 46058 w 1304522"/>
              <a:gd name="connsiteY11" fmla="*/ 1000922 h 1987893"/>
              <a:gd name="connsiteX12" fmla="*/ 89600 w 1304522"/>
              <a:gd name="connsiteY12" fmla="*/ 971893 h 1987893"/>
              <a:gd name="connsiteX13" fmla="*/ 205715 w 1304522"/>
              <a:gd name="connsiteY13" fmla="*/ 986407 h 1987893"/>
              <a:gd name="connsiteX14" fmla="*/ 249258 w 1304522"/>
              <a:gd name="connsiteY14" fmla="*/ 986407 h 1987893"/>
              <a:gd name="connsiteX15" fmla="*/ 205715 w 1304522"/>
              <a:gd name="connsiteY15" fmla="*/ 870293 h 1987893"/>
              <a:gd name="connsiteX16" fmla="*/ 234743 w 1304522"/>
              <a:gd name="connsiteY16" fmla="*/ 565493 h 1987893"/>
              <a:gd name="connsiteX17" fmla="*/ 321829 w 1304522"/>
              <a:gd name="connsiteY17" fmla="*/ 594522 h 1987893"/>
              <a:gd name="connsiteX18" fmla="*/ 350858 w 1304522"/>
              <a:gd name="connsiteY18" fmla="*/ 638065 h 1987893"/>
              <a:gd name="connsiteX19" fmla="*/ 365372 w 1304522"/>
              <a:gd name="connsiteY19" fmla="*/ 580007 h 1987893"/>
              <a:gd name="connsiteX20" fmla="*/ 379886 w 1304522"/>
              <a:gd name="connsiteY20" fmla="*/ 536465 h 1987893"/>
              <a:gd name="connsiteX21" fmla="*/ 437943 w 1304522"/>
              <a:gd name="connsiteY21" fmla="*/ 362293 h 1987893"/>
              <a:gd name="connsiteX22" fmla="*/ 481486 w 1304522"/>
              <a:gd name="connsiteY22" fmla="*/ 391322 h 1987893"/>
              <a:gd name="connsiteX23" fmla="*/ 496000 w 1304522"/>
              <a:gd name="connsiteY23" fmla="*/ 434865 h 1987893"/>
              <a:gd name="connsiteX24" fmla="*/ 597600 w 1304522"/>
              <a:gd name="connsiteY24" fmla="*/ 492922 h 1987893"/>
              <a:gd name="connsiteX25" fmla="*/ 655658 w 1304522"/>
              <a:gd name="connsiteY25" fmla="*/ 405836 h 1987893"/>
              <a:gd name="connsiteX26" fmla="*/ 684686 w 1304522"/>
              <a:gd name="connsiteY26" fmla="*/ 362293 h 1987893"/>
              <a:gd name="connsiteX27" fmla="*/ 699200 w 1304522"/>
              <a:gd name="connsiteY27" fmla="*/ 304236 h 1987893"/>
              <a:gd name="connsiteX28" fmla="*/ 742743 w 1304522"/>
              <a:gd name="connsiteY28" fmla="*/ 260693 h 1987893"/>
              <a:gd name="connsiteX29" fmla="*/ 771772 w 1304522"/>
              <a:gd name="connsiteY29" fmla="*/ 217150 h 1987893"/>
              <a:gd name="connsiteX30" fmla="*/ 815315 w 1304522"/>
              <a:gd name="connsiteY30" fmla="*/ 188122 h 1987893"/>
              <a:gd name="connsiteX31" fmla="*/ 873372 w 1304522"/>
              <a:gd name="connsiteY31" fmla="*/ 144579 h 1987893"/>
              <a:gd name="connsiteX32" fmla="*/ 916915 w 1304522"/>
              <a:gd name="connsiteY32" fmla="*/ 101036 h 1987893"/>
              <a:gd name="connsiteX33" fmla="*/ 1004000 w 1304522"/>
              <a:gd name="connsiteY33" fmla="*/ 28465 h 1987893"/>
              <a:gd name="connsiteX34" fmla="*/ 989486 w 1304522"/>
              <a:gd name="connsiteY34" fmla="*/ 492922 h 1987893"/>
              <a:gd name="connsiteX35" fmla="*/ 1004000 w 1304522"/>
              <a:gd name="connsiteY35" fmla="*/ 580007 h 1987893"/>
              <a:gd name="connsiteX36" fmla="*/ 1047543 w 1304522"/>
              <a:gd name="connsiteY36" fmla="*/ 550979 h 1987893"/>
              <a:gd name="connsiteX37" fmla="*/ 1134629 w 1304522"/>
              <a:gd name="connsiteY37" fmla="*/ 521950 h 1987893"/>
              <a:gd name="connsiteX38" fmla="*/ 1163658 w 1304522"/>
              <a:gd name="connsiteY38" fmla="*/ 565493 h 1987893"/>
              <a:gd name="connsiteX39" fmla="*/ 1163658 w 1304522"/>
              <a:gd name="connsiteY39" fmla="*/ 768693 h 1987893"/>
              <a:gd name="connsiteX40" fmla="*/ 1134629 w 1304522"/>
              <a:gd name="connsiteY40" fmla="*/ 812236 h 1987893"/>
              <a:gd name="connsiteX41" fmla="*/ 1120115 w 1304522"/>
              <a:gd name="connsiteY41" fmla="*/ 870293 h 1987893"/>
              <a:gd name="connsiteX42" fmla="*/ 1294286 w 1304522"/>
              <a:gd name="connsiteY42" fmla="*/ 928350 h 1987893"/>
              <a:gd name="connsiteX43" fmla="*/ 1265258 w 1304522"/>
              <a:gd name="connsiteY43" fmla="*/ 1305722 h 1987893"/>
              <a:gd name="connsiteX44" fmla="*/ 1250743 w 1304522"/>
              <a:gd name="connsiteY44" fmla="*/ 1349265 h 1987893"/>
              <a:gd name="connsiteX45" fmla="*/ 1192686 w 1304522"/>
              <a:gd name="connsiteY45" fmla="*/ 1436350 h 1987893"/>
              <a:gd name="connsiteX46" fmla="*/ 1105600 w 1304522"/>
              <a:gd name="connsiteY46" fmla="*/ 1479893 h 1987893"/>
              <a:gd name="connsiteX47" fmla="*/ 1149143 w 1304522"/>
              <a:gd name="connsiteY47" fmla="*/ 1508922 h 1987893"/>
              <a:gd name="connsiteX48" fmla="*/ 1149143 w 1304522"/>
              <a:gd name="connsiteY48" fmla="*/ 1610522 h 1987893"/>
              <a:gd name="connsiteX49" fmla="*/ 1134629 w 1304522"/>
              <a:gd name="connsiteY49" fmla="*/ 1654065 h 1987893"/>
              <a:gd name="connsiteX50" fmla="*/ 1004000 w 1304522"/>
              <a:gd name="connsiteY50" fmla="*/ 1755665 h 1987893"/>
              <a:gd name="connsiteX51" fmla="*/ 960458 w 1304522"/>
              <a:gd name="connsiteY51" fmla="*/ 1770179 h 1987893"/>
              <a:gd name="connsiteX52" fmla="*/ 916915 w 1304522"/>
              <a:gd name="connsiteY52" fmla="*/ 1799207 h 1987893"/>
              <a:gd name="connsiteX53" fmla="*/ 844343 w 1304522"/>
              <a:gd name="connsiteY53" fmla="*/ 1813722 h 1987893"/>
              <a:gd name="connsiteX54" fmla="*/ 757258 w 1304522"/>
              <a:gd name="connsiteY54" fmla="*/ 1842750 h 1987893"/>
              <a:gd name="connsiteX55" fmla="*/ 539543 w 1304522"/>
              <a:gd name="connsiteY55" fmla="*/ 1813722 h 1987893"/>
              <a:gd name="connsiteX56" fmla="*/ 496000 w 1304522"/>
              <a:gd name="connsiteY56" fmla="*/ 1784693 h 1987893"/>
              <a:gd name="connsiteX57" fmla="*/ 466972 w 1304522"/>
              <a:gd name="connsiteY57" fmla="*/ 1741150 h 1987893"/>
              <a:gd name="connsiteX58" fmla="*/ 423429 w 1304522"/>
              <a:gd name="connsiteY58" fmla="*/ 1726636 h 1987893"/>
              <a:gd name="connsiteX59" fmla="*/ 307315 w 1304522"/>
              <a:gd name="connsiteY59" fmla="*/ 1755665 h 1987893"/>
              <a:gd name="connsiteX60" fmla="*/ 234743 w 1304522"/>
              <a:gd name="connsiteY60" fmla="*/ 1842750 h 1987893"/>
              <a:gd name="connsiteX61" fmla="*/ 191200 w 1304522"/>
              <a:gd name="connsiteY61" fmla="*/ 1871779 h 1987893"/>
              <a:gd name="connsiteX62" fmla="*/ 118629 w 1304522"/>
              <a:gd name="connsiteY62" fmla="*/ 1929836 h 1987893"/>
              <a:gd name="connsiteX63" fmla="*/ 31543 w 1304522"/>
              <a:gd name="connsiteY63" fmla="*/ 1987893 h 1987893"/>
              <a:gd name="connsiteX64" fmla="*/ 2515 w 1304522"/>
              <a:gd name="connsiteY64" fmla="*/ 1944350 h 1987893"/>
              <a:gd name="connsiteX65" fmla="*/ 17029 w 1304522"/>
              <a:gd name="connsiteY65" fmla="*/ 1900807 h 1987893"/>
              <a:gd name="connsiteX66" fmla="*/ 60572 w 1304522"/>
              <a:gd name="connsiteY66" fmla="*/ 1871779 h 1987893"/>
              <a:gd name="connsiteX67" fmla="*/ 205715 w 1304522"/>
              <a:gd name="connsiteY67" fmla="*/ 1857265 h 198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04522" h="1987893">
                <a:moveTo>
                  <a:pt x="104115" y="1900807"/>
                </a:moveTo>
                <a:cubicBezTo>
                  <a:pt x="155915" y="1823107"/>
                  <a:pt x="120808" y="1869600"/>
                  <a:pt x="220229" y="1770179"/>
                </a:cubicBezTo>
                <a:cubicBezTo>
                  <a:pt x="234743" y="1755665"/>
                  <a:pt x="252386" y="1743715"/>
                  <a:pt x="263772" y="1726636"/>
                </a:cubicBezTo>
                <a:cubicBezTo>
                  <a:pt x="331505" y="1625036"/>
                  <a:pt x="292800" y="1658902"/>
                  <a:pt x="365372" y="1610522"/>
                </a:cubicBezTo>
                <a:cubicBezTo>
                  <a:pt x="311734" y="1530065"/>
                  <a:pt x="367033" y="1593706"/>
                  <a:pt x="292800" y="1552465"/>
                </a:cubicBezTo>
                <a:cubicBezTo>
                  <a:pt x="262303" y="1535522"/>
                  <a:pt x="205715" y="1494407"/>
                  <a:pt x="205715" y="1494407"/>
                </a:cubicBezTo>
                <a:cubicBezTo>
                  <a:pt x="196039" y="1479893"/>
                  <a:pt x="189021" y="1463200"/>
                  <a:pt x="176686" y="1450865"/>
                </a:cubicBezTo>
                <a:cubicBezTo>
                  <a:pt x="159581" y="1433760"/>
                  <a:pt x="134372" y="1425689"/>
                  <a:pt x="118629" y="1407322"/>
                </a:cubicBezTo>
                <a:cubicBezTo>
                  <a:pt x="104548" y="1390894"/>
                  <a:pt x="100335" y="1368051"/>
                  <a:pt x="89600" y="1349265"/>
                </a:cubicBezTo>
                <a:cubicBezTo>
                  <a:pt x="80945" y="1334119"/>
                  <a:pt x="67657" y="1321662"/>
                  <a:pt x="60572" y="1305722"/>
                </a:cubicBezTo>
                <a:cubicBezTo>
                  <a:pt x="48145" y="1277760"/>
                  <a:pt x="31543" y="1218636"/>
                  <a:pt x="31543" y="1218636"/>
                </a:cubicBezTo>
                <a:cubicBezTo>
                  <a:pt x="36381" y="1146065"/>
                  <a:pt x="29399" y="1071721"/>
                  <a:pt x="46058" y="1000922"/>
                </a:cubicBezTo>
                <a:cubicBezTo>
                  <a:pt x="50053" y="983942"/>
                  <a:pt x="72228" y="973472"/>
                  <a:pt x="89600" y="971893"/>
                </a:cubicBezTo>
                <a:cubicBezTo>
                  <a:pt x="128446" y="968361"/>
                  <a:pt x="167010" y="981569"/>
                  <a:pt x="205715" y="986407"/>
                </a:cubicBezTo>
                <a:cubicBezTo>
                  <a:pt x="220390" y="1008421"/>
                  <a:pt x="249258" y="1076547"/>
                  <a:pt x="249258" y="986407"/>
                </a:cubicBezTo>
                <a:cubicBezTo>
                  <a:pt x="249258" y="923636"/>
                  <a:pt x="235744" y="915338"/>
                  <a:pt x="205715" y="870293"/>
                </a:cubicBezTo>
                <a:cubicBezTo>
                  <a:pt x="215391" y="768693"/>
                  <a:pt x="195138" y="659555"/>
                  <a:pt x="234743" y="565493"/>
                </a:cubicBezTo>
                <a:cubicBezTo>
                  <a:pt x="246617" y="537292"/>
                  <a:pt x="321829" y="594522"/>
                  <a:pt x="321829" y="594522"/>
                </a:cubicBezTo>
                <a:cubicBezTo>
                  <a:pt x="331505" y="609036"/>
                  <a:pt x="334309" y="643582"/>
                  <a:pt x="350858" y="638065"/>
                </a:cubicBezTo>
                <a:cubicBezTo>
                  <a:pt x="369782" y="631757"/>
                  <a:pt x="359892" y="599188"/>
                  <a:pt x="365372" y="580007"/>
                </a:cubicBezTo>
                <a:cubicBezTo>
                  <a:pt x="369575" y="565297"/>
                  <a:pt x="375048" y="550979"/>
                  <a:pt x="379886" y="536465"/>
                </a:cubicBezTo>
                <a:cubicBezTo>
                  <a:pt x="390311" y="400943"/>
                  <a:pt x="335832" y="311238"/>
                  <a:pt x="437943" y="362293"/>
                </a:cubicBezTo>
                <a:cubicBezTo>
                  <a:pt x="453545" y="370094"/>
                  <a:pt x="466972" y="381646"/>
                  <a:pt x="481486" y="391322"/>
                </a:cubicBezTo>
                <a:cubicBezTo>
                  <a:pt x="486324" y="405836"/>
                  <a:pt x="486205" y="423112"/>
                  <a:pt x="496000" y="434865"/>
                </a:cubicBezTo>
                <a:cubicBezTo>
                  <a:pt x="529795" y="475418"/>
                  <a:pt x="554195" y="478453"/>
                  <a:pt x="597600" y="492922"/>
                </a:cubicBezTo>
                <a:lnTo>
                  <a:pt x="655658" y="405836"/>
                </a:lnTo>
                <a:lnTo>
                  <a:pt x="684686" y="362293"/>
                </a:lnTo>
                <a:cubicBezTo>
                  <a:pt x="689524" y="342941"/>
                  <a:pt x="689303" y="321556"/>
                  <a:pt x="699200" y="304236"/>
                </a:cubicBezTo>
                <a:cubicBezTo>
                  <a:pt x="709384" y="286414"/>
                  <a:pt x="729602" y="276462"/>
                  <a:pt x="742743" y="260693"/>
                </a:cubicBezTo>
                <a:cubicBezTo>
                  <a:pt x="753910" y="247292"/>
                  <a:pt x="759437" y="229485"/>
                  <a:pt x="771772" y="217150"/>
                </a:cubicBezTo>
                <a:cubicBezTo>
                  <a:pt x="784107" y="204815"/>
                  <a:pt x="801120" y="198261"/>
                  <a:pt x="815315" y="188122"/>
                </a:cubicBezTo>
                <a:cubicBezTo>
                  <a:pt x="835000" y="174062"/>
                  <a:pt x="855005" y="160322"/>
                  <a:pt x="873372" y="144579"/>
                </a:cubicBezTo>
                <a:cubicBezTo>
                  <a:pt x="888957" y="131221"/>
                  <a:pt x="901146" y="114177"/>
                  <a:pt x="916915" y="101036"/>
                </a:cubicBezTo>
                <a:cubicBezTo>
                  <a:pt x="1038158" y="0"/>
                  <a:pt x="876792" y="155673"/>
                  <a:pt x="1004000" y="28465"/>
                </a:cubicBezTo>
                <a:cubicBezTo>
                  <a:pt x="999162" y="183284"/>
                  <a:pt x="989486" y="338027"/>
                  <a:pt x="989486" y="492922"/>
                </a:cubicBezTo>
                <a:cubicBezTo>
                  <a:pt x="989486" y="522351"/>
                  <a:pt x="983191" y="559198"/>
                  <a:pt x="1004000" y="580007"/>
                </a:cubicBezTo>
                <a:cubicBezTo>
                  <a:pt x="1016335" y="592342"/>
                  <a:pt x="1031603" y="558064"/>
                  <a:pt x="1047543" y="550979"/>
                </a:cubicBezTo>
                <a:cubicBezTo>
                  <a:pt x="1075505" y="538552"/>
                  <a:pt x="1134629" y="521950"/>
                  <a:pt x="1134629" y="521950"/>
                </a:cubicBezTo>
                <a:cubicBezTo>
                  <a:pt x="1144305" y="536464"/>
                  <a:pt x="1155857" y="549891"/>
                  <a:pt x="1163658" y="565493"/>
                </a:cubicBezTo>
                <a:cubicBezTo>
                  <a:pt x="1195458" y="629093"/>
                  <a:pt x="1178203" y="700817"/>
                  <a:pt x="1163658" y="768693"/>
                </a:cubicBezTo>
                <a:cubicBezTo>
                  <a:pt x="1160003" y="785750"/>
                  <a:pt x="1144305" y="797722"/>
                  <a:pt x="1134629" y="812236"/>
                </a:cubicBezTo>
                <a:cubicBezTo>
                  <a:pt x="1129791" y="831588"/>
                  <a:pt x="1125595" y="851113"/>
                  <a:pt x="1120115" y="870293"/>
                </a:cubicBezTo>
                <a:cubicBezTo>
                  <a:pt x="1090470" y="974050"/>
                  <a:pt x="1070479" y="911134"/>
                  <a:pt x="1294286" y="928350"/>
                </a:cubicBezTo>
                <a:cubicBezTo>
                  <a:pt x="1284693" y="1139397"/>
                  <a:pt x="1304522" y="1168299"/>
                  <a:pt x="1265258" y="1305722"/>
                </a:cubicBezTo>
                <a:cubicBezTo>
                  <a:pt x="1261055" y="1320433"/>
                  <a:pt x="1258173" y="1335891"/>
                  <a:pt x="1250743" y="1349265"/>
                </a:cubicBezTo>
                <a:cubicBezTo>
                  <a:pt x="1233800" y="1379762"/>
                  <a:pt x="1221714" y="1416998"/>
                  <a:pt x="1192686" y="1436350"/>
                </a:cubicBezTo>
                <a:cubicBezTo>
                  <a:pt x="1136413" y="1473866"/>
                  <a:pt x="1165692" y="1459863"/>
                  <a:pt x="1105600" y="1479893"/>
                </a:cubicBezTo>
                <a:cubicBezTo>
                  <a:pt x="1120114" y="1489569"/>
                  <a:pt x="1138246" y="1495300"/>
                  <a:pt x="1149143" y="1508922"/>
                </a:cubicBezTo>
                <a:cubicBezTo>
                  <a:pt x="1176167" y="1542701"/>
                  <a:pt x="1159285" y="1575026"/>
                  <a:pt x="1149143" y="1610522"/>
                </a:cubicBezTo>
                <a:cubicBezTo>
                  <a:pt x="1144940" y="1625233"/>
                  <a:pt x="1143116" y="1641335"/>
                  <a:pt x="1134629" y="1654065"/>
                </a:cubicBezTo>
                <a:cubicBezTo>
                  <a:pt x="1113162" y="1686266"/>
                  <a:pt x="1028711" y="1747428"/>
                  <a:pt x="1004000" y="1755665"/>
                </a:cubicBezTo>
                <a:cubicBezTo>
                  <a:pt x="989486" y="1760503"/>
                  <a:pt x="974142" y="1763337"/>
                  <a:pt x="960458" y="1770179"/>
                </a:cubicBezTo>
                <a:cubicBezTo>
                  <a:pt x="944856" y="1777980"/>
                  <a:pt x="933248" y="1793082"/>
                  <a:pt x="916915" y="1799207"/>
                </a:cubicBezTo>
                <a:cubicBezTo>
                  <a:pt x="893816" y="1807869"/>
                  <a:pt x="868144" y="1807231"/>
                  <a:pt x="844343" y="1813722"/>
                </a:cubicBezTo>
                <a:cubicBezTo>
                  <a:pt x="814823" y="1821773"/>
                  <a:pt x="757258" y="1842750"/>
                  <a:pt x="757258" y="1842750"/>
                </a:cubicBezTo>
                <a:cubicBezTo>
                  <a:pt x="718352" y="1839508"/>
                  <a:pt x="598829" y="1843365"/>
                  <a:pt x="539543" y="1813722"/>
                </a:cubicBezTo>
                <a:cubicBezTo>
                  <a:pt x="523941" y="1805921"/>
                  <a:pt x="510514" y="1794369"/>
                  <a:pt x="496000" y="1784693"/>
                </a:cubicBezTo>
                <a:cubicBezTo>
                  <a:pt x="486324" y="1770179"/>
                  <a:pt x="480593" y="1752047"/>
                  <a:pt x="466972" y="1741150"/>
                </a:cubicBezTo>
                <a:cubicBezTo>
                  <a:pt x="455025" y="1731593"/>
                  <a:pt x="438728" y="1726636"/>
                  <a:pt x="423429" y="1726636"/>
                </a:cubicBezTo>
                <a:cubicBezTo>
                  <a:pt x="388396" y="1726636"/>
                  <a:pt x="341676" y="1744211"/>
                  <a:pt x="307315" y="1755665"/>
                </a:cubicBezTo>
                <a:cubicBezTo>
                  <a:pt x="278772" y="1798478"/>
                  <a:pt x="276650" y="1807827"/>
                  <a:pt x="234743" y="1842750"/>
                </a:cubicBezTo>
                <a:cubicBezTo>
                  <a:pt x="221342" y="1853917"/>
                  <a:pt x="205714" y="1862103"/>
                  <a:pt x="191200" y="1871779"/>
                </a:cubicBezTo>
                <a:cubicBezTo>
                  <a:pt x="137565" y="1952234"/>
                  <a:pt x="192860" y="1888597"/>
                  <a:pt x="118629" y="1929836"/>
                </a:cubicBezTo>
                <a:cubicBezTo>
                  <a:pt x="88131" y="1946779"/>
                  <a:pt x="31543" y="1987893"/>
                  <a:pt x="31543" y="1987893"/>
                </a:cubicBezTo>
                <a:cubicBezTo>
                  <a:pt x="21867" y="1973379"/>
                  <a:pt x="5383" y="1961557"/>
                  <a:pt x="2515" y="1944350"/>
                </a:cubicBezTo>
                <a:cubicBezTo>
                  <a:pt x="0" y="1929259"/>
                  <a:pt x="7472" y="1912754"/>
                  <a:pt x="17029" y="1900807"/>
                </a:cubicBezTo>
                <a:cubicBezTo>
                  <a:pt x="27926" y="1887186"/>
                  <a:pt x="44970" y="1879580"/>
                  <a:pt x="60572" y="1871779"/>
                </a:cubicBezTo>
                <a:cubicBezTo>
                  <a:pt x="111020" y="1846556"/>
                  <a:pt x="144651" y="1857265"/>
                  <a:pt x="205715" y="1857265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8278502" y="5797386"/>
            <a:ext cx="865498" cy="1060614"/>
          </a:xfrm>
          <a:custGeom>
            <a:avLst/>
            <a:gdLst>
              <a:gd name="connsiteX0" fmla="*/ 104115 w 1304522"/>
              <a:gd name="connsiteY0" fmla="*/ 1900807 h 1987893"/>
              <a:gd name="connsiteX1" fmla="*/ 220229 w 1304522"/>
              <a:gd name="connsiteY1" fmla="*/ 1770179 h 1987893"/>
              <a:gd name="connsiteX2" fmla="*/ 263772 w 1304522"/>
              <a:gd name="connsiteY2" fmla="*/ 1726636 h 1987893"/>
              <a:gd name="connsiteX3" fmla="*/ 365372 w 1304522"/>
              <a:gd name="connsiteY3" fmla="*/ 1610522 h 1987893"/>
              <a:gd name="connsiteX4" fmla="*/ 292800 w 1304522"/>
              <a:gd name="connsiteY4" fmla="*/ 1552465 h 1987893"/>
              <a:gd name="connsiteX5" fmla="*/ 205715 w 1304522"/>
              <a:gd name="connsiteY5" fmla="*/ 1494407 h 1987893"/>
              <a:gd name="connsiteX6" fmla="*/ 176686 w 1304522"/>
              <a:gd name="connsiteY6" fmla="*/ 1450865 h 1987893"/>
              <a:gd name="connsiteX7" fmla="*/ 118629 w 1304522"/>
              <a:gd name="connsiteY7" fmla="*/ 1407322 h 1987893"/>
              <a:gd name="connsiteX8" fmla="*/ 89600 w 1304522"/>
              <a:gd name="connsiteY8" fmla="*/ 1349265 h 1987893"/>
              <a:gd name="connsiteX9" fmla="*/ 60572 w 1304522"/>
              <a:gd name="connsiteY9" fmla="*/ 1305722 h 1987893"/>
              <a:gd name="connsiteX10" fmla="*/ 31543 w 1304522"/>
              <a:gd name="connsiteY10" fmla="*/ 1218636 h 1987893"/>
              <a:gd name="connsiteX11" fmla="*/ 46058 w 1304522"/>
              <a:gd name="connsiteY11" fmla="*/ 1000922 h 1987893"/>
              <a:gd name="connsiteX12" fmla="*/ 89600 w 1304522"/>
              <a:gd name="connsiteY12" fmla="*/ 971893 h 1987893"/>
              <a:gd name="connsiteX13" fmla="*/ 205715 w 1304522"/>
              <a:gd name="connsiteY13" fmla="*/ 986407 h 1987893"/>
              <a:gd name="connsiteX14" fmla="*/ 249258 w 1304522"/>
              <a:gd name="connsiteY14" fmla="*/ 986407 h 1987893"/>
              <a:gd name="connsiteX15" fmla="*/ 205715 w 1304522"/>
              <a:gd name="connsiteY15" fmla="*/ 870293 h 1987893"/>
              <a:gd name="connsiteX16" fmla="*/ 234743 w 1304522"/>
              <a:gd name="connsiteY16" fmla="*/ 565493 h 1987893"/>
              <a:gd name="connsiteX17" fmla="*/ 321829 w 1304522"/>
              <a:gd name="connsiteY17" fmla="*/ 594522 h 1987893"/>
              <a:gd name="connsiteX18" fmla="*/ 350858 w 1304522"/>
              <a:gd name="connsiteY18" fmla="*/ 638065 h 1987893"/>
              <a:gd name="connsiteX19" fmla="*/ 365372 w 1304522"/>
              <a:gd name="connsiteY19" fmla="*/ 580007 h 1987893"/>
              <a:gd name="connsiteX20" fmla="*/ 379886 w 1304522"/>
              <a:gd name="connsiteY20" fmla="*/ 536465 h 1987893"/>
              <a:gd name="connsiteX21" fmla="*/ 437943 w 1304522"/>
              <a:gd name="connsiteY21" fmla="*/ 362293 h 1987893"/>
              <a:gd name="connsiteX22" fmla="*/ 481486 w 1304522"/>
              <a:gd name="connsiteY22" fmla="*/ 391322 h 1987893"/>
              <a:gd name="connsiteX23" fmla="*/ 496000 w 1304522"/>
              <a:gd name="connsiteY23" fmla="*/ 434865 h 1987893"/>
              <a:gd name="connsiteX24" fmla="*/ 597600 w 1304522"/>
              <a:gd name="connsiteY24" fmla="*/ 492922 h 1987893"/>
              <a:gd name="connsiteX25" fmla="*/ 655658 w 1304522"/>
              <a:gd name="connsiteY25" fmla="*/ 405836 h 1987893"/>
              <a:gd name="connsiteX26" fmla="*/ 684686 w 1304522"/>
              <a:gd name="connsiteY26" fmla="*/ 362293 h 1987893"/>
              <a:gd name="connsiteX27" fmla="*/ 699200 w 1304522"/>
              <a:gd name="connsiteY27" fmla="*/ 304236 h 1987893"/>
              <a:gd name="connsiteX28" fmla="*/ 742743 w 1304522"/>
              <a:gd name="connsiteY28" fmla="*/ 260693 h 1987893"/>
              <a:gd name="connsiteX29" fmla="*/ 771772 w 1304522"/>
              <a:gd name="connsiteY29" fmla="*/ 217150 h 1987893"/>
              <a:gd name="connsiteX30" fmla="*/ 815315 w 1304522"/>
              <a:gd name="connsiteY30" fmla="*/ 188122 h 1987893"/>
              <a:gd name="connsiteX31" fmla="*/ 873372 w 1304522"/>
              <a:gd name="connsiteY31" fmla="*/ 144579 h 1987893"/>
              <a:gd name="connsiteX32" fmla="*/ 916915 w 1304522"/>
              <a:gd name="connsiteY32" fmla="*/ 101036 h 1987893"/>
              <a:gd name="connsiteX33" fmla="*/ 1004000 w 1304522"/>
              <a:gd name="connsiteY33" fmla="*/ 28465 h 1987893"/>
              <a:gd name="connsiteX34" fmla="*/ 989486 w 1304522"/>
              <a:gd name="connsiteY34" fmla="*/ 492922 h 1987893"/>
              <a:gd name="connsiteX35" fmla="*/ 1004000 w 1304522"/>
              <a:gd name="connsiteY35" fmla="*/ 580007 h 1987893"/>
              <a:gd name="connsiteX36" fmla="*/ 1047543 w 1304522"/>
              <a:gd name="connsiteY36" fmla="*/ 550979 h 1987893"/>
              <a:gd name="connsiteX37" fmla="*/ 1134629 w 1304522"/>
              <a:gd name="connsiteY37" fmla="*/ 521950 h 1987893"/>
              <a:gd name="connsiteX38" fmla="*/ 1163658 w 1304522"/>
              <a:gd name="connsiteY38" fmla="*/ 565493 h 1987893"/>
              <a:gd name="connsiteX39" fmla="*/ 1163658 w 1304522"/>
              <a:gd name="connsiteY39" fmla="*/ 768693 h 1987893"/>
              <a:gd name="connsiteX40" fmla="*/ 1134629 w 1304522"/>
              <a:gd name="connsiteY40" fmla="*/ 812236 h 1987893"/>
              <a:gd name="connsiteX41" fmla="*/ 1120115 w 1304522"/>
              <a:gd name="connsiteY41" fmla="*/ 870293 h 1987893"/>
              <a:gd name="connsiteX42" fmla="*/ 1294286 w 1304522"/>
              <a:gd name="connsiteY42" fmla="*/ 928350 h 1987893"/>
              <a:gd name="connsiteX43" fmla="*/ 1265258 w 1304522"/>
              <a:gd name="connsiteY43" fmla="*/ 1305722 h 1987893"/>
              <a:gd name="connsiteX44" fmla="*/ 1250743 w 1304522"/>
              <a:gd name="connsiteY44" fmla="*/ 1349265 h 1987893"/>
              <a:gd name="connsiteX45" fmla="*/ 1192686 w 1304522"/>
              <a:gd name="connsiteY45" fmla="*/ 1436350 h 1987893"/>
              <a:gd name="connsiteX46" fmla="*/ 1105600 w 1304522"/>
              <a:gd name="connsiteY46" fmla="*/ 1479893 h 1987893"/>
              <a:gd name="connsiteX47" fmla="*/ 1149143 w 1304522"/>
              <a:gd name="connsiteY47" fmla="*/ 1508922 h 1987893"/>
              <a:gd name="connsiteX48" fmla="*/ 1149143 w 1304522"/>
              <a:gd name="connsiteY48" fmla="*/ 1610522 h 1987893"/>
              <a:gd name="connsiteX49" fmla="*/ 1134629 w 1304522"/>
              <a:gd name="connsiteY49" fmla="*/ 1654065 h 1987893"/>
              <a:gd name="connsiteX50" fmla="*/ 1004000 w 1304522"/>
              <a:gd name="connsiteY50" fmla="*/ 1755665 h 1987893"/>
              <a:gd name="connsiteX51" fmla="*/ 960458 w 1304522"/>
              <a:gd name="connsiteY51" fmla="*/ 1770179 h 1987893"/>
              <a:gd name="connsiteX52" fmla="*/ 916915 w 1304522"/>
              <a:gd name="connsiteY52" fmla="*/ 1799207 h 1987893"/>
              <a:gd name="connsiteX53" fmla="*/ 844343 w 1304522"/>
              <a:gd name="connsiteY53" fmla="*/ 1813722 h 1987893"/>
              <a:gd name="connsiteX54" fmla="*/ 757258 w 1304522"/>
              <a:gd name="connsiteY54" fmla="*/ 1842750 h 1987893"/>
              <a:gd name="connsiteX55" fmla="*/ 539543 w 1304522"/>
              <a:gd name="connsiteY55" fmla="*/ 1813722 h 1987893"/>
              <a:gd name="connsiteX56" fmla="*/ 496000 w 1304522"/>
              <a:gd name="connsiteY56" fmla="*/ 1784693 h 1987893"/>
              <a:gd name="connsiteX57" fmla="*/ 466972 w 1304522"/>
              <a:gd name="connsiteY57" fmla="*/ 1741150 h 1987893"/>
              <a:gd name="connsiteX58" fmla="*/ 423429 w 1304522"/>
              <a:gd name="connsiteY58" fmla="*/ 1726636 h 1987893"/>
              <a:gd name="connsiteX59" fmla="*/ 307315 w 1304522"/>
              <a:gd name="connsiteY59" fmla="*/ 1755665 h 1987893"/>
              <a:gd name="connsiteX60" fmla="*/ 234743 w 1304522"/>
              <a:gd name="connsiteY60" fmla="*/ 1842750 h 1987893"/>
              <a:gd name="connsiteX61" fmla="*/ 191200 w 1304522"/>
              <a:gd name="connsiteY61" fmla="*/ 1871779 h 1987893"/>
              <a:gd name="connsiteX62" fmla="*/ 118629 w 1304522"/>
              <a:gd name="connsiteY62" fmla="*/ 1929836 h 1987893"/>
              <a:gd name="connsiteX63" fmla="*/ 31543 w 1304522"/>
              <a:gd name="connsiteY63" fmla="*/ 1987893 h 1987893"/>
              <a:gd name="connsiteX64" fmla="*/ 2515 w 1304522"/>
              <a:gd name="connsiteY64" fmla="*/ 1944350 h 1987893"/>
              <a:gd name="connsiteX65" fmla="*/ 17029 w 1304522"/>
              <a:gd name="connsiteY65" fmla="*/ 1900807 h 1987893"/>
              <a:gd name="connsiteX66" fmla="*/ 60572 w 1304522"/>
              <a:gd name="connsiteY66" fmla="*/ 1871779 h 1987893"/>
              <a:gd name="connsiteX67" fmla="*/ 205715 w 1304522"/>
              <a:gd name="connsiteY67" fmla="*/ 1857265 h 1987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304522" h="1987893">
                <a:moveTo>
                  <a:pt x="104115" y="1900807"/>
                </a:moveTo>
                <a:cubicBezTo>
                  <a:pt x="155915" y="1823107"/>
                  <a:pt x="120808" y="1869600"/>
                  <a:pt x="220229" y="1770179"/>
                </a:cubicBezTo>
                <a:cubicBezTo>
                  <a:pt x="234743" y="1755665"/>
                  <a:pt x="252386" y="1743715"/>
                  <a:pt x="263772" y="1726636"/>
                </a:cubicBezTo>
                <a:cubicBezTo>
                  <a:pt x="331505" y="1625036"/>
                  <a:pt x="292800" y="1658902"/>
                  <a:pt x="365372" y="1610522"/>
                </a:cubicBezTo>
                <a:cubicBezTo>
                  <a:pt x="311734" y="1530065"/>
                  <a:pt x="367033" y="1593706"/>
                  <a:pt x="292800" y="1552465"/>
                </a:cubicBezTo>
                <a:cubicBezTo>
                  <a:pt x="262303" y="1535522"/>
                  <a:pt x="205715" y="1494407"/>
                  <a:pt x="205715" y="1494407"/>
                </a:cubicBezTo>
                <a:cubicBezTo>
                  <a:pt x="196039" y="1479893"/>
                  <a:pt x="189021" y="1463200"/>
                  <a:pt x="176686" y="1450865"/>
                </a:cubicBezTo>
                <a:cubicBezTo>
                  <a:pt x="159581" y="1433760"/>
                  <a:pt x="134372" y="1425689"/>
                  <a:pt x="118629" y="1407322"/>
                </a:cubicBezTo>
                <a:cubicBezTo>
                  <a:pt x="104548" y="1390894"/>
                  <a:pt x="100335" y="1368051"/>
                  <a:pt x="89600" y="1349265"/>
                </a:cubicBezTo>
                <a:cubicBezTo>
                  <a:pt x="80945" y="1334119"/>
                  <a:pt x="67657" y="1321662"/>
                  <a:pt x="60572" y="1305722"/>
                </a:cubicBezTo>
                <a:cubicBezTo>
                  <a:pt x="48145" y="1277760"/>
                  <a:pt x="31543" y="1218636"/>
                  <a:pt x="31543" y="1218636"/>
                </a:cubicBezTo>
                <a:cubicBezTo>
                  <a:pt x="36381" y="1146065"/>
                  <a:pt x="29399" y="1071721"/>
                  <a:pt x="46058" y="1000922"/>
                </a:cubicBezTo>
                <a:cubicBezTo>
                  <a:pt x="50053" y="983942"/>
                  <a:pt x="72228" y="973472"/>
                  <a:pt x="89600" y="971893"/>
                </a:cubicBezTo>
                <a:cubicBezTo>
                  <a:pt x="128446" y="968361"/>
                  <a:pt x="167010" y="981569"/>
                  <a:pt x="205715" y="986407"/>
                </a:cubicBezTo>
                <a:cubicBezTo>
                  <a:pt x="220390" y="1008421"/>
                  <a:pt x="249258" y="1076547"/>
                  <a:pt x="249258" y="986407"/>
                </a:cubicBezTo>
                <a:cubicBezTo>
                  <a:pt x="249258" y="923636"/>
                  <a:pt x="235744" y="915338"/>
                  <a:pt x="205715" y="870293"/>
                </a:cubicBezTo>
                <a:cubicBezTo>
                  <a:pt x="215391" y="768693"/>
                  <a:pt x="195138" y="659555"/>
                  <a:pt x="234743" y="565493"/>
                </a:cubicBezTo>
                <a:cubicBezTo>
                  <a:pt x="246617" y="537292"/>
                  <a:pt x="321829" y="594522"/>
                  <a:pt x="321829" y="594522"/>
                </a:cubicBezTo>
                <a:cubicBezTo>
                  <a:pt x="331505" y="609036"/>
                  <a:pt x="334309" y="643582"/>
                  <a:pt x="350858" y="638065"/>
                </a:cubicBezTo>
                <a:cubicBezTo>
                  <a:pt x="369782" y="631757"/>
                  <a:pt x="359892" y="599188"/>
                  <a:pt x="365372" y="580007"/>
                </a:cubicBezTo>
                <a:cubicBezTo>
                  <a:pt x="369575" y="565297"/>
                  <a:pt x="375048" y="550979"/>
                  <a:pt x="379886" y="536465"/>
                </a:cubicBezTo>
                <a:cubicBezTo>
                  <a:pt x="390311" y="400943"/>
                  <a:pt x="335832" y="311238"/>
                  <a:pt x="437943" y="362293"/>
                </a:cubicBezTo>
                <a:cubicBezTo>
                  <a:pt x="453545" y="370094"/>
                  <a:pt x="466972" y="381646"/>
                  <a:pt x="481486" y="391322"/>
                </a:cubicBezTo>
                <a:cubicBezTo>
                  <a:pt x="486324" y="405836"/>
                  <a:pt x="486205" y="423112"/>
                  <a:pt x="496000" y="434865"/>
                </a:cubicBezTo>
                <a:cubicBezTo>
                  <a:pt x="529795" y="475418"/>
                  <a:pt x="554195" y="478453"/>
                  <a:pt x="597600" y="492922"/>
                </a:cubicBezTo>
                <a:lnTo>
                  <a:pt x="655658" y="405836"/>
                </a:lnTo>
                <a:lnTo>
                  <a:pt x="684686" y="362293"/>
                </a:lnTo>
                <a:cubicBezTo>
                  <a:pt x="689524" y="342941"/>
                  <a:pt x="689303" y="321556"/>
                  <a:pt x="699200" y="304236"/>
                </a:cubicBezTo>
                <a:cubicBezTo>
                  <a:pt x="709384" y="286414"/>
                  <a:pt x="729602" y="276462"/>
                  <a:pt x="742743" y="260693"/>
                </a:cubicBezTo>
                <a:cubicBezTo>
                  <a:pt x="753910" y="247292"/>
                  <a:pt x="759437" y="229485"/>
                  <a:pt x="771772" y="217150"/>
                </a:cubicBezTo>
                <a:cubicBezTo>
                  <a:pt x="784107" y="204815"/>
                  <a:pt x="801120" y="198261"/>
                  <a:pt x="815315" y="188122"/>
                </a:cubicBezTo>
                <a:cubicBezTo>
                  <a:pt x="835000" y="174062"/>
                  <a:pt x="855005" y="160322"/>
                  <a:pt x="873372" y="144579"/>
                </a:cubicBezTo>
                <a:cubicBezTo>
                  <a:pt x="888957" y="131221"/>
                  <a:pt x="901146" y="114177"/>
                  <a:pt x="916915" y="101036"/>
                </a:cubicBezTo>
                <a:cubicBezTo>
                  <a:pt x="1038158" y="0"/>
                  <a:pt x="876792" y="155673"/>
                  <a:pt x="1004000" y="28465"/>
                </a:cubicBezTo>
                <a:cubicBezTo>
                  <a:pt x="999162" y="183284"/>
                  <a:pt x="989486" y="338027"/>
                  <a:pt x="989486" y="492922"/>
                </a:cubicBezTo>
                <a:cubicBezTo>
                  <a:pt x="989486" y="522351"/>
                  <a:pt x="983191" y="559198"/>
                  <a:pt x="1004000" y="580007"/>
                </a:cubicBezTo>
                <a:cubicBezTo>
                  <a:pt x="1016335" y="592342"/>
                  <a:pt x="1031603" y="558064"/>
                  <a:pt x="1047543" y="550979"/>
                </a:cubicBezTo>
                <a:cubicBezTo>
                  <a:pt x="1075505" y="538552"/>
                  <a:pt x="1134629" y="521950"/>
                  <a:pt x="1134629" y="521950"/>
                </a:cubicBezTo>
                <a:cubicBezTo>
                  <a:pt x="1144305" y="536464"/>
                  <a:pt x="1155857" y="549891"/>
                  <a:pt x="1163658" y="565493"/>
                </a:cubicBezTo>
                <a:cubicBezTo>
                  <a:pt x="1195458" y="629093"/>
                  <a:pt x="1178203" y="700817"/>
                  <a:pt x="1163658" y="768693"/>
                </a:cubicBezTo>
                <a:cubicBezTo>
                  <a:pt x="1160003" y="785750"/>
                  <a:pt x="1144305" y="797722"/>
                  <a:pt x="1134629" y="812236"/>
                </a:cubicBezTo>
                <a:cubicBezTo>
                  <a:pt x="1129791" y="831588"/>
                  <a:pt x="1125595" y="851113"/>
                  <a:pt x="1120115" y="870293"/>
                </a:cubicBezTo>
                <a:cubicBezTo>
                  <a:pt x="1090470" y="974050"/>
                  <a:pt x="1070479" y="911134"/>
                  <a:pt x="1294286" y="928350"/>
                </a:cubicBezTo>
                <a:cubicBezTo>
                  <a:pt x="1284693" y="1139397"/>
                  <a:pt x="1304522" y="1168299"/>
                  <a:pt x="1265258" y="1305722"/>
                </a:cubicBezTo>
                <a:cubicBezTo>
                  <a:pt x="1261055" y="1320433"/>
                  <a:pt x="1258173" y="1335891"/>
                  <a:pt x="1250743" y="1349265"/>
                </a:cubicBezTo>
                <a:cubicBezTo>
                  <a:pt x="1233800" y="1379762"/>
                  <a:pt x="1221714" y="1416998"/>
                  <a:pt x="1192686" y="1436350"/>
                </a:cubicBezTo>
                <a:cubicBezTo>
                  <a:pt x="1136413" y="1473866"/>
                  <a:pt x="1165692" y="1459863"/>
                  <a:pt x="1105600" y="1479893"/>
                </a:cubicBezTo>
                <a:cubicBezTo>
                  <a:pt x="1120114" y="1489569"/>
                  <a:pt x="1138246" y="1495300"/>
                  <a:pt x="1149143" y="1508922"/>
                </a:cubicBezTo>
                <a:cubicBezTo>
                  <a:pt x="1176167" y="1542701"/>
                  <a:pt x="1159285" y="1575026"/>
                  <a:pt x="1149143" y="1610522"/>
                </a:cubicBezTo>
                <a:cubicBezTo>
                  <a:pt x="1144940" y="1625233"/>
                  <a:pt x="1143116" y="1641335"/>
                  <a:pt x="1134629" y="1654065"/>
                </a:cubicBezTo>
                <a:cubicBezTo>
                  <a:pt x="1113162" y="1686266"/>
                  <a:pt x="1028711" y="1747428"/>
                  <a:pt x="1004000" y="1755665"/>
                </a:cubicBezTo>
                <a:cubicBezTo>
                  <a:pt x="989486" y="1760503"/>
                  <a:pt x="974142" y="1763337"/>
                  <a:pt x="960458" y="1770179"/>
                </a:cubicBezTo>
                <a:cubicBezTo>
                  <a:pt x="944856" y="1777980"/>
                  <a:pt x="933248" y="1793082"/>
                  <a:pt x="916915" y="1799207"/>
                </a:cubicBezTo>
                <a:cubicBezTo>
                  <a:pt x="893816" y="1807869"/>
                  <a:pt x="868144" y="1807231"/>
                  <a:pt x="844343" y="1813722"/>
                </a:cubicBezTo>
                <a:cubicBezTo>
                  <a:pt x="814823" y="1821773"/>
                  <a:pt x="757258" y="1842750"/>
                  <a:pt x="757258" y="1842750"/>
                </a:cubicBezTo>
                <a:cubicBezTo>
                  <a:pt x="718352" y="1839508"/>
                  <a:pt x="598829" y="1843365"/>
                  <a:pt x="539543" y="1813722"/>
                </a:cubicBezTo>
                <a:cubicBezTo>
                  <a:pt x="523941" y="1805921"/>
                  <a:pt x="510514" y="1794369"/>
                  <a:pt x="496000" y="1784693"/>
                </a:cubicBezTo>
                <a:cubicBezTo>
                  <a:pt x="486324" y="1770179"/>
                  <a:pt x="480593" y="1752047"/>
                  <a:pt x="466972" y="1741150"/>
                </a:cubicBezTo>
                <a:cubicBezTo>
                  <a:pt x="455025" y="1731593"/>
                  <a:pt x="438728" y="1726636"/>
                  <a:pt x="423429" y="1726636"/>
                </a:cubicBezTo>
                <a:cubicBezTo>
                  <a:pt x="388396" y="1726636"/>
                  <a:pt x="341676" y="1744211"/>
                  <a:pt x="307315" y="1755665"/>
                </a:cubicBezTo>
                <a:cubicBezTo>
                  <a:pt x="278772" y="1798478"/>
                  <a:pt x="276650" y="1807827"/>
                  <a:pt x="234743" y="1842750"/>
                </a:cubicBezTo>
                <a:cubicBezTo>
                  <a:pt x="221342" y="1853917"/>
                  <a:pt x="205714" y="1862103"/>
                  <a:pt x="191200" y="1871779"/>
                </a:cubicBezTo>
                <a:cubicBezTo>
                  <a:pt x="137565" y="1952234"/>
                  <a:pt x="192860" y="1888597"/>
                  <a:pt x="118629" y="1929836"/>
                </a:cubicBezTo>
                <a:cubicBezTo>
                  <a:pt x="88131" y="1946779"/>
                  <a:pt x="31543" y="1987893"/>
                  <a:pt x="31543" y="1987893"/>
                </a:cubicBezTo>
                <a:cubicBezTo>
                  <a:pt x="21867" y="1973379"/>
                  <a:pt x="5383" y="1961557"/>
                  <a:pt x="2515" y="1944350"/>
                </a:cubicBezTo>
                <a:cubicBezTo>
                  <a:pt x="0" y="1929259"/>
                  <a:pt x="7472" y="1912754"/>
                  <a:pt x="17029" y="1900807"/>
                </a:cubicBezTo>
                <a:cubicBezTo>
                  <a:pt x="27926" y="1887186"/>
                  <a:pt x="44970" y="1879580"/>
                  <a:pt x="60572" y="1871779"/>
                </a:cubicBezTo>
                <a:cubicBezTo>
                  <a:pt x="111020" y="1846556"/>
                  <a:pt x="144651" y="1857265"/>
                  <a:pt x="205715" y="1857265"/>
                </a:cubicBezTo>
              </a:path>
            </a:pathLst>
          </a:cu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057400" y="0"/>
            <a:ext cx="5867400" cy="990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 দেখে সংখ্যা লিখি ওযোগফল বের করি।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Cloud 22"/>
          <p:cNvSpPr/>
          <p:nvPr/>
        </p:nvSpPr>
        <p:spPr>
          <a:xfrm>
            <a:off x="2743200" y="2438400"/>
            <a:ext cx="3200400" cy="3200400"/>
          </a:xfrm>
          <a:prstGeom prst="cloud">
            <a:avLst/>
          </a:prstGeom>
          <a:solidFill>
            <a:srgbClr val="CC99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Cloud 23"/>
          <p:cNvSpPr/>
          <p:nvPr/>
        </p:nvSpPr>
        <p:spPr>
          <a:xfrm>
            <a:off x="0" y="0"/>
            <a:ext cx="1981200" cy="1143000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দলনং-০১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2514600" y="2514600"/>
            <a:ext cx="762000" cy="83820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2590800" y="4724400"/>
            <a:ext cx="762000" cy="83820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181600" y="3276600"/>
            <a:ext cx="1219200" cy="121920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28600" y="2438400"/>
            <a:ext cx="1752600" cy="2971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</a:p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+৩ </a:t>
            </a:r>
          </a:p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৭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762000" y="4191000"/>
            <a:ext cx="9906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3" grpId="0" animBg="1"/>
      <p:bldP spid="23" grpId="1" animBg="1"/>
      <p:bldP spid="24" grpId="0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0" y="0"/>
            <a:ext cx="1981200" cy="1219200"/>
          </a:xfrm>
          <a:prstGeom prst="cloud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দলনং-০২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57400" y="0"/>
            <a:ext cx="7086600" cy="10668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 গণনা করে যোগফল বের করি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1752600"/>
            <a:ext cx="23622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ardrop 5"/>
          <p:cNvSpPr/>
          <p:nvPr/>
        </p:nvSpPr>
        <p:spPr>
          <a:xfrm rot="8380603">
            <a:off x="590161" y="1775017"/>
            <a:ext cx="526690" cy="604329"/>
          </a:xfrm>
          <a:prstGeom prst="teardrop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791028" y="2467429"/>
            <a:ext cx="72571" cy="449942"/>
          </a:xfrm>
          <a:custGeom>
            <a:avLst/>
            <a:gdLst>
              <a:gd name="connsiteX0" fmla="*/ 58057 w 72571"/>
              <a:gd name="connsiteY0" fmla="*/ 0 h 449942"/>
              <a:gd name="connsiteX1" fmla="*/ 43542 w 72571"/>
              <a:gd name="connsiteY1" fmla="*/ 43542 h 449942"/>
              <a:gd name="connsiteX2" fmla="*/ 29028 w 72571"/>
              <a:gd name="connsiteY2" fmla="*/ 101600 h 449942"/>
              <a:gd name="connsiteX3" fmla="*/ 0 w 72571"/>
              <a:gd name="connsiteY3" fmla="*/ 145142 h 449942"/>
              <a:gd name="connsiteX4" fmla="*/ 58057 w 72571"/>
              <a:gd name="connsiteY4" fmla="*/ 246742 h 449942"/>
              <a:gd name="connsiteX5" fmla="*/ 72571 w 72571"/>
              <a:gd name="connsiteY5" fmla="*/ 304800 h 449942"/>
              <a:gd name="connsiteX6" fmla="*/ 58057 w 72571"/>
              <a:gd name="connsiteY6" fmla="*/ 449942 h 44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71" h="449942">
                <a:moveTo>
                  <a:pt x="58057" y="0"/>
                </a:moveTo>
                <a:cubicBezTo>
                  <a:pt x="53219" y="14514"/>
                  <a:pt x="47745" y="28831"/>
                  <a:pt x="43542" y="43542"/>
                </a:cubicBezTo>
                <a:cubicBezTo>
                  <a:pt x="38062" y="62723"/>
                  <a:pt x="36886" y="83265"/>
                  <a:pt x="29028" y="101600"/>
                </a:cubicBezTo>
                <a:cubicBezTo>
                  <a:pt x="22157" y="117633"/>
                  <a:pt x="9676" y="130628"/>
                  <a:pt x="0" y="145142"/>
                </a:cubicBezTo>
                <a:cubicBezTo>
                  <a:pt x="24061" y="181234"/>
                  <a:pt x="42274" y="204655"/>
                  <a:pt x="58057" y="246742"/>
                </a:cubicBezTo>
                <a:cubicBezTo>
                  <a:pt x="65061" y="265420"/>
                  <a:pt x="67733" y="285447"/>
                  <a:pt x="72571" y="304800"/>
                </a:cubicBezTo>
                <a:lnTo>
                  <a:pt x="58057" y="449942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ardrop 8"/>
          <p:cNvSpPr/>
          <p:nvPr/>
        </p:nvSpPr>
        <p:spPr>
          <a:xfrm rot="8380603">
            <a:off x="1352161" y="1775018"/>
            <a:ext cx="526690" cy="604329"/>
          </a:xfrm>
          <a:prstGeom prst="teardrop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524000" y="2438400"/>
            <a:ext cx="72571" cy="449942"/>
          </a:xfrm>
          <a:custGeom>
            <a:avLst/>
            <a:gdLst>
              <a:gd name="connsiteX0" fmla="*/ 58057 w 72571"/>
              <a:gd name="connsiteY0" fmla="*/ 0 h 449942"/>
              <a:gd name="connsiteX1" fmla="*/ 43542 w 72571"/>
              <a:gd name="connsiteY1" fmla="*/ 43542 h 449942"/>
              <a:gd name="connsiteX2" fmla="*/ 29028 w 72571"/>
              <a:gd name="connsiteY2" fmla="*/ 101600 h 449942"/>
              <a:gd name="connsiteX3" fmla="*/ 0 w 72571"/>
              <a:gd name="connsiteY3" fmla="*/ 145142 h 449942"/>
              <a:gd name="connsiteX4" fmla="*/ 58057 w 72571"/>
              <a:gd name="connsiteY4" fmla="*/ 246742 h 449942"/>
              <a:gd name="connsiteX5" fmla="*/ 72571 w 72571"/>
              <a:gd name="connsiteY5" fmla="*/ 304800 h 449942"/>
              <a:gd name="connsiteX6" fmla="*/ 58057 w 72571"/>
              <a:gd name="connsiteY6" fmla="*/ 449942 h 44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71" h="449942">
                <a:moveTo>
                  <a:pt x="58057" y="0"/>
                </a:moveTo>
                <a:cubicBezTo>
                  <a:pt x="53219" y="14514"/>
                  <a:pt x="47745" y="28831"/>
                  <a:pt x="43542" y="43542"/>
                </a:cubicBezTo>
                <a:cubicBezTo>
                  <a:pt x="38062" y="62723"/>
                  <a:pt x="36886" y="83265"/>
                  <a:pt x="29028" y="101600"/>
                </a:cubicBezTo>
                <a:cubicBezTo>
                  <a:pt x="22157" y="117633"/>
                  <a:pt x="9676" y="130628"/>
                  <a:pt x="0" y="145142"/>
                </a:cubicBezTo>
                <a:cubicBezTo>
                  <a:pt x="24061" y="181234"/>
                  <a:pt x="42274" y="204655"/>
                  <a:pt x="58057" y="246742"/>
                </a:cubicBezTo>
                <a:cubicBezTo>
                  <a:pt x="65061" y="265420"/>
                  <a:pt x="67733" y="285447"/>
                  <a:pt x="72571" y="304800"/>
                </a:cubicBezTo>
                <a:lnTo>
                  <a:pt x="58057" y="449942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ardrop 10"/>
          <p:cNvSpPr/>
          <p:nvPr/>
        </p:nvSpPr>
        <p:spPr>
          <a:xfrm rot="8380603">
            <a:off x="2114162" y="1775018"/>
            <a:ext cx="526690" cy="604329"/>
          </a:xfrm>
          <a:prstGeom prst="teardrop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2286000" y="2438400"/>
            <a:ext cx="72571" cy="449942"/>
          </a:xfrm>
          <a:custGeom>
            <a:avLst/>
            <a:gdLst>
              <a:gd name="connsiteX0" fmla="*/ 58057 w 72571"/>
              <a:gd name="connsiteY0" fmla="*/ 0 h 449942"/>
              <a:gd name="connsiteX1" fmla="*/ 43542 w 72571"/>
              <a:gd name="connsiteY1" fmla="*/ 43542 h 449942"/>
              <a:gd name="connsiteX2" fmla="*/ 29028 w 72571"/>
              <a:gd name="connsiteY2" fmla="*/ 101600 h 449942"/>
              <a:gd name="connsiteX3" fmla="*/ 0 w 72571"/>
              <a:gd name="connsiteY3" fmla="*/ 145142 h 449942"/>
              <a:gd name="connsiteX4" fmla="*/ 58057 w 72571"/>
              <a:gd name="connsiteY4" fmla="*/ 246742 h 449942"/>
              <a:gd name="connsiteX5" fmla="*/ 72571 w 72571"/>
              <a:gd name="connsiteY5" fmla="*/ 304800 h 449942"/>
              <a:gd name="connsiteX6" fmla="*/ 58057 w 72571"/>
              <a:gd name="connsiteY6" fmla="*/ 449942 h 44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71" h="449942">
                <a:moveTo>
                  <a:pt x="58057" y="0"/>
                </a:moveTo>
                <a:cubicBezTo>
                  <a:pt x="53219" y="14514"/>
                  <a:pt x="47745" y="28831"/>
                  <a:pt x="43542" y="43542"/>
                </a:cubicBezTo>
                <a:cubicBezTo>
                  <a:pt x="38062" y="62723"/>
                  <a:pt x="36886" y="83265"/>
                  <a:pt x="29028" y="101600"/>
                </a:cubicBezTo>
                <a:cubicBezTo>
                  <a:pt x="22157" y="117633"/>
                  <a:pt x="9676" y="130628"/>
                  <a:pt x="0" y="145142"/>
                </a:cubicBezTo>
                <a:cubicBezTo>
                  <a:pt x="24061" y="181234"/>
                  <a:pt x="42274" y="204655"/>
                  <a:pt x="58057" y="246742"/>
                </a:cubicBezTo>
                <a:cubicBezTo>
                  <a:pt x="65061" y="265420"/>
                  <a:pt x="67733" y="285447"/>
                  <a:pt x="72571" y="304800"/>
                </a:cubicBezTo>
                <a:lnTo>
                  <a:pt x="58057" y="449942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10200" y="1828800"/>
            <a:ext cx="23622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ardrop 13"/>
          <p:cNvSpPr/>
          <p:nvPr/>
        </p:nvSpPr>
        <p:spPr>
          <a:xfrm rot="8380603">
            <a:off x="5543161" y="1851217"/>
            <a:ext cx="526690" cy="604329"/>
          </a:xfrm>
          <a:prstGeom prst="teardrop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5744028" y="2543629"/>
            <a:ext cx="72571" cy="449942"/>
          </a:xfrm>
          <a:custGeom>
            <a:avLst/>
            <a:gdLst>
              <a:gd name="connsiteX0" fmla="*/ 58057 w 72571"/>
              <a:gd name="connsiteY0" fmla="*/ 0 h 449942"/>
              <a:gd name="connsiteX1" fmla="*/ 43542 w 72571"/>
              <a:gd name="connsiteY1" fmla="*/ 43542 h 449942"/>
              <a:gd name="connsiteX2" fmla="*/ 29028 w 72571"/>
              <a:gd name="connsiteY2" fmla="*/ 101600 h 449942"/>
              <a:gd name="connsiteX3" fmla="*/ 0 w 72571"/>
              <a:gd name="connsiteY3" fmla="*/ 145142 h 449942"/>
              <a:gd name="connsiteX4" fmla="*/ 58057 w 72571"/>
              <a:gd name="connsiteY4" fmla="*/ 246742 h 449942"/>
              <a:gd name="connsiteX5" fmla="*/ 72571 w 72571"/>
              <a:gd name="connsiteY5" fmla="*/ 304800 h 449942"/>
              <a:gd name="connsiteX6" fmla="*/ 58057 w 72571"/>
              <a:gd name="connsiteY6" fmla="*/ 449942 h 44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71" h="449942">
                <a:moveTo>
                  <a:pt x="58057" y="0"/>
                </a:moveTo>
                <a:cubicBezTo>
                  <a:pt x="53219" y="14514"/>
                  <a:pt x="47745" y="28831"/>
                  <a:pt x="43542" y="43542"/>
                </a:cubicBezTo>
                <a:cubicBezTo>
                  <a:pt x="38062" y="62723"/>
                  <a:pt x="36886" y="83265"/>
                  <a:pt x="29028" y="101600"/>
                </a:cubicBezTo>
                <a:cubicBezTo>
                  <a:pt x="22157" y="117633"/>
                  <a:pt x="9676" y="130628"/>
                  <a:pt x="0" y="145142"/>
                </a:cubicBezTo>
                <a:cubicBezTo>
                  <a:pt x="24061" y="181234"/>
                  <a:pt x="42274" y="204655"/>
                  <a:pt x="58057" y="246742"/>
                </a:cubicBezTo>
                <a:cubicBezTo>
                  <a:pt x="65061" y="265420"/>
                  <a:pt x="67733" y="285447"/>
                  <a:pt x="72571" y="304800"/>
                </a:cubicBezTo>
                <a:lnTo>
                  <a:pt x="58057" y="449942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ardrop 15"/>
          <p:cNvSpPr/>
          <p:nvPr/>
        </p:nvSpPr>
        <p:spPr>
          <a:xfrm rot="8380603">
            <a:off x="6305162" y="1851218"/>
            <a:ext cx="526690" cy="604329"/>
          </a:xfrm>
          <a:prstGeom prst="teardrop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6506029" y="2543630"/>
            <a:ext cx="72571" cy="449942"/>
          </a:xfrm>
          <a:custGeom>
            <a:avLst/>
            <a:gdLst>
              <a:gd name="connsiteX0" fmla="*/ 58057 w 72571"/>
              <a:gd name="connsiteY0" fmla="*/ 0 h 449942"/>
              <a:gd name="connsiteX1" fmla="*/ 43542 w 72571"/>
              <a:gd name="connsiteY1" fmla="*/ 43542 h 449942"/>
              <a:gd name="connsiteX2" fmla="*/ 29028 w 72571"/>
              <a:gd name="connsiteY2" fmla="*/ 101600 h 449942"/>
              <a:gd name="connsiteX3" fmla="*/ 0 w 72571"/>
              <a:gd name="connsiteY3" fmla="*/ 145142 h 449942"/>
              <a:gd name="connsiteX4" fmla="*/ 58057 w 72571"/>
              <a:gd name="connsiteY4" fmla="*/ 246742 h 449942"/>
              <a:gd name="connsiteX5" fmla="*/ 72571 w 72571"/>
              <a:gd name="connsiteY5" fmla="*/ 304800 h 449942"/>
              <a:gd name="connsiteX6" fmla="*/ 58057 w 72571"/>
              <a:gd name="connsiteY6" fmla="*/ 449942 h 44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71" h="449942">
                <a:moveTo>
                  <a:pt x="58057" y="0"/>
                </a:moveTo>
                <a:cubicBezTo>
                  <a:pt x="53219" y="14514"/>
                  <a:pt x="47745" y="28831"/>
                  <a:pt x="43542" y="43542"/>
                </a:cubicBezTo>
                <a:cubicBezTo>
                  <a:pt x="38062" y="62723"/>
                  <a:pt x="36886" y="83265"/>
                  <a:pt x="29028" y="101600"/>
                </a:cubicBezTo>
                <a:cubicBezTo>
                  <a:pt x="22157" y="117633"/>
                  <a:pt x="9676" y="130628"/>
                  <a:pt x="0" y="145142"/>
                </a:cubicBezTo>
                <a:cubicBezTo>
                  <a:pt x="24061" y="181234"/>
                  <a:pt x="42274" y="204655"/>
                  <a:pt x="58057" y="246742"/>
                </a:cubicBezTo>
                <a:cubicBezTo>
                  <a:pt x="65061" y="265420"/>
                  <a:pt x="67733" y="285447"/>
                  <a:pt x="72571" y="304800"/>
                </a:cubicBezTo>
                <a:lnTo>
                  <a:pt x="58057" y="449942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ardrop 17"/>
          <p:cNvSpPr/>
          <p:nvPr/>
        </p:nvSpPr>
        <p:spPr>
          <a:xfrm rot="8380603">
            <a:off x="6990962" y="1851218"/>
            <a:ext cx="526690" cy="604329"/>
          </a:xfrm>
          <a:prstGeom prst="teardrop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7191829" y="2543630"/>
            <a:ext cx="72571" cy="449942"/>
          </a:xfrm>
          <a:custGeom>
            <a:avLst/>
            <a:gdLst>
              <a:gd name="connsiteX0" fmla="*/ 58057 w 72571"/>
              <a:gd name="connsiteY0" fmla="*/ 0 h 449942"/>
              <a:gd name="connsiteX1" fmla="*/ 43542 w 72571"/>
              <a:gd name="connsiteY1" fmla="*/ 43542 h 449942"/>
              <a:gd name="connsiteX2" fmla="*/ 29028 w 72571"/>
              <a:gd name="connsiteY2" fmla="*/ 101600 h 449942"/>
              <a:gd name="connsiteX3" fmla="*/ 0 w 72571"/>
              <a:gd name="connsiteY3" fmla="*/ 145142 h 449942"/>
              <a:gd name="connsiteX4" fmla="*/ 58057 w 72571"/>
              <a:gd name="connsiteY4" fmla="*/ 246742 h 449942"/>
              <a:gd name="connsiteX5" fmla="*/ 72571 w 72571"/>
              <a:gd name="connsiteY5" fmla="*/ 304800 h 449942"/>
              <a:gd name="connsiteX6" fmla="*/ 58057 w 72571"/>
              <a:gd name="connsiteY6" fmla="*/ 449942 h 44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71" h="449942">
                <a:moveTo>
                  <a:pt x="58057" y="0"/>
                </a:moveTo>
                <a:cubicBezTo>
                  <a:pt x="53219" y="14514"/>
                  <a:pt x="47745" y="28831"/>
                  <a:pt x="43542" y="43542"/>
                </a:cubicBezTo>
                <a:cubicBezTo>
                  <a:pt x="38062" y="62723"/>
                  <a:pt x="36886" y="83265"/>
                  <a:pt x="29028" y="101600"/>
                </a:cubicBezTo>
                <a:cubicBezTo>
                  <a:pt x="22157" y="117633"/>
                  <a:pt x="9676" y="130628"/>
                  <a:pt x="0" y="145142"/>
                </a:cubicBezTo>
                <a:cubicBezTo>
                  <a:pt x="24061" y="181234"/>
                  <a:pt x="42274" y="204655"/>
                  <a:pt x="58057" y="246742"/>
                </a:cubicBezTo>
                <a:cubicBezTo>
                  <a:pt x="65061" y="265420"/>
                  <a:pt x="67733" y="285447"/>
                  <a:pt x="72571" y="304800"/>
                </a:cubicBezTo>
                <a:lnTo>
                  <a:pt x="58057" y="449942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 rot="10800000" flipV="1">
            <a:off x="4419600" y="3048000"/>
            <a:ext cx="2286000" cy="1066800"/>
          </a:xfrm>
          <a:prstGeom prst="straightConnector1">
            <a:avLst/>
          </a:prstGeom>
          <a:ln w="57150">
            <a:solidFill>
              <a:srgbClr val="66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828800" y="2895600"/>
            <a:ext cx="2438400" cy="1219200"/>
          </a:xfrm>
          <a:prstGeom prst="straightConnector1">
            <a:avLst/>
          </a:prstGeom>
          <a:ln w="57150">
            <a:solidFill>
              <a:srgbClr val="66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1905000" y="4267200"/>
            <a:ext cx="46482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ardrop 25"/>
          <p:cNvSpPr/>
          <p:nvPr/>
        </p:nvSpPr>
        <p:spPr>
          <a:xfrm rot="8380603">
            <a:off x="2037962" y="4289617"/>
            <a:ext cx="526690" cy="604329"/>
          </a:xfrm>
          <a:prstGeom prst="teardrop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2209800" y="4952999"/>
            <a:ext cx="72571" cy="449942"/>
          </a:xfrm>
          <a:custGeom>
            <a:avLst/>
            <a:gdLst>
              <a:gd name="connsiteX0" fmla="*/ 58057 w 72571"/>
              <a:gd name="connsiteY0" fmla="*/ 0 h 449942"/>
              <a:gd name="connsiteX1" fmla="*/ 43542 w 72571"/>
              <a:gd name="connsiteY1" fmla="*/ 43542 h 449942"/>
              <a:gd name="connsiteX2" fmla="*/ 29028 w 72571"/>
              <a:gd name="connsiteY2" fmla="*/ 101600 h 449942"/>
              <a:gd name="connsiteX3" fmla="*/ 0 w 72571"/>
              <a:gd name="connsiteY3" fmla="*/ 145142 h 449942"/>
              <a:gd name="connsiteX4" fmla="*/ 58057 w 72571"/>
              <a:gd name="connsiteY4" fmla="*/ 246742 h 449942"/>
              <a:gd name="connsiteX5" fmla="*/ 72571 w 72571"/>
              <a:gd name="connsiteY5" fmla="*/ 304800 h 449942"/>
              <a:gd name="connsiteX6" fmla="*/ 58057 w 72571"/>
              <a:gd name="connsiteY6" fmla="*/ 449942 h 44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71" h="449942">
                <a:moveTo>
                  <a:pt x="58057" y="0"/>
                </a:moveTo>
                <a:cubicBezTo>
                  <a:pt x="53219" y="14514"/>
                  <a:pt x="47745" y="28831"/>
                  <a:pt x="43542" y="43542"/>
                </a:cubicBezTo>
                <a:cubicBezTo>
                  <a:pt x="38062" y="62723"/>
                  <a:pt x="36886" y="83265"/>
                  <a:pt x="29028" y="101600"/>
                </a:cubicBezTo>
                <a:cubicBezTo>
                  <a:pt x="22157" y="117633"/>
                  <a:pt x="9676" y="130628"/>
                  <a:pt x="0" y="145142"/>
                </a:cubicBezTo>
                <a:cubicBezTo>
                  <a:pt x="24061" y="181234"/>
                  <a:pt x="42274" y="204655"/>
                  <a:pt x="58057" y="246742"/>
                </a:cubicBezTo>
                <a:cubicBezTo>
                  <a:pt x="65061" y="265420"/>
                  <a:pt x="67733" y="285447"/>
                  <a:pt x="72571" y="304800"/>
                </a:cubicBezTo>
                <a:lnTo>
                  <a:pt x="58057" y="449942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ardrop 27"/>
          <p:cNvSpPr/>
          <p:nvPr/>
        </p:nvSpPr>
        <p:spPr>
          <a:xfrm rot="8380603">
            <a:off x="2723762" y="4289617"/>
            <a:ext cx="526690" cy="604329"/>
          </a:xfrm>
          <a:prstGeom prst="teardrop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2895600" y="4952999"/>
            <a:ext cx="72571" cy="449942"/>
          </a:xfrm>
          <a:custGeom>
            <a:avLst/>
            <a:gdLst>
              <a:gd name="connsiteX0" fmla="*/ 58057 w 72571"/>
              <a:gd name="connsiteY0" fmla="*/ 0 h 449942"/>
              <a:gd name="connsiteX1" fmla="*/ 43542 w 72571"/>
              <a:gd name="connsiteY1" fmla="*/ 43542 h 449942"/>
              <a:gd name="connsiteX2" fmla="*/ 29028 w 72571"/>
              <a:gd name="connsiteY2" fmla="*/ 101600 h 449942"/>
              <a:gd name="connsiteX3" fmla="*/ 0 w 72571"/>
              <a:gd name="connsiteY3" fmla="*/ 145142 h 449942"/>
              <a:gd name="connsiteX4" fmla="*/ 58057 w 72571"/>
              <a:gd name="connsiteY4" fmla="*/ 246742 h 449942"/>
              <a:gd name="connsiteX5" fmla="*/ 72571 w 72571"/>
              <a:gd name="connsiteY5" fmla="*/ 304800 h 449942"/>
              <a:gd name="connsiteX6" fmla="*/ 58057 w 72571"/>
              <a:gd name="connsiteY6" fmla="*/ 449942 h 44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71" h="449942">
                <a:moveTo>
                  <a:pt x="58057" y="0"/>
                </a:moveTo>
                <a:cubicBezTo>
                  <a:pt x="53219" y="14514"/>
                  <a:pt x="47745" y="28831"/>
                  <a:pt x="43542" y="43542"/>
                </a:cubicBezTo>
                <a:cubicBezTo>
                  <a:pt x="38062" y="62723"/>
                  <a:pt x="36886" y="83265"/>
                  <a:pt x="29028" y="101600"/>
                </a:cubicBezTo>
                <a:cubicBezTo>
                  <a:pt x="22157" y="117633"/>
                  <a:pt x="9676" y="130628"/>
                  <a:pt x="0" y="145142"/>
                </a:cubicBezTo>
                <a:cubicBezTo>
                  <a:pt x="24061" y="181234"/>
                  <a:pt x="42274" y="204655"/>
                  <a:pt x="58057" y="246742"/>
                </a:cubicBezTo>
                <a:cubicBezTo>
                  <a:pt x="65061" y="265420"/>
                  <a:pt x="67733" y="285447"/>
                  <a:pt x="72571" y="304800"/>
                </a:cubicBezTo>
                <a:lnTo>
                  <a:pt x="58057" y="449942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ardrop 29"/>
          <p:cNvSpPr/>
          <p:nvPr/>
        </p:nvSpPr>
        <p:spPr>
          <a:xfrm rot="8380603">
            <a:off x="3409562" y="4289617"/>
            <a:ext cx="526690" cy="604329"/>
          </a:xfrm>
          <a:prstGeom prst="teardrop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3581400" y="4952999"/>
            <a:ext cx="72571" cy="449942"/>
          </a:xfrm>
          <a:custGeom>
            <a:avLst/>
            <a:gdLst>
              <a:gd name="connsiteX0" fmla="*/ 58057 w 72571"/>
              <a:gd name="connsiteY0" fmla="*/ 0 h 449942"/>
              <a:gd name="connsiteX1" fmla="*/ 43542 w 72571"/>
              <a:gd name="connsiteY1" fmla="*/ 43542 h 449942"/>
              <a:gd name="connsiteX2" fmla="*/ 29028 w 72571"/>
              <a:gd name="connsiteY2" fmla="*/ 101600 h 449942"/>
              <a:gd name="connsiteX3" fmla="*/ 0 w 72571"/>
              <a:gd name="connsiteY3" fmla="*/ 145142 h 449942"/>
              <a:gd name="connsiteX4" fmla="*/ 58057 w 72571"/>
              <a:gd name="connsiteY4" fmla="*/ 246742 h 449942"/>
              <a:gd name="connsiteX5" fmla="*/ 72571 w 72571"/>
              <a:gd name="connsiteY5" fmla="*/ 304800 h 449942"/>
              <a:gd name="connsiteX6" fmla="*/ 58057 w 72571"/>
              <a:gd name="connsiteY6" fmla="*/ 449942 h 44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71" h="449942">
                <a:moveTo>
                  <a:pt x="58057" y="0"/>
                </a:moveTo>
                <a:cubicBezTo>
                  <a:pt x="53219" y="14514"/>
                  <a:pt x="47745" y="28831"/>
                  <a:pt x="43542" y="43542"/>
                </a:cubicBezTo>
                <a:cubicBezTo>
                  <a:pt x="38062" y="62723"/>
                  <a:pt x="36886" y="83265"/>
                  <a:pt x="29028" y="101600"/>
                </a:cubicBezTo>
                <a:cubicBezTo>
                  <a:pt x="22157" y="117633"/>
                  <a:pt x="9676" y="130628"/>
                  <a:pt x="0" y="145142"/>
                </a:cubicBezTo>
                <a:cubicBezTo>
                  <a:pt x="24061" y="181234"/>
                  <a:pt x="42274" y="204655"/>
                  <a:pt x="58057" y="246742"/>
                </a:cubicBezTo>
                <a:cubicBezTo>
                  <a:pt x="65061" y="265420"/>
                  <a:pt x="67733" y="285447"/>
                  <a:pt x="72571" y="304800"/>
                </a:cubicBezTo>
                <a:lnTo>
                  <a:pt x="58057" y="449942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ardrop 31"/>
          <p:cNvSpPr/>
          <p:nvPr/>
        </p:nvSpPr>
        <p:spPr>
          <a:xfrm rot="8380603">
            <a:off x="4019160" y="4289617"/>
            <a:ext cx="526690" cy="604329"/>
          </a:xfrm>
          <a:prstGeom prst="teardrop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190998" y="4952999"/>
            <a:ext cx="72571" cy="449942"/>
          </a:xfrm>
          <a:custGeom>
            <a:avLst/>
            <a:gdLst>
              <a:gd name="connsiteX0" fmla="*/ 58057 w 72571"/>
              <a:gd name="connsiteY0" fmla="*/ 0 h 449942"/>
              <a:gd name="connsiteX1" fmla="*/ 43542 w 72571"/>
              <a:gd name="connsiteY1" fmla="*/ 43542 h 449942"/>
              <a:gd name="connsiteX2" fmla="*/ 29028 w 72571"/>
              <a:gd name="connsiteY2" fmla="*/ 101600 h 449942"/>
              <a:gd name="connsiteX3" fmla="*/ 0 w 72571"/>
              <a:gd name="connsiteY3" fmla="*/ 145142 h 449942"/>
              <a:gd name="connsiteX4" fmla="*/ 58057 w 72571"/>
              <a:gd name="connsiteY4" fmla="*/ 246742 h 449942"/>
              <a:gd name="connsiteX5" fmla="*/ 72571 w 72571"/>
              <a:gd name="connsiteY5" fmla="*/ 304800 h 449942"/>
              <a:gd name="connsiteX6" fmla="*/ 58057 w 72571"/>
              <a:gd name="connsiteY6" fmla="*/ 449942 h 44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71" h="449942">
                <a:moveTo>
                  <a:pt x="58057" y="0"/>
                </a:moveTo>
                <a:cubicBezTo>
                  <a:pt x="53219" y="14514"/>
                  <a:pt x="47745" y="28831"/>
                  <a:pt x="43542" y="43542"/>
                </a:cubicBezTo>
                <a:cubicBezTo>
                  <a:pt x="38062" y="62723"/>
                  <a:pt x="36886" y="83265"/>
                  <a:pt x="29028" y="101600"/>
                </a:cubicBezTo>
                <a:cubicBezTo>
                  <a:pt x="22157" y="117633"/>
                  <a:pt x="9676" y="130628"/>
                  <a:pt x="0" y="145142"/>
                </a:cubicBezTo>
                <a:cubicBezTo>
                  <a:pt x="24061" y="181234"/>
                  <a:pt x="42274" y="204655"/>
                  <a:pt x="58057" y="246742"/>
                </a:cubicBezTo>
                <a:cubicBezTo>
                  <a:pt x="65061" y="265420"/>
                  <a:pt x="67733" y="285447"/>
                  <a:pt x="72571" y="304800"/>
                </a:cubicBezTo>
                <a:lnTo>
                  <a:pt x="58057" y="449942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ardrop 33"/>
          <p:cNvSpPr/>
          <p:nvPr/>
        </p:nvSpPr>
        <p:spPr>
          <a:xfrm rot="8380603">
            <a:off x="4704961" y="4289619"/>
            <a:ext cx="526690" cy="604329"/>
          </a:xfrm>
          <a:prstGeom prst="teardrop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4876799" y="4953001"/>
            <a:ext cx="72571" cy="449942"/>
          </a:xfrm>
          <a:custGeom>
            <a:avLst/>
            <a:gdLst>
              <a:gd name="connsiteX0" fmla="*/ 58057 w 72571"/>
              <a:gd name="connsiteY0" fmla="*/ 0 h 449942"/>
              <a:gd name="connsiteX1" fmla="*/ 43542 w 72571"/>
              <a:gd name="connsiteY1" fmla="*/ 43542 h 449942"/>
              <a:gd name="connsiteX2" fmla="*/ 29028 w 72571"/>
              <a:gd name="connsiteY2" fmla="*/ 101600 h 449942"/>
              <a:gd name="connsiteX3" fmla="*/ 0 w 72571"/>
              <a:gd name="connsiteY3" fmla="*/ 145142 h 449942"/>
              <a:gd name="connsiteX4" fmla="*/ 58057 w 72571"/>
              <a:gd name="connsiteY4" fmla="*/ 246742 h 449942"/>
              <a:gd name="connsiteX5" fmla="*/ 72571 w 72571"/>
              <a:gd name="connsiteY5" fmla="*/ 304800 h 449942"/>
              <a:gd name="connsiteX6" fmla="*/ 58057 w 72571"/>
              <a:gd name="connsiteY6" fmla="*/ 449942 h 44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71" h="449942">
                <a:moveTo>
                  <a:pt x="58057" y="0"/>
                </a:moveTo>
                <a:cubicBezTo>
                  <a:pt x="53219" y="14514"/>
                  <a:pt x="47745" y="28831"/>
                  <a:pt x="43542" y="43542"/>
                </a:cubicBezTo>
                <a:cubicBezTo>
                  <a:pt x="38062" y="62723"/>
                  <a:pt x="36886" y="83265"/>
                  <a:pt x="29028" y="101600"/>
                </a:cubicBezTo>
                <a:cubicBezTo>
                  <a:pt x="22157" y="117633"/>
                  <a:pt x="9676" y="130628"/>
                  <a:pt x="0" y="145142"/>
                </a:cubicBezTo>
                <a:cubicBezTo>
                  <a:pt x="24061" y="181234"/>
                  <a:pt x="42274" y="204655"/>
                  <a:pt x="58057" y="246742"/>
                </a:cubicBezTo>
                <a:cubicBezTo>
                  <a:pt x="65061" y="265420"/>
                  <a:pt x="67733" y="285447"/>
                  <a:pt x="72571" y="304800"/>
                </a:cubicBezTo>
                <a:lnTo>
                  <a:pt x="58057" y="449942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ardrop 35"/>
          <p:cNvSpPr/>
          <p:nvPr/>
        </p:nvSpPr>
        <p:spPr>
          <a:xfrm rot="8380603">
            <a:off x="5466961" y="4289617"/>
            <a:ext cx="526690" cy="604329"/>
          </a:xfrm>
          <a:prstGeom prst="teardrop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5638799" y="4952999"/>
            <a:ext cx="72571" cy="449942"/>
          </a:xfrm>
          <a:custGeom>
            <a:avLst/>
            <a:gdLst>
              <a:gd name="connsiteX0" fmla="*/ 58057 w 72571"/>
              <a:gd name="connsiteY0" fmla="*/ 0 h 449942"/>
              <a:gd name="connsiteX1" fmla="*/ 43542 w 72571"/>
              <a:gd name="connsiteY1" fmla="*/ 43542 h 449942"/>
              <a:gd name="connsiteX2" fmla="*/ 29028 w 72571"/>
              <a:gd name="connsiteY2" fmla="*/ 101600 h 449942"/>
              <a:gd name="connsiteX3" fmla="*/ 0 w 72571"/>
              <a:gd name="connsiteY3" fmla="*/ 145142 h 449942"/>
              <a:gd name="connsiteX4" fmla="*/ 58057 w 72571"/>
              <a:gd name="connsiteY4" fmla="*/ 246742 h 449942"/>
              <a:gd name="connsiteX5" fmla="*/ 72571 w 72571"/>
              <a:gd name="connsiteY5" fmla="*/ 304800 h 449942"/>
              <a:gd name="connsiteX6" fmla="*/ 58057 w 72571"/>
              <a:gd name="connsiteY6" fmla="*/ 449942 h 449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571" h="449942">
                <a:moveTo>
                  <a:pt x="58057" y="0"/>
                </a:moveTo>
                <a:cubicBezTo>
                  <a:pt x="53219" y="14514"/>
                  <a:pt x="47745" y="28831"/>
                  <a:pt x="43542" y="43542"/>
                </a:cubicBezTo>
                <a:cubicBezTo>
                  <a:pt x="38062" y="62723"/>
                  <a:pt x="36886" y="83265"/>
                  <a:pt x="29028" y="101600"/>
                </a:cubicBezTo>
                <a:cubicBezTo>
                  <a:pt x="22157" y="117633"/>
                  <a:pt x="9676" y="130628"/>
                  <a:pt x="0" y="145142"/>
                </a:cubicBezTo>
                <a:cubicBezTo>
                  <a:pt x="24061" y="181234"/>
                  <a:pt x="42274" y="204655"/>
                  <a:pt x="58057" y="246742"/>
                </a:cubicBezTo>
                <a:cubicBezTo>
                  <a:pt x="65061" y="265420"/>
                  <a:pt x="67733" y="285447"/>
                  <a:pt x="72571" y="304800"/>
                </a:cubicBezTo>
                <a:lnTo>
                  <a:pt x="58057" y="449942"/>
                </a:ln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1905000" y="5486400"/>
            <a:ext cx="4648200" cy="1143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3+3=</a:t>
            </a:r>
            <a:endParaRPr lang="en-US" sz="6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334000" y="5638800"/>
            <a:ext cx="762000" cy="8382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6</a:t>
            </a:r>
            <a:endParaRPr lang="en-US" sz="7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40" grpId="0" animBg="1"/>
      <p:bldP spid="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9600"/>
            <a:ext cx="8001000" cy="563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676400" y="1447800"/>
            <a:ext cx="5943600" cy="38100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11500" i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295400" y="1066800"/>
            <a:ext cx="6553200" cy="44958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0"/>
            <a:ext cx="9144000" cy="158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0" y="6856412"/>
            <a:ext cx="9144000" cy="158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5715000" y="3429000"/>
            <a:ext cx="68580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-3428206" y="3428206"/>
            <a:ext cx="68580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>
            <a:off x="8729636" y="1"/>
            <a:ext cx="414364" cy="6858000"/>
          </a:xfrm>
          <a:custGeom>
            <a:avLst/>
            <a:gdLst>
              <a:gd name="connsiteX0" fmla="*/ 377372 w 414364"/>
              <a:gd name="connsiteY0" fmla="*/ 5733143 h 5733143"/>
              <a:gd name="connsiteX1" fmla="*/ 348343 w 414364"/>
              <a:gd name="connsiteY1" fmla="*/ 5515429 h 5733143"/>
              <a:gd name="connsiteX2" fmla="*/ 333829 w 414364"/>
              <a:gd name="connsiteY2" fmla="*/ 5471886 h 5733143"/>
              <a:gd name="connsiteX3" fmla="*/ 275772 w 414364"/>
              <a:gd name="connsiteY3" fmla="*/ 5370286 h 5733143"/>
              <a:gd name="connsiteX4" fmla="*/ 232229 w 414364"/>
              <a:gd name="connsiteY4" fmla="*/ 5283200 h 5733143"/>
              <a:gd name="connsiteX5" fmla="*/ 174172 w 414364"/>
              <a:gd name="connsiteY5" fmla="*/ 5196115 h 5733143"/>
              <a:gd name="connsiteX6" fmla="*/ 130629 w 414364"/>
              <a:gd name="connsiteY6" fmla="*/ 5094515 h 5733143"/>
              <a:gd name="connsiteX7" fmla="*/ 101601 w 414364"/>
              <a:gd name="connsiteY7" fmla="*/ 5007429 h 5733143"/>
              <a:gd name="connsiteX8" fmla="*/ 116115 w 414364"/>
              <a:gd name="connsiteY8" fmla="*/ 4949372 h 5733143"/>
              <a:gd name="connsiteX9" fmla="*/ 290286 w 414364"/>
              <a:gd name="connsiteY9" fmla="*/ 5007429 h 5733143"/>
              <a:gd name="connsiteX10" fmla="*/ 304801 w 414364"/>
              <a:gd name="connsiteY10" fmla="*/ 5080000 h 5733143"/>
              <a:gd name="connsiteX11" fmla="*/ 319315 w 414364"/>
              <a:gd name="connsiteY11" fmla="*/ 5123543 h 5733143"/>
              <a:gd name="connsiteX12" fmla="*/ 290286 w 414364"/>
              <a:gd name="connsiteY12" fmla="*/ 4992915 h 5733143"/>
              <a:gd name="connsiteX13" fmla="*/ 275772 w 414364"/>
              <a:gd name="connsiteY13" fmla="*/ 4891315 h 5733143"/>
              <a:gd name="connsiteX14" fmla="*/ 246743 w 414364"/>
              <a:gd name="connsiteY14" fmla="*/ 4847772 h 5733143"/>
              <a:gd name="connsiteX15" fmla="*/ 217715 w 414364"/>
              <a:gd name="connsiteY15" fmla="*/ 4775200 h 5733143"/>
              <a:gd name="connsiteX16" fmla="*/ 174172 w 414364"/>
              <a:gd name="connsiteY16" fmla="*/ 4702629 h 5733143"/>
              <a:gd name="connsiteX17" fmla="*/ 159658 w 414364"/>
              <a:gd name="connsiteY17" fmla="*/ 4659086 h 5733143"/>
              <a:gd name="connsiteX18" fmla="*/ 116115 w 414364"/>
              <a:gd name="connsiteY18" fmla="*/ 4528457 h 5733143"/>
              <a:gd name="connsiteX19" fmla="*/ 87086 w 414364"/>
              <a:gd name="connsiteY19" fmla="*/ 4441372 h 5733143"/>
              <a:gd name="connsiteX20" fmla="*/ 43543 w 414364"/>
              <a:gd name="connsiteY20" fmla="*/ 4354286 h 5733143"/>
              <a:gd name="connsiteX21" fmla="*/ 188686 w 414364"/>
              <a:gd name="connsiteY21" fmla="*/ 4339772 h 5733143"/>
              <a:gd name="connsiteX22" fmla="*/ 217715 w 414364"/>
              <a:gd name="connsiteY22" fmla="*/ 4383315 h 5733143"/>
              <a:gd name="connsiteX23" fmla="*/ 217715 w 414364"/>
              <a:gd name="connsiteY23" fmla="*/ 4005943 h 5733143"/>
              <a:gd name="connsiteX24" fmla="*/ 159658 w 414364"/>
              <a:gd name="connsiteY24" fmla="*/ 3889829 h 5733143"/>
              <a:gd name="connsiteX25" fmla="*/ 145143 w 414364"/>
              <a:gd name="connsiteY25" fmla="*/ 3831772 h 5733143"/>
              <a:gd name="connsiteX26" fmla="*/ 101601 w 414364"/>
              <a:gd name="connsiteY26" fmla="*/ 3788229 h 5733143"/>
              <a:gd name="connsiteX27" fmla="*/ 58058 w 414364"/>
              <a:gd name="connsiteY27" fmla="*/ 3730172 h 5733143"/>
              <a:gd name="connsiteX28" fmla="*/ 72572 w 414364"/>
              <a:gd name="connsiteY28" fmla="*/ 3628572 h 5733143"/>
              <a:gd name="connsiteX29" fmla="*/ 232229 w 414364"/>
              <a:gd name="connsiteY29" fmla="*/ 3643086 h 5733143"/>
              <a:gd name="connsiteX30" fmla="*/ 275772 w 414364"/>
              <a:gd name="connsiteY30" fmla="*/ 3686629 h 5733143"/>
              <a:gd name="connsiteX31" fmla="*/ 290286 w 414364"/>
              <a:gd name="connsiteY31" fmla="*/ 3643086 h 5733143"/>
              <a:gd name="connsiteX32" fmla="*/ 275772 w 414364"/>
              <a:gd name="connsiteY32" fmla="*/ 3106057 h 5733143"/>
              <a:gd name="connsiteX33" fmla="*/ 261258 w 414364"/>
              <a:gd name="connsiteY33" fmla="*/ 3033486 h 5733143"/>
              <a:gd name="connsiteX34" fmla="*/ 203201 w 414364"/>
              <a:gd name="connsiteY34" fmla="*/ 2946400 h 5733143"/>
              <a:gd name="connsiteX35" fmla="*/ 159658 w 414364"/>
              <a:gd name="connsiteY35" fmla="*/ 2844800 h 5733143"/>
              <a:gd name="connsiteX36" fmla="*/ 203201 w 414364"/>
              <a:gd name="connsiteY36" fmla="*/ 2830286 h 5733143"/>
              <a:gd name="connsiteX37" fmla="*/ 290286 w 414364"/>
              <a:gd name="connsiteY37" fmla="*/ 2859315 h 5733143"/>
              <a:gd name="connsiteX38" fmla="*/ 232229 w 414364"/>
              <a:gd name="connsiteY38" fmla="*/ 2264229 h 5733143"/>
              <a:gd name="connsiteX39" fmla="*/ 188686 w 414364"/>
              <a:gd name="connsiteY39" fmla="*/ 2177143 h 5733143"/>
              <a:gd name="connsiteX40" fmla="*/ 174172 w 414364"/>
              <a:gd name="connsiteY40" fmla="*/ 2133600 h 5733143"/>
              <a:gd name="connsiteX41" fmla="*/ 130629 w 414364"/>
              <a:gd name="connsiteY41" fmla="*/ 2090057 h 5733143"/>
              <a:gd name="connsiteX42" fmla="*/ 101601 w 414364"/>
              <a:gd name="connsiteY42" fmla="*/ 2046515 h 5733143"/>
              <a:gd name="connsiteX43" fmla="*/ 319315 w 414364"/>
              <a:gd name="connsiteY43" fmla="*/ 2032000 h 5733143"/>
              <a:gd name="connsiteX44" fmla="*/ 275772 w 414364"/>
              <a:gd name="connsiteY44" fmla="*/ 1959429 h 5733143"/>
              <a:gd name="connsiteX45" fmla="*/ 261258 w 414364"/>
              <a:gd name="connsiteY45" fmla="*/ 1872343 h 5733143"/>
              <a:gd name="connsiteX46" fmla="*/ 217715 w 414364"/>
              <a:gd name="connsiteY46" fmla="*/ 1741715 h 5733143"/>
              <a:gd name="connsiteX47" fmla="*/ 174172 w 414364"/>
              <a:gd name="connsiteY47" fmla="*/ 1582057 h 5733143"/>
              <a:gd name="connsiteX48" fmla="*/ 159658 w 414364"/>
              <a:gd name="connsiteY48" fmla="*/ 1538515 h 5733143"/>
              <a:gd name="connsiteX49" fmla="*/ 116115 w 414364"/>
              <a:gd name="connsiteY49" fmla="*/ 1494972 h 5733143"/>
              <a:gd name="connsiteX50" fmla="*/ 174172 w 414364"/>
              <a:gd name="connsiteY50" fmla="*/ 1480457 h 5733143"/>
              <a:gd name="connsiteX51" fmla="*/ 290286 w 414364"/>
              <a:gd name="connsiteY51" fmla="*/ 1524000 h 5733143"/>
              <a:gd name="connsiteX52" fmla="*/ 290286 w 414364"/>
              <a:gd name="connsiteY52" fmla="*/ 1045029 h 5733143"/>
              <a:gd name="connsiteX53" fmla="*/ 261258 w 414364"/>
              <a:gd name="connsiteY53" fmla="*/ 870857 h 5733143"/>
              <a:gd name="connsiteX54" fmla="*/ 188686 w 414364"/>
              <a:gd name="connsiteY54" fmla="*/ 754743 h 5733143"/>
              <a:gd name="connsiteX55" fmla="*/ 130629 w 414364"/>
              <a:gd name="connsiteY55" fmla="*/ 667657 h 5733143"/>
              <a:gd name="connsiteX56" fmla="*/ 174172 w 414364"/>
              <a:gd name="connsiteY56" fmla="*/ 638629 h 5733143"/>
              <a:gd name="connsiteX57" fmla="*/ 304801 w 414364"/>
              <a:gd name="connsiteY57" fmla="*/ 667657 h 5733143"/>
              <a:gd name="connsiteX58" fmla="*/ 319315 w 414364"/>
              <a:gd name="connsiteY58" fmla="*/ 580572 h 5733143"/>
              <a:gd name="connsiteX59" fmla="*/ 275772 w 414364"/>
              <a:gd name="connsiteY59" fmla="*/ 449943 h 5733143"/>
              <a:gd name="connsiteX60" fmla="*/ 261258 w 414364"/>
              <a:gd name="connsiteY60" fmla="*/ 406400 h 5733143"/>
              <a:gd name="connsiteX61" fmla="*/ 246743 w 414364"/>
              <a:gd name="connsiteY61" fmla="*/ 348343 h 5733143"/>
              <a:gd name="connsiteX62" fmla="*/ 203201 w 414364"/>
              <a:gd name="connsiteY62" fmla="*/ 304800 h 5733143"/>
              <a:gd name="connsiteX63" fmla="*/ 188686 w 414364"/>
              <a:gd name="connsiteY63" fmla="*/ 261257 h 5733143"/>
              <a:gd name="connsiteX64" fmla="*/ 116115 w 414364"/>
              <a:gd name="connsiteY64" fmla="*/ 203200 h 5733143"/>
              <a:gd name="connsiteX65" fmla="*/ 261258 w 414364"/>
              <a:gd name="connsiteY65" fmla="*/ 188686 h 5733143"/>
              <a:gd name="connsiteX66" fmla="*/ 217715 w 414364"/>
              <a:gd name="connsiteY66" fmla="*/ 145143 h 5733143"/>
              <a:gd name="connsiteX67" fmla="*/ 203201 w 414364"/>
              <a:gd name="connsiteY67" fmla="*/ 101600 h 5733143"/>
              <a:gd name="connsiteX68" fmla="*/ 174172 w 414364"/>
              <a:gd name="connsiteY68" fmla="*/ 58057 h 5733143"/>
              <a:gd name="connsiteX69" fmla="*/ 130629 w 414364"/>
              <a:gd name="connsiteY69" fmla="*/ 0 h 5733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414364" h="5733143">
                <a:moveTo>
                  <a:pt x="377372" y="5733143"/>
                </a:moveTo>
                <a:cubicBezTo>
                  <a:pt x="368302" y="5642441"/>
                  <a:pt x="368387" y="5595602"/>
                  <a:pt x="348343" y="5515429"/>
                </a:cubicBezTo>
                <a:cubicBezTo>
                  <a:pt x="344632" y="5500586"/>
                  <a:pt x="339856" y="5485948"/>
                  <a:pt x="333829" y="5471886"/>
                </a:cubicBezTo>
                <a:cubicBezTo>
                  <a:pt x="311731" y="5420323"/>
                  <a:pt x="304926" y="5414017"/>
                  <a:pt x="275772" y="5370286"/>
                </a:cubicBezTo>
                <a:cubicBezTo>
                  <a:pt x="239291" y="5260840"/>
                  <a:pt x="288502" y="5395746"/>
                  <a:pt x="232229" y="5283200"/>
                </a:cubicBezTo>
                <a:cubicBezTo>
                  <a:pt x="190218" y="5199179"/>
                  <a:pt x="256715" y="5278656"/>
                  <a:pt x="174172" y="5196115"/>
                </a:cubicBezTo>
                <a:cubicBezTo>
                  <a:pt x="127452" y="5055952"/>
                  <a:pt x="202370" y="5273869"/>
                  <a:pt x="130629" y="5094515"/>
                </a:cubicBezTo>
                <a:cubicBezTo>
                  <a:pt x="119265" y="5066105"/>
                  <a:pt x="101601" y="5007429"/>
                  <a:pt x="101601" y="5007429"/>
                </a:cubicBezTo>
                <a:cubicBezTo>
                  <a:pt x="106439" y="4988077"/>
                  <a:pt x="96870" y="4954621"/>
                  <a:pt x="116115" y="4949372"/>
                </a:cubicBezTo>
                <a:cubicBezTo>
                  <a:pt x="244449" y="4914372"/>
                  <a:pt x="246545" y="4941816"/>
                  <a:pt x="290286" y="5007429"/>
                </a:cubicBezTo>
                <a:cubicBezTo>
                  <a:pt x="295124" y="5031619"/>
                  <a:pt x="298818" y="5056067"/>
                  <a:pt x="304801" y="5080000"/>
                </a:cubicBezTo>
                <a:cubicBezTo>
                  <a:pt x="308512" y="5094843"/>
                  <a:pt x="319315" y="5138842"/>
                  <a:pt x="319315" y="5123543"/>
                </a:cubicBezTo>
                <a:cubicBezTo>
                  <a:pt x="319315" y="5072450"/>
                  <a:pt x="305255" y="5037819"/>
                  <a:pt x="290286" y="4992915"/>
                </a:cubicBezTo>
                <a:cubicBezTo>
                  <a:pt x="285448" y="4959048"/>
                  <a:pt x="285602" y="4924083"/>
                  <a:pt x="275772" y="4891315"/>
                </a:cubicBezTo>
                <a:cubicBezTo>
                  <a:pt x="270759" y="4874607"/>
                  <a:pt x="254544" y="4863375"/>
                  <a:pt x="246743" y="4847772"/>
                </a:cubicBezTo>
                <a:cubicBezTo>
                  <a:pt x="235091" y="4824469"/>
                  <a:pt x="229367" y="4798503"/>
                  <a:pt x="217715" y="4775200"/>
                </a:cubicBezTo>
                <a:cubicBezTo>
                  <a:pt x="205099" y="4749968"/>
                  <a:pt x="186788" y="4727861"/>
                  <a:pt x="174172" y="4702629"/>
                </a:cubicBezTo>
                <a:cubicBezTo>
                  <a:pt x="167330" y="4688945"/>
                  <a:pt x="165030" y="4673411"/>
                  <a:pt x="159658" y="4659086"/>
                </a:cubicBezTo>
                <a:cubicBezTo>
                  <a:pt x="86894" y="4465050"/>
                  <a:pt x="164761" y="4690610"/>
                  <a:pt x="116115" y="4528457"/>
                </a:cubicBezTo>
                <a:cubicBezTo>
                  <a:pt x="107323" y="4499149"/>
                  <a:pt x="104059" y="4466832"/>
                  <a:pt x="87086" y="4441372"/>
                </a:cubicBezTo>
                <a:cubicBezTo>
                  <a:pt x="49571" y="4385099"/>
                  <a:pt x="63574" y="4414378"/>
                  <a:pt x="43543" y="4354286"/>
                </a:cubicBezTo>
                <a:cubicBezTo>
                  <a:pt x="99099" y="4317248"/>
                  <a:pt x="102081" y="4301280"/>
                  <a:pt x="188686" y="4339772"/>
                </a:cubicBezTo>
                <a:cubicBezTo>
                  <a:pt x="204627" y="4346857"/>
                  <a:pt x="208039" y="4368801"/>
                  <a:pt x="217715" y="4383315"/>
                </a:cubicBezTo>
                <a:cubicBezTo>
                  <a:pt x="254826" y="4568872"/>
                  <a:pt x="274580" y="4688326"/>
                  <a:pt x="217715" y="4005943"/>
                </a:cubicBezTo>
                <a:cubicBezTo>
                  <a:pt x="214334" y="3965366"/>
                  <a:pt x="181628" y="3922785"/>
                  <a:pt x="159658" y="3889829"/>
                </a:cubicBezTo>
                <a:cubicBezTo>
                  <a:pt x="154820" y="3870477"/>
                  <a:pt x="155040" y="3849092"/>
                  <a:pt x="145143" y="3831772"/>
                </a:cubicBezTo>
                <a:cubicBezTo>
                  <a:pt x="134959" y="3813950"/>
                  <a:pt x="114959" y="3803814"/>
                  <a:pt x="101601" y="3788229"/>
                </a:cubicBezTo>
                <a:cubicBezTo>
                  <a:pt x="85858" y="3769862"/>
                  <a:pt x="72572" y="3749524"/>
                  <a:pt x="58058" y="3730172"/>
                </a:cubicBezTo>
                <a:cubicBezTo>
                  <a:pt x="24191" y="3628572"/>
                  <a:pt x="0" y="3652762"/>
                  <a:pt x="72572" y="3628572"/>
                </a:cubicBezTo>
                <a:cubicBezTo>
                  <a:pt x="125791" y="3633410"/>
                  <a:pt x="180847" y="3628405"/>
                  <a:pt x="232229" y="3643086"/>
                </a:cubicBezTo>
                <a:cubicBezTo>
                  <a:pt x="251966" y="3648725"/>
                  <a:pt x="255246" y="3686629"/>
                  <a:pt x="275772" y="3686629"/>
                </a:cubicBezTo>
                <a:cubicBezTo>
                  <a:pt x="291071" y="3686629"/>
                  <a:pt x="285448" y="3657600"/>
                  <a:pt x="290286" y="3643086"/>
                </a:cubicBezTo>
                <a:cubicBezTo>
                  <a:pt x="285448" y="3464076"/>
                  <a:pt x="284290" y="3284929"/>
                  <a:pt x="275772" y="3106057"/>
                </a:cubicBezTo>
                <a:cubicBezTo>
                  <a:pt x="274599" y="3081416"/>
                  <a:pt x="271466" y="3055944"/>
                  <a:pt x="261258" y="3033486"/>
                </a:cubicBezTo>
                <a:cubicBezTo>
                  <a:pt x="246821" y="3001725"/>
                  <a:pt x="218804" y="2977605"/>
                  <a:pt x="203201" y="2946400"/>
                </a:cubicBezTo>
                <a:cubicBezTo>
                  <a:pt x="167330" y="2874659"/>
                  <a:pt x="181014" y="2908869"/>
                  <a:pt x="159658" y="2844800"/>
                </a:cubicBezTo>
                <a:cubicBezTo>
                  <a:pt x="174172" y="2839962"/>
                  <a:pt x="187995" y="2828596"/>
                  <a:pt x="203201" y="2830286"/>
                </a:cubicBezTo>
                <a:cubicBezTo>
                  <a:pt x="233612" y="2833665"/>
                  <a:pt x="286812" y="2889716"/>
                  <a:pt x="290286" y="2859315"/>
                </a:cubicBezTo>
                <a:cubicBezTo>
                  <a:pt x="361546" y="2235786"/>
                  <a:pt x="329187" y="2490463"/>
                  <a:pt x="232229" y="2264229"/>
                </a:cubicBezTo>
                <a:cubicBezTo>
                  <a:pt x="196173" y="2180099"/>
                  <a:pt x="244474" y="2260824"/>
                  <a:pt x="188686" y="2177143"/>
                </a:cubicBezTo>
                <a:cubicBezTo>
                  <a:pt x="183848" y="2162629"/>
                  <a:pt x="182659" y="2146330"/>
                  <a:pt x="174172" y="2133600"/>
                </a:cubicBezTo>
                <a:cubicBezTo>
                  <a:pt x="162786" y="2116521"/>
                  <a:pt x="143770" y="2105826"/>
                  <a:pt x="130629" y="2090057"/>
                </a:cubicBezTo>
                <a:cubicBezTo>
                  <a:pt x="119462" y="2076656"/>
                  <a:pt x="111277" y="2061029"/>
                  <a:pt x="101601" y="2046515"/>
                </a:cubicBezTo>
                <a:cubicBezTo>
                  <a:pt x="174172" y="2041677"/>
                  <a:pt x="254261" y="2064527"/>
                  <a:pt x="319315" y="2032000"/>
                </a:cubicBezTo>
                <a:cubicBezTo>
                  <a:pt x="344547" y="2019384"/>
                  <a:pt x="285413" y="1985941"/>
                  <a:pt x="275772" y="1959429"/>
                </a:cubicBezTo>
                <a:cubicBezTo>
                  <a:pt x="265715" y="1931772"/>
                  <a:pt x="266523" y="1901297"/>
                  <a:pt x="261258" y="1872343"/>
                </a:cubicBezTo>
                <a:cubicBezTo>
                  <a:pt x="233455" y="1719427"/>
                  <a:pt x="265708" y="1873697"/>
                  <a:pt x="217715" y="1741715"/>
                </a:cubicBezTo>
                <a:cubicBezTo>
                  <a:pt x="190568" y="1667061"/>
                  <a:pt x="193058" y="1648161"/>
                  <a:pt x="174172" y="1582057"/>
                </a:cubicBezTo>
                <a:cubicBezTo>
                  <a:pt x="169969" y="1567347"/>
                  <a:pt x="168144" y="1551245"/>
                  <a:pt x="159658" y="1538515"/>
                </a:cubicBezTo>
                <a:cubicBezTo>
                  <a:pt x="148272" y="1521436"/>
                  <a:pt x="130629" y="1509486"/>
                  <a:pt x="116115" y="1494972"/>
                </a:cubicBezTo>
                <a:cubicBezTo>
                  <a:pt x="135467" y="1490134"/>
                  <a:pt x="154224" y="1480457"/>
                  <a:pt x="174172" y="1480457"/>
                </a:cubicBezTo>
                <a:cubicBezTo>
                  <a:pt x="236943" y="1480457"/>
                  <a:pt x="245241" y="1493971"/>
                  <a:pt x="290286" y="1524000"/>
                </a:cubicBezTo>
                <a:cubicBezTo>
                  <a:pt x="414364" y="1710114"/>
                  <a:pt x="337423" y="1610670"/>
                  <a:pt x="290286" y="1045029"/>
                </a:cubicBezTo>
                <a:cubicBezTo>
                  <a:pt x="285398" y="986374"/>
                  <a:pt x="296573" y="917943"/>
                  <a:pt x="261258" y="870857"/>
                </a:cubicBezTo>
                <a:cubicBezTo>
                  <a:pt x="160187" y="736096"/>
                  <a:pt x="268377" y="887561"/>
                  <a:pt x="188686" y="754743"/>
                </a:cubicBezTo>
                <a:cubicBezTo>
                  <a:pt x="170736" y="724827"/>
                  <a:pt x="130629" y="667657"/>
                  <a:pt x="130629" y="667657"/>
                </a:cubicBezTo>
                <a:cubicBezTo>
                  <a:pt x="145143" y="657981"/>
                  <a:pt x="156835" y="640555"/>
                  <a:pt x="174172" y="638629"/>
                </a:cubicBezTo>
                <a:cubicBezTo>
                  <a:pt x="212488" y="634372"/>
                  <a:pt x="266539" y="654903"/>
                  <a:pt x="304801" y="667657"/>
                </a:cubicBezTo>
                <a:cubicBezTo>
                  <a:pt x="309639" y="638629"/>
                  <a:pt x="323204" y="609743"/>
                  <a:pt x="319315" y="580572"/>
                </a:cubicBezTo>
                <a:cubicBezTo>
                  <a:pt x="313249" y="535076"/>
                  <a:pt x="290286" y="493486"/>
                  <a:pt x="275772" y="449943"/>
                </a:cubicBezTo>
                <a:cubicBezTo>
                  <a:pt x="270934" y="435429"/>
                  <a:pt x="264969" y="421243"/>
                  <a:pt x="261258" y="406400"/>
                </a:cubicBezTo>
                <a:cubicBezTo>
                  <a:pt x="256420" y="387048"/>
                  <a:pt x="256640" y="365663"/>
                  <a:pt x="246743" y="348343"/>
                </a:cubicBezTo>
                <a:cubicBezTo>
                  <a:pt x="236559" y="330521"/>
                  <a:pt x="217715" y="319314"/>
                  <a:pt x="203201" y="304800"/>
                </a:cubicBezTo>
                <a:cubicBezTo>
                  <a:pt x="198363" y="290286"/>
                  <a:pt x="200633" y="270814"/>
                  <a:pt x="188686" y="261257"/>
                </a:cubicBezTo>
                <a:cubicBezTo>
                  <a:pt x="97562" y="188359"/>
                  <a:pt x="150914" y="307600"/>
                  <a:pt x="116115" y="203200"/>
                </a:cubicBezTo>
                <a:lnTo>
                  <a:pt x="261258" y="188686"/>
                </a:lnTo>
                <a:cubicBezTo>
                  <a:pt x="279080" y="178502"/>
                  <a:pt x="229101" y="162222"/>
                  <a:pt x="217715" y="145143"/>
                </a:cubicBezTo>
                <a:cubicBezTo>
                  <a:pt x="209228" y="132413"/>
                  <a:pt x="210043" y="115284"/>
                  <a:pt x="203201" y="101600"/>
                </a:cubicBezTo>
                <a:cubicBezTo>
                  <a:pt x="195400" y="85998"/>
                  <a:pt x="183848" y="72571"/>
                  <a:pt x="174172" y="58057"/>
                </a:cubicBezTo>
                <a:cubicBezTo>
                  <a:pt x="156237" y="4252"/>
                  <a:pt x="173342" y="21357"/>
                  <a:pt x="130629" y="0"/>
                </a:cubicBezTo>
              </a:path>
            </a:pathLst>
          </a:custGeom>
          <a:solidFill>
            <a:srgbClr val="996633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0" y="1"/>
            <a:ext cx="414364" cy="6858000"/>
          </a:xfrm>
          <a:custGeom>
            <a:avLst/>
            <a:gdLst>
              <a:gd name="connsiteX0" fmla="*/ 377372 w 414364"/>
              <a:gd name="connsiteY0" fmla="*/ 5733143 h 5733143"/>
              <a:gd name="connsiteX1" fmla="*/ 348343 w 414364"/>
              <a:gd name="connsiteY1" fmla="*/ 5515429 h 5733143"/>
              <a:gd name="connsiteX2" fmla="*/ 333829 w 414364"/>
              <a:gd name="connsiteY2" fmla="*/ 5471886 h 5733143"/>
              <a:gd name="connsiteX3" fmla="*/ 275772 w 414364"/>
              <a:gd name="connsiteY3" fmla="*/ 5370286 h 5733143"/>
              <a:gd name="connsiteX4" fmla="*/ 232229 w 414364"/>
              <a:gd name="connsiteY4" fmla="*/ 5283200 h 5733143"/>
              <a:gd name="connsiteX5" fmla="*/ 174172 w 414364"/>
              <a:gd name="connsiteY5" fmla="*/ 5196115 h 5733143"/>
              <a:gd name="connsiteX6" fmla="*/ 130629 w 414364"/>
              <a:gd name="connsiteY6" fmla="*/ 5094515 h 5733143"/>
              <a:gd name="connsiteX7" fmla="*/ 101601 w 414364"/>
              <a:gd name="connsiteY7" fmla="*/ 5007429 h 5733143"/>
              <a:gd name="connsiteX8" fmla="*/ 116115 w 414364"/>
              <a:gd name="connsiteY8" fmla="*/ 4949372 h 5733143"/>
              <a:gd name="connsiteX9" fmla="*/ 290286 w 414364"/>
              <a:gd name="connsiteY9" fmla="*/ 5007429 h 5733143"/>
              <a:gd name="connsiteX10" fmla="*/ 304801 w 414364"/>
              <a:gd name="connsiteY10" fmla="*/ 5080000 h 5733143"/>
              <a:gd name="connsiteX11" fmla="*/ 319315 w 414364"/>
              <a:gd name="connsiteY11" fmla="*/ 5123543 h 5733143"/>
              <a:gd name="connsiteX12" fmla="*/ 290286 w 414364"/>
              <a:gd name="connsiteY12" fmla="*/ 4992915 h 5733143"/>
              <a:gd name="connsiteX13" fmla="*/ 275772 w 414364"/>
              <a:gd name="connsiteY13" fmla="*/ 4891315 h 5733143"/>
              <a:gd name="connsiteX14" fmla="*/ 246743 w 414364"/>
              <a:gd name="connsiteY14" fmla="*/ 4847772 h 5733143"/>
              <a:gd name="connsiteX15" fmla="*/ 217715 w 414364"/>
              <a:gd name="connsiteY15" fmla="*/ 4775200 h 5733143"/>
              <a:gd name="connsiteX16" fmla="*/ 174172 w 414364"/>
              <a:gd name="connsiteY16" fmla="*/ 4702629 h 5733143"/>
              <a:gd name="connsiteX17" fmla="*/ 159658 w 414364"/>
              <a:gd name="connsiteY17" fmla="*/ 4659086 h 5733143"/>
              <a:gd name="connsiteX18" fmla="*/ 116115 w 414364"/>
              <a:gd name="connsiteY18" fmla="*/ 4528457 h 5733143"/>
              <a:gd name="connsiteX19" fmla="*/ 87086 w 414364"/>
              <a:gd name="connsiteY19" fmla="*/ 4441372 h 5733143"/>
              <a:gd name="connsiteX20" fmla="*/ 43543 w 414364"/>
              <a:gd name="connsiteY20" fmla="*/ 4354286 h 5733143"/>
              <a:gd name="connsiteX21" fmla="*/ 188686 w 414364"/>
              <a:gd name="connsiteY21" fmla="*/ 4339772 h 5733143"/>
              <a:gd name="connsiteX22" fmla="*/ 217715 w 414364"/>
              <a:gd name="connsiteY22" fmla="*/ 4383315 h 5733143"/>
              <a:gd name="connsiteX23" fmla="*/ 217715 w 414364"/>
              <a:gd name="connsiteY23" fmla="*/ 4005943 h 5733143"/>
              <a:gd name="connsiteX24" fmla="*/ 159658 w 414364"/>
              <a:gd name="connsiteY24" fmla="*/ 3889829 h 5733143"/>
              <a:gd name="connsiteX25" fmla="*/ 145143 w 414364"/>
              <a:gd name="connsiteY25" fmla="*/ 3831772 h 5733143"/>
              <a:gd name="connsiteX26" fmla="*/ 101601 w 414364"/>
              <a:gd name="connsiteY26" fmla="*/ 3788229 h 5733143"/>
              <a:gd name="connsiteX27" fmla="*/ 58058 w 414364"/>
              <a:gd name="connsiteY27" fmla="*/ 3730172 h 5733143"/>
              <a:gd name="connsiteX28" fmla="*/ 72572 w 414364"/>
              <a:gd name="connsiteY28" fmla="*/ 3628572 h 5733143"/>
              <a:gd name="connsiteX29" fmla="*/ 232229 w 414364"/>
              <a:gd name="connsiteY29" fmla="*/ 3643086 h 5733143"/>
              <a:gd name="connsiteX30" fmla="*/ 275772 w 414364"/>
              <a:gd name="connsiteY30" fmla="*/ 3686629 h 5733143"/>
              <a:gd name="connsiteX31" fmla="*/ 290286 w 414364"/>
              <a:gd name="connsiteY31" fmla="*/ 3643086 h 5733143"/>
              <a:gd name="connsiteX32" fmla="*/ 275772 w 414364"/>
              <a:gd name="connsiteY32" fmla="*/ 3106057 h 5733143"/>
              <a:gd name="connsiteX33" fmla="*/ 261258 w 414364"/>
              <a:gd name="connsiteY33" fmla="*/ 3033486 h 5733143"/>
              <a:gd name="connsiteX34" fmla="*/ 203201 w 414364"/>
              <a:gd name="connsiteY34" fmla="*/ 2946400 h 5733143"/>
              <a:gd name="connsiteX35" fmla="*/ 159658 w 414364"/>
              <a:gd name="connsiteY35" fmla="*/ 2844800 h 5733143"/>
              <a:gd name="connsiteX36" fmla="*/ 203201 w 414364"/>
              <a:gd name="connsiteY36" fmla="*/ 2830286 h 5733143"/>
              <a:gd name="connsiteX37" fmla="*/ 290286 w 414364"/>
              <a:gd name="connsiteY37" fmla="*/ 2859315 h 5733143"/>
              <a:gd name="connsiteX38" fmla="*/ 232229 w 414364"/>
              <a:gd name="connsiteY38" fmla="*/ 2264229 h 5733143"/>
              <a:gd name="connsiteX39" fmla="*/ 188686 w 414364"/>
              <a:gd name="connsiteY39" fmla="*/ 2177143 h 5733143"/>
              <a:gd name="connsiteX40" fmla="*/ 174172 w 414364"/>
              <a:gd name="connsiteY40" fmla="*/ 2133600 h 5733143"/>
              <a:gd name="connsiteX41" fmla="*/ 130629 w 414364"/>
              <a:gd name="connsiteY41" fmla="*/ 2090057 h 5733143"/>
              <a:gd name="connsiteX42" fmla="*/ 101601 w 414364"/>
              <a:gd name="connsiteY42" fmla="*/ 2046515 h 5733143"/>
              <a:gd name="connsiteX43" fmla="*/ 319315 w 414364"/>
              <a:gd name="connsiteY43" fmla="*/ 2032000 h 5733143"/>
              <a:gd name="connsiteX44" fmla="*/ 275772 w 414364"/>
              <a:gd name="connsiteY44" fmla="*/ 1959429 h 5733143"/>
              <a:gd name="connsiteX45" fmla="*/ 261258 w 414364"/>
              <a:gd name="connsiteY45" fmla="*/ 1872343 h 5733143"/>
              <a:gd name="connsiteX46" fmla="*/ 217715 w 414364"/>
              <a:gd name="connsiteY46" fmla="*/ 1741715 h 5733143"/>
              <a:gd name="connsiteX47" fmla="*/ 174172 w 414364"/>
              <a:gd name="connsiteY47" fmla="*/ 1582057 h 5733143"/>
              <a:gd name="connsiteX48" fmla="*/ 159658 w 414364"/>
              <a:gd name="connsiteY48" fmla="*/ 1538515 h 5733143"/>
              <a:gd name="connsiteX49" fmla="*/ 116115 w 414364"/>
              <a:gd name="connsiteY49" fmla="*/ 1494972 h 5733143"/>
              <a:gd name="connsiteX50" fmla="*/ 174172 w 414364"/>
              <a:gd name="connsiteY50" fmla="*/ 1480457 h 5733143"/>
              <a:gd name="connsiteX51" fmla="*/ 290286 w 414364"/>
              <a:gd name="connsiteY51" fmla="*/ 1524000 h 5733143"/>
              <a:gd name="connsiteX52" fmla="*/ 290286 w 414364"/>
              <a:gd name="connsiteY52" fmla="*/ 1045029 h 5733143"/>
              <a:gd name="connsiteX53" fmla="*/ 261258 w 414364"/>
              <a:gd name="connsiteY53" fmla="*/ 870857 h 5733143"/>
              <a:gd name="connsiteX54" fmla="*/ 188686 w 414364"/>
              <a:gd name="connsiteY54" fmla="*/ 754743 h 5733143"/>
              <a:gd name="connsiteX55" fmla="*/ 130629 w 414364"/>
              <a:gd name="connsiteY55" fmla="*/ 667657 h 5733143"/>
              <a:gd name="connsiteX56" fmla="*/ 174172 w 414364"/>
              <a:gd name="connsiteY56" fmla="*/ 638629 h 5733143"/>
              <a:gd name="connsiteX57" fmla="*/ 304801 w 414364"/>
              <a:gd name="connsiteY57" fmla="*/ 667657 h 5733143"/>
              <a:gd name="connsiteX58" fmla="*/ 319315 w 414364"/>
              <a:gd name="connsiteY58" fmla="*/ 580572 h 5733143"/>
              <a:gd name="connsiteX59" fmla="*/ 275772 w 414364"/>
              <a:gd name="connsiteY59" fmla="*/ 449943 h 5733143"/>
              <a:gd name="connsiteX60" fmla="*/ 261258 w 414364"/>
              <a:gd name="connsiteY60" fmla="*/ 406400 h 5733143"/>
              <a:gd name="connsiteX61" fmla="*/ 246743 w 414364"/>
              <a:gd name="connsiteY61" fmla="*/ 348343 h 5733143"/>
              <a:gd name="connsiteX62" fmla="*/ 203201 w 414364"/>
              <a:gd name="connsiteY62" fmla="*/ 304800 h 5733143"/>
              <a:gd name="connsiteX63" fmla="*/ 188686 w 414364"/>
              <a:gd name="connsiteY63" fmla="*/ 261257 h 5733143"/>
              <a:gd name="connsiteX64" fmla="*/ 116115 w 414364"/>
              <a:gd name="connsiteY64" fmla="*/ 203200 h 5733143"/>
              <a:gd name="connsiteX65" fmla="*/ 261258 w 414364"/>
              <a:gd name="connsiteY65" fmla="*/ 188686 h 5733143"/>
              <a:gd name="connsiteX66" fmla="*/ 217715 w 414364"/>
              <a:gd name="connsiteY66" fmla="*/ 145143 h 5733143"/>
              <a:gd name="connsiteX67" fmla="*/ 203201 w 414364"/>
              <a:gd name="connsiteY67" fmla="*/ 101600 h 5733143"/>
              <a:gd name="connsiteX68" fmla="*/ 174172 w 414364"/>
              <a:gd name="connsiteY68" fmla="*/ 58057 h 5733143"/>
              <a:gd name="connsiteX69" fmla="*/ 130629 w 414364"/>
              <a:gd name="connsiteY69" fmla="*/ 0 h 5733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414364" h="5733143">
                <a:moveTo>
                  <a:pt x="377372" y="5733143"/>
                </a:moveTo>
                <a:cubicBezTo>
                  <a:pt x="368302" y="5642441"/>
                  <a:pt x="368387" y="5595602"/>
                  <a:pt x="348343" y="5515429"/>
                </a:cubicBezTo>
                <a:cubicBezTo>
                  <a:pt x="344632" y="5500586"/>
                  <a:pt x="339856" y="5485948"/>
                  <a:pt x="333829" y="5471886"/>
                </a:cubicBezTo>
                <a:cubicBezTo>
                  <a:pt x="311731" y="5420323"/>
                  <a:pt x="304926" y="5414017"/>
                  <a:pt x="275772" y="5370286"/>
                </a:cubicBezTo>
                <a:cubicBezTo>
                  <a:pt x="239291" y="5260840"/>
                  <a:pt x="288502" y="5395746"/>
                  <a:pt x="232229" y="5283200"/>
                </a:cubicBezTo>
                <a:cubicBezTo>
                  <a:pt x="190218" y="5199179"/>
                  <a:pt x="256715" y="5278656"/>
                  <a:pt x="174172" y="5196115"/>
                </a:cubicBezTo>
                <a:cubicBezTo>
                  <a:pt x="127452" y="5055952"/>
                  <a:pt x="202370" y="5273869"/>
                  <a:pt x="130629" y="5094515"/>
                </a:cubicBezTo>
                <a:cubicBezTo>
                  <a:pt x="119265" y="5066105"/>
                  <a:pt x="101601" y="5007429"/>
                  <a:pt x="101601" y="5007429"/>
                </a:cubicBezTo>
                <a:cubicBezTo>
                  <a:pt x="106439" y="4988077"/>
                  <a:pt x="96870" y="4954621"/>
                  <a:pt x="116115" y="4949372"/>
                </a:cubicBezTo>
                <a:cubicBezTo>
                  <a:pt x="244449" y="4914372"/>
                  <a:pt x="246545" y="4941816"/>
                  <a:pt x="290286" y="5007429"/>
                </a:cubicBezTo>
                <a:cubicBezTo>
                  <a:pt x="295124" y="5031619"/>
                  <a:pt x="298818" y="5056067"/>
                  <a:pt x="304801" y="5080000"/>
                </a:cubicBezTo>
                <a:cubicBezTo>
                  <a:pt x="308512" y="5094843"/>
                  <a:pt x="319315" y="5138842"/>
                  <a:pt x="319315" y="5123543"/>
                </a:cubicBezTo>
                <a:cubicBezTo>
                  <a:pt x="319315" y="5072450"/>
                  <a:pt x="305255" y="5037819"/>
                  <a:pt x="290286" y="4992915"/>
                </a:cubicBezTo>
                <a:cubicBezTo>
                  <a:pt x="285448" y="4959048"/>
                  <a:pt x="285602" y="4924083"/>
                  <a:pt x="275772" y="4891315"/>
                </a:cubicBezTo>
                <a:cubicBezTo>
                  <a:pt x="270759" y="4874607"/>
                  <a:pt x="254544" y="4863375"/>
                  <a:pt x="246743" y="4847772"/>
                </a:cubicBezTo>
                <a:cubicBezTo>
                  <a:pt x="235091" y="4824469"/>
                  <a:pt x="229367" y="4798503"/>
                  <a:pt x="217715" y="4775200"/>
                </a:cubicBezTo>
                <a:cubicBezTo>
                  <a:pt x="205099" y="4749968"/>
                  <a:pt x="186788" y="4727861"/>
                  <a:pt x="174172" y="4702629"/>
                </a:cubicBezTo>
                <a:cubicBezTo>
                  <a:pt x="167330" y="4688945"/>
                  <a:pt x="165030" y="4673411"/>
                  <a:pt x="159658" y="4659086"/>
                </a:cubicBezTo>
                <a:cubicBezTo>
                  <a:pt x="86894" y="4465050"/>
                  <a:pt x="164761" y="4690610"/>
                  <a:pt x="116115" y="4528457"/>
                </a:cubicBezTo>
                <a:cubicBezTo>
                  <a:pt x="107323" y="4499149"/>
                  <a:pt x="104059" y="4466832"/>
                  <a:pt x="87086" y="4441372"/>
                </a:cubicBezTo>
                <a:cubicBezTo>
                  <a:pt x="49571" y="4385099"/>
                  <a:pt x="63574" y="4414378"/>
                  <a:pt x="43543" y="4354286"/>
                </a:cubicBezTo>
                <a:cubicBezTo>
                  <a:pt x="99099" y="4317248"/>
                  <a:pt x="102081" y="4301280"/>
                  <a:pt x="188686" y="4339772"/>
                </a:cubicBezTo>
                <a:cubicBezTo>
                  <a:pt x="204627" y="4346857"/>
                  <a:pt x="208039" y="4368801"/>
                  <a:pt x="217715" y="4383315"/>
                </a:cubicBezTo>
                <a:cubicBezTo>
                  <a:pt x="254826" y="4568872"/>
                  <a:pt x="274580" y="4688326"/>
                  <a:pt x="217715" y="4005943"/>
                </a:cubicBezTo>
                <a:cubicBezTo>
                  <a:pt x="214334" y="3965366"/>
                  <a:pt x="181628" y="3922785"/>
                  <a:pt x="159658" y="3889829"/>
                </a:cubicBezTo>
                <a:cubicBezTo>
                  <a:pt x="154820" y="3870477"/>
                  <a:pt x="155040" y="3849092"/>
                  <a:pt x="145143" y="3831772"/>
                </a:cubicBezTo>
                <a:cubicBezTo>
                  <a:pt x="134959" y="3813950"/>
                  <a:pt x="114959" y="3803814"/>
                  <a:pt x="101601" y="3788229"/>
                </a:cubicBezTo>
                <a:cubicBezTo>
                  <a:pt x="85858" y="3769862"/>
                  <a:pt x="72572" y="3749524"/>
                  <a:pt x="58058" y="3730172"/>
                </a:cubicBezTo>
                <a:cubicBezTo>
                  <a:pt x="24191" y="3628572"/>
                  <a:pt x="0" y="3652762"/>
                  <a:pt x="72572" y="3628572"/>
                </a:cubicBezTo>
                <a:cubicBezTo>
                  <a:pt x="125791" y="3633410"/>
                  <a:pt x="180847" y="3628405"/>
                  <a:pt x="232229" y="3643086"/>
                </a:cubicBezTo>
                <a:cubicBezTo>
                  <a:pt x="251966" y="3648725"/>
                  <a:pt x="255246" y="3686629"/>
                  <a:pt x="275772" y="3686629"/>
                </a:cubicBezTo>
                <a:cubicBezTo>
                  <a:pt x="291071" y="3686629"/>
                  <a:pt x="285448" y="3657600"/>
                  <a:pt x="290286" y="3643086"/>
                </a:cubicBezTo>
                <a:cubicBezTo>
                  <a:pt x="285448" y="3464076"/>
                  <a:pt x="284290" y="3284929"/>
                  <a:pt x="275772" y="3106057"/>
                </a:cubicBezTo>
                <a:cubicBezTo>
                  <a:pt x="274599" y="3081416"/>
                  <a:pt x="271466" y="3055944"/>
                  <a:pt x="261258" y="3033486"/>
                </a:cubicBezTo>
                <a:cubicBezTo>
                  <a:pt x="246821" y="3001725"/>
                  <a:pt x="218804" y="2977605"/>
                  <a:pt x="203201" y="2946400"/>
                </a:cubicBezTo>
                <a:cubicBezTo>
                  <a:pt x="167330" y="2874659"/>
                  <a:pt x="181014" y="2908869"/>
                  <a:pt x="159658" y="2844800"/>
                </a:cubicBezTo>
                <a:cubicBezTo>
                  <a:pt x="174172" y="2839962"/>
                  <a:pt x="187995" y="2828596"/>
                  <a:pt x="203201" y="2830286"/>
                </a:cubicBezTo>
                <a:cubicBezTo>
                  <a:pt x="233612" y="2833665"/>
                  <a:pt x="286812" y="2889716"/>
                  <a:pt x="290286" y="2859315"/>
                </a:cubicBezTo>
                <a:cubicBezTo>
                  <a:pt x="361546" y="2235786"/>
                  <a:pt x="329187" y="2490463"/>
                  <a:pt x="232229" y="2264229"/>
                </a:cubicBezTo>
                <a:cubicBezTo>
                  <a:pt x="196173" y="2180099"/>
                  <a:pt x="244474" y="2260824"/>
                  <a:pt x="188686" y="2177143"/>
                </a:cubicBezTo>
                <a:cubicBezTo>
                  <a:pt x="183848" y="2162629"/>
                  <a:pt x="182659" y="2146330"/>
                  <a:pt x="174172" y="2133600"/>
                </a:cubicBezTo>
                <a:cubicBezTo>
                  <a:pt x="162786" y="2116521"/>
                  <a:pt x="143770" y="2105826"/>
                  <a:pt x="130629" y="2090057"/>
                </a:cubicBezTo>
                <a:cubicBezTo>
                  <a:pt x="119462" y="2076656"/>
                  <a:pt x="111277" y="2061029"/>
                  <a:pt x="101601" y="2046515"/>
                </a:cubicBezTo>
                <a:cubicBezTo>
                  <a:pt x="174172" y="2041677"/>
                  <a:pt x="254261" y="2064527"/>
                  <a:pt x="319315" y="2032000"/>
                </a:cubicBezTo>
                <a:cubicBezTo>
                  <a:pt x="344547" y="2019384"/>
                  <a:pt x="285413" y="1985941"/>
                  <a:pt x="275772" y="1959429"/>
                </a:cubicBezTo>
                <a:cubicBezTo>
                  <a:pt x="265715" y="1931772"/>
                  <a:pt x="266523" y="1901297"/>
                  <a:pt x="261258" y="1872343"/>
                </a:cubicBezTo>
                <a:cubicBezTo>
                  <a:pt x="233455" y="1719427"/>
                  <a:pt x="265708" y="1873697"/>
                  <a:pt x="217715" y="1741715"/>
                </a:cubicBezTo>
                <a:cubicBezTo>
                  <a:pt x="190568" y="1667061"/>
                  <a:pt x="193058" y="1648161"/>
                  <a:pt x="174172" y="1582057"/>
                </a:cubicBezTo>
                <a:cubicBezTo>
                  <a:pt x="169969" y="1567347"/>
                  <a:pt x="168144" y="1551245"/>
                  <a:pt x="159658" y="1538515"/>
                </a:cubicBezTo>
                <a:cubicBezTo>
                  <a:pt x="148272" y="1521436"/>
                  <a:pt x="130629" y="1509486"/>
                  <a:pt x="116115" y="1494972"/>
                </a:cubicBezTo>
                <a:cubicBezTo>
                  <a:pt x="135467" y="1490134"/>
                  <a:pt x="154224" y="1480457"/>
                  <a:pt x="174172" y="1480457"/>
                </a:cubicBezTo>
                <a:cubicBezTo>
                  <a:pt x="236943" y="1480457"/>
                  <a:pt x="245241" y="1493971"/>
                  <a:pt x="290286" y="1524000"/>
                </a:cubicBezTo>
                <a:cubicBezTo>
                  <a:pt x="414364" y="1710114"/>
                  <a:pt x="337423" y="1610670"/>
                  <a:pt x="290286" y="1045029"/>
                </a:cubicBezTo>
                <a:cubicBezTo>
                  <a:pt x="285398" y="986374"/>
                  <a:pt x="296573" y="917943"/>
                  <a:pt x="261258" y="870857"/>
                </a:cubicBezTo>
                <a:cubicBezTo>
                  <a:pt x="160187" y="736096"/>
                  <a:pt x="268377" y="887561"/>
                  <a:pt x="188686" y="754743"/>
                </a:cubicBezTo>
                <a:cubicBezTo>
                  <a:pt x="170736" y="724827"/>
                  <a:pt x="130629" y="667657"/>
                  <a:pt x="130629" y="667657"/>
                </a:cubicBezTo>
                <a:cubicBezTo>
                  <a:pt x="145143" y="657981"/>
                  <a:pt x="156835" y="640555"/>
                  <a:pt x="174172" y="638629"/>
                </a:cubicBezTo>
                <a:cubicBezTo>
                  <a:pt x="212488" y="634372"/>
                  <a:pt x="266539" y="654903"/>
                  <a:pt x="304801" y="667657"/>
                </a:cubicBezTo>
                <a:cubicBezTo>
                  <a:pt x="309639" y="638629"/>
                  <a:pt x="323204" y="609743"/>
                  <a:pt x="319315" y="580572"/>
                </a:cubicBezTo>
                <a:cubicBezTo>
                  <a:pt x="313249" y="535076"/>
                  <a:pt x="290286" y="493486"/>
                  <a:pt x="275772" y="449943"/>
                </a:cubicBezTo>
                <a:cubicBezTo>
                  <a:pt x="270934" y="435429"/>
                  <a:pt x="264969" y="421243"/>
                  <a:pt x="261258" y="406400"/>
                </a:cubicBezTo>
                <a:cubicBezTo>
                  <a:pt x="256420" y="387048"/>
                  <a:pt x="256640" y="365663"/>
                  <a:pt x="246743" y="348343"/>
                </a:cubicBezTo>
                <a:cubicBezTo>
                  <a:pt x="236559" y="330521"/>
                  <a:pt x="217715" y="319314"/>
                  <a:pt x="203201" y="304800"/>
                </a:cubicBezTo>
                <a:cubicBezTo>
                  <a:pt x="198363" y="290286"/>
                  <a:pt x="200633" y="270814"/>
                  <a:pt x="188686" y="261257"/>
                </a:cubicBezTo>
                <a:cubicBezTo>
                  <a:pt x="97562" y="188359"/>
                  <a:pt x="150914" y="307600"/>
                  <a:pt x="116115" y="203200"/>
                </a:cubicBezTo>
                <a:lnTo>
                  <a:pt x="261258" y="188686"/>
                </a:lnTo>
                <a:cubicBezTo>
                  <a:pt x="279080" y="178502"/>
                  <a:pt x="229101" y="162222"/>
                  <a:pt x="217715" y="145143"/>
                </a:cubicBezTo>
                <a:cubicBezTo>
                  <a:pt x="209228" y="132413"/>
                  <a:pt x="210043" y="115284"/>
                  <a:pt x="203201" y="101600"/>
                </a:cubicBezTo>
                <a:cubicBezTo>
                  <a:pt x="195400" y="85998"/>
                  <a:pt x="183848" y="72571"/>
                  <a:pt x="174172" y="58057"/>
                </a:cubicBezTo>
                <a:cubicBezTo>
                  <a:pt x="156237" y="4252"/>
                  <a:pt x="173342" y="21357"/>
                  <a:pt x="130629" y="0"/>
                </a:cubicBezTo>
              </a:path>
            </a:pathLst>
          </a:custGeom>
          <a:solidFill>
            <a:srgbClr val="996633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32-Point Star 12"/>
          <p:cNvSpPr/>
          <p:nvPr/>
        </p:nvSpPr>
        <p:spPr>
          <a:xfrm>
            <a:off x="7467600" y="5257800"/>
            <a:ext cx="914400" cy="914400"/>
          </a:xfrm>
          <a:prstGeom prst="star32">
            <a:avLst/>
          </a:prstGeom>
          <a:solidFill>
            <a:srgbClr val="C00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533400" y="0"/>
            <a:ext cx="414364" cy="6858000"/>
          </a:xfrm>
          <a:custGeom>
            <a:avLst/>
            <a:gdLst>
              <a:gd name="connsiteX0" fmla="*/ 377372 w 414364"/>
              <a:gd name="connsiteY0" fmla="*/ 5733143 h 5733143"/>
              <a:gd name="connsiteX1" fmla="*/ 348343 w 414364"/>
              <a:gd name="connsiteY1" fmla="*/ 5515429 h 5733143"/>
              <a:gd name="connsiteX2" fmla="*/ 333829 w 414364"/>
              <a:gd name="connsiteY2" fmla="*/ 5471886 h 5733143"/>
              <a:gd name="connsiteX3" fmla="*/ 275772 w 414364"/>
              <a:gd name="connsiteY3" fmla="*/ 5370286 h 5733143"/>
              <a:gd name="connsiteX4" fmla="*/ 232229 w 414364"/>
              <a:gd name="connsiteY4" fmla="*/ 5283200 h 5733143"/>
              <a:gd name="connsiteX5" fmla="*/ 174172 w 414364"/>
              <a:gd name="connsiteY5" fmla="*/ 5196115 h 5733143"/>
              <a:gd name="connsiteX6" fmla="*/ 130629 w 414364"/>
              <a:gd name="connsiteY6" fmla="*/ 5094515 h 5733143"/>
              <a:gd name="connsiteX7" fmla="*/ 101601 w 414364"/>
              <a:gd name="connsiteY7" fmla="*/ 5007429 h 5733143"/>
              <a:gd name="connsiteX8" fmla="*/ 116115 w 414364"/>
              <a:gd name="connsiteY8" fmla="*/ 4949372 h 5733143"/>
              <a:gd name="connsiteX9" fmla="*/ 290286 w 414364"/>
              <a:gd name="connsiteY9" fmla="*/ 5007429 h 5733143"/>
              <a:gd name="connsiteX10" fmla="*/ 304801 w 414364"/>
              <a:gd name="connsiteY10" fmla="*/ 5080000 h 5733143"/>
              <a:gd name="connsiteX11" fmla="*/ 319315 w 414364"/>
              <a:gd name="connsiteY11" fmla="*/ 5123543 h 5733143"/>
              <a:gd name="connsiteX12" fmla="*/ 290286 w 414364"/>
              <a:gd name="connsiteY12" fmla="*/ 4992915 h 5733143"/>
              <a:gd name="connsiteX13" fmla="*/ 275772 w 414364"/>
              <a:gd name="connsiteY13" fmla="*/ 4891315 h 5733143"/>
              <a:gd name="connsiteX14" fmla="*/ 246743 w 414364"/>
              <a:gd name="connsiteY14" fmla="*/ 4847772 h 5733143"/>
              <a:gd name="connsiteX15" fmla="*/ 217715 w 414364"/>
              <a:gd name="connsiteY15" fmla="*/ 4775200 h 5733143"/>
              <a:gd name="connsiteX16" fmla="*/ 174172 w 414364"/>
              <a:gd name="connsiteY16" fmla="*/ 4702629 h 5733143"/>
              <a:gd name="connsiteX17" fmla="*/ 159658 w 414364"/>
              <a:gd name="connsiteY17" fmla="*/ 4659086 h 5733143"/>
              <a:gd name="connsiteX18" fmla="*/ 116115 w 414364"/>
              <a:gd name="connsiteY18" fmla="*/ 4528457 h 5733143"/>
              <a:gd name="connsiteX19" fmla="*/ 87086 w 414364"/>
              <a:gd name="connsiteY19" fmla="*/ 4441372 h 5733143"/>
              <a:gd name="connsiteX20" fmla="*/ 43543 w 414364"/>
              <a:gd name="connsiteY20" fmla="*/ 4354286 h 5733143"/>
              <a:gd name="connsiteX21" fmla="*/ 188686 w 414364"/>
              <a:gd name="connsiteY21" fmla="*/ 4339772 h 5733143"/>
              <a:gd name="connsiteX22" fmla="*/ 217715 w 414364"/>
              <a:gd name="connsiteY22" fmla="*/ 4383315 h 5733143"/>
              <a:gd name="connsiteX23" fmla="*/ 217715 w 414364"/>
              <a:gd name="connsiteY23" fmla="*/ 4005943 h 5733143"/>
              <a:gd name="connsiteX24" fmla="*/ 159658 w 414364"/>
              <a:gd name="connsiteY24" fmla="*/ 3889829 h 5733143"/>
              <a:gd name="connsiteX25" fmla="*/ 145143 w 414364"/>
              <a:gd name="connsiteY25" fmla="*/ 3831772 h 5733143"/>
              <a:gd name="connsiteX26" fmla="*/ 101601 w 414364"/>
              <a:gd name="connsiteY26" fmla="*/ 3788229 h 5733143"/>
              <a:gd name="connsiteX27" fmla="*/ 58058 w 414364"/>
              <a:gd name="connsiteY27" fmla="*/ 3730172 h 5733143"/>
              <a:gd name="connsiteX28" fmla="*/ 72572 w 414364"/>
              <a:gd name="connsiteY28" fmla="*/ 3628572 h 5733143"/>
              <a:gd name="connsiteX29" fmla="*/ 232229 w 414364"/>
              <a:gd name="connsiteY29" fmla="*/ 3643086 h 5733143"/>
              <a:gd name="connsiteX30" fmla="*/ 275772 w 414364"/>
              <a:gd name="connsiteY30" fmla="*/ 3686629 h 5733143"/>
              <a:gd name="connsiteX31" fmla="*/ 290286 w 414364"/>
              <a:gd name="connsiteY31" fmla="*/ 3643086 h 5733143"/>
              <a:gd name="connsiteX32" fmla="*/ 275772 w 414364"/>
              <a:gd name="connsiteY32" fmla="*/ 3106057 h 5733143"/>
              <a:gd name="connsiteX33" fmla="*/ 261258 w 414364"/>
              <a:gd name="connsiteY33" fmla="*/ 3033486 h 5733143"/>
              <a:gd name="connsiteX34" fmla="*/ 203201 w 414364"/>
              <a:gd name="connsiteY34" fmla="*/ 2946400 h 5733143"/>
              <a:gd name="connsiteX35" fmla="*/ 159658 w 414364"/>
              <a:gd name="connsiteY35" fmla="*/ 2844800 h 5733143"/>
              <a:gd name="connsiteX36" fmla="*/ 203201 w 414364"/>
              <a:gd name="connsiteY36" fmla="*/ 2830286 h 5733143"/>
              <a:gd name="connsiteX37" fmla="*/ 290286 w 414364"/>
              <a:gd name="connsiteY37" fmla="*/ 2859315 h 5733143"/>
              <a:gd name="connsiteX38" fmla="*/ 232229 w 414364"/>
              <a:gd name="connsiteY38" fmla="*/ 2264229 h 5733143"/>
              <a:gd name="connsiteX39" fmla="*/ 188686 w 414364"/>
              <a:gd name="connsiteY39" fmla="*/ 2177143 h 5733143"/>
              <a:gd name="connsiteX40" fmla="*/ 174172 w 414364"/>
              <a:gd name="connsiteY40" fmla="*/ 2133600 h 5733143"/>
              <a:gd name="connsiteX41" fmla="*/ 130629 w 414364"/>
              <a:gd name="connsiteY41" fmla="*/ 2090057 h 5733143"/>
              <a:gd name="connsiteX42" fmla="*/ 101601 w 414364"/>
              <a:gd name="connsiteY42" fmla="*/ 2046515 h 5733143"/>
              <a:gd name="connsiteX43" fmla="*/ 319315 w 414364"/>
              <a:gd name="connsiteY43" fmla="*/ 2032000 h 5733143"/>
              <a:gd name="connsiteX44" fmla="*/ 275772 w 414364"/>
              <a:gd name="connsiteY44" fmla="*/ 1959429 h 5733143"/>
              <a:gd name="connsiteX45" fmla="*/ 261258 w 414364"/>
              <a:gd name="connsiteY45" fmla="*/ 1872343 h 5733143"/>
              <a:gd name="connsiteX46" fmla="*/ 217715 w 414364"/>
              <a:gd name="connsiteY46" fmla="*/ 1741715 h 5733143"/>
              <a:gd name="connsiteX47" fmla="*/ 174172 w 414364"/>
              <a:gd name="connsiteY47" fmla="*/ 1582057 h 5733143"/>
              <a:gd name="connsiteX48" fmla="*/ 159658 w 414364"/>
              <a:gd name="connsiteY48" fmla="*/ 1538515 h 5733143"/>
              <a:gd name="connsiteX49" fmla="*/ 116115 w 414364"/>
              <a:gd name="connsiteY49" fmla="*/ 1494972 h 5733143"/>
              <a:gd name="connsiteX50" fmla="*/ 174172 w 414364"/>
              <a:gd name="connsiteY50" fmla="*/ 1480457 h 5733143"/>
              <a:gd name="connsiteX51" fmla="*/ 290286 w 414364"/>
              <a:gd name="connsiteY51" fmla="*/ 1524000 h 5733143"/>
              <a:gd name="connsiteX52" fmla="*/ 290286 w 414364"/>
              <a:gd name="connsiteY52" fmla="*/ 1045029 h 5733143"/>
              <a:gd name="connsiteX53" fmla="*/ 261258 w 414364"/>
              <a:gd name="connsiteY53" fmla="*/ 870857 h 5733143"/>
              <a:gd name="connsiteX54" fmla="*/ 188686 w 414364"/>
              <a:gd name="connsiteY54" fmla="*/ 754743 h 5733143"/>
              <a:gd name="connsiteX55" fmla="*/ 130629 w 414364"/>
              <a:gd name="connsiteY55" fmla="*/ 667657 h 5733143"/>
              <a:gd name="connsiteX56" fmla="*/ 174172 w 414364"/>
              <a:gd name="connsiteY56" fmla="*/ 638629 h 5733143"/>
              <a:gd name="connsiteX57" fmla="*/ 304801 w 414364"/>
              <a:gd name="connsiteY57" fmla="*/ 667657 h 5733143"/>
              <a:gd name="connsiteX58" fmla="*/ 319315 w 414364"/>
              <a:gd name="connsiteY58" fmla="*/ 580572 h 5733143"/>
              <a:gd name="connsiteX59" fmla="*/ 275772 w 414364"/>
              <a:gd name="connsiteY59" fmla="*/ 449943 h 5733143"/>
              <a:gd name="connsiteX60" fmla="*/ 261258 w 414364"/>
              <a:gd name="connsiteY60" fmla="*/ 406400 h 5733143"/>
              <a:gd name="connsiteX61" fmla="*/ 246743 w 414364"/>
              <a:gd name="connsiteY61" fmla="*/ 348343 h 5733143"/>
              <a:gd name="connsiteX62" fmla="*/ 203201 w 414364"/>
              <a:gd name="connsiteY62" fmla="*/ 304800 h 5733143"/>
              <a:gd name="connsiteX63" fmla="*/ 188686 w 414364"/>
              <a:gd name="connsiteY63" fmla="*/ 261257 h 5733143"/>
              <a:gd name="connsiteX64" fmla="*/ 116115 w 414364"/>
              <a:gd name="connsiteY64" fmla="*/ 203200 h 5733143"/>
              <a:gd name="connsiteX65" fmla="*/ 261258 w 414364"/>
              <a:gd name="connsiteY65" fmla="*/ 188686 h 5733143"/>
              <a:gd name="connsiteX66" fmla="*/ 217715 w 414364"/>
              <a:gd name="connsiteY66" fmla="*/ 145143 h 5733143"/>
              <a:gd name="connsiteX67" fmla="*/ 203201 w 414364"/>
              <a:gd name="connsiteY67" fmla="*/ 101600 h 5733143"/>
              <a:gd name="connsiteX68" fmla="*/ 174172 w 414364"/>
              <a:gd name="connsiteY68" fmla="*/ 58057 h 5733143"/>
              <a:gd name="connsiteX69" fmla="*/ 130629 w 414364"/>
              <a:gd name="connsiteY69" fmla="*/ 0 h 5733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414364" h="5733143">
                <a:moveTo>
                  <a:pt x="377372" y="5733143"/>
                </a:moveTo>
                <a:cubicBezTo>
                  <a:pt x="368302" y="5642441"/>
                  <a:pt x="368387" y="5595602"/>
                  <a:pt x="348343" y="5515429"/>
                </a:cubicBezTo>
                <a:cubicBezTo>
                  <a:pt x="344632" y="5500586"/>
                  <a:pt x="339856" y="5485948"/>
                  <a:pt x="333829" y="5471886"/>
                </a:cubicBezTo>
                <a:cubicBezTo>
                  <a:pt x="311731" y="5420323"/>
                  <a:pt x="304926" y="5414017"/>
                  <a:pt x="275772" y="5370286"/>
                </a:cubicBezTo>
                <a:cubicBezTo>
                  <a:pt x="239291" y="5260840"/>
                  <a:pt x="288502" y="5395746"/>
                  <a:pt x="232229" y="5283200"/>
                </a:cubicBezTo>
                <a:cubicBezTo>
                  <a:pt x="190218" y="5199179"/>
                  <a:pt x="256715" y="5278656"/>
                  <a:pt x="174172" y="5196115"/>
                </a:cubicBezTo>
                <a:cubicBezTo>
                  <a:pt x="127452" y="5055952"/>
                  <a:pt x="202370" y="5273869"/>
                  <a:pt x="130629" y="5094515"/>
                </a:cubicBezTo>
                <a:cubicBezTo>
                  <a:pt x="119265" y="5066105"/>
                  <a:pt x="101601" y="5007429"/>
                  <a:pt x="101601" y="5007429"/>
                </a:cubicBezTo>
                <a:cubicBezTo>
                  <a:pt x="106439" y="4988077"/>
                  <a:pt x="96870" y="4954621"/>
                  <a:pt x="116115" y="4949372"/>
                </a:cubicBezTo>
                <a:cubicBezTo>
                  <a:pt x="244449" y="4914372"/>
                  <a:pt x="246545" y="4941816"/>
                  <a:pt x="290286" y="5007429"/>
                </a:cubicBezTo>
                <a:cubicBezTo>
                  <a:pt x="295124" y="5031619"/>
                  <a:pt x="298818" y="5056067"/>
                  <a:pt x="304801" y="5080000"/>
                </a:cubicBezTo>
                <a:cubicBezTo>
                  <a:pt x="308512" y="5094843"/>
                  <a:pt x="319315" y="5138842"/>
                  <a:pt x="319315" y="5123543"/>
                </a:cubicBezTo>
                <a:cubicBezTo>
                  <a:pt x="319315" y="5072450"/>
                  <a:pt x="305255" y="5037819"/>
                  <a:pt x="290286" y="4992915"/>
                </a:cubicBezTo>
                <a:cubicBezTo>
                  <a:pt x="285448" y="4959048"/>
                  <a:pt x="285602" y="4924083"/>
                  <a:pt x="275772" y="4891315"/>
                </a:cubicBezTo>
                <a:cubicBezTo>
                  <a:pt x="270759" y="4874607"/>
                  <a:pt x="254544" y="4863375"/>
                  <a:pt x="246743" y="4847772"/>
                </a:cubicBezTo>
                <a:cubicBezTo>
                  <a:pt x="235091" y="4824469"/>
                  <a:pt x="229367" y="4798503"/>
                  <a:pt x="217715" y="4775200"/>
                </a:cubicBezTo>
                <a:cubicBezTo>
                  <a:pt x="205099" y="4749968"/>
                  <a:pt x="186788" y="4727861"/>
                  <a:pt x="174172" y="4702629"/>
                </a:cubicBezTo>
                <a:cubicBezTo>
                  <a:pt x="167330" y="4688945"/>
                  <a:pt x="165030" y="4673411"/>
                  <a:pt x="159658" y="4659086"/>
                </a:cubicBezTo>
                <a:cubicBezTo>
                  <a:pt x="86894" y="4465050"/>
                  <a:pt x="164761" y="4690610"/>
                  <a:pt x="116115" y="4528457"/>
                </a:cubicBezTo>
                <a:cubicBezTo>
                  <a:pt x="107323" y="4499149"/>
                  <a:pt x="104059" y="4466832"/>
                  <a:pt x="87086" y="4441372"/>
                </a:cubicBezTo>
                <a:cubicBezTo>
                  <a:pt x="49571" y="4385099"/>
                  <a:pt x="63574" y="4414378"/>
                  <a:pt x="43543" y="4354286"/>
                </a:cubicBezTo>
                <a:cubicBezTo>
                  <a:pt x="99099" y="4317248"/>
                  <a:pt x="102081" y="4301280"/>
                  <a:pt x="188686" y="4339772"/>
                </a:cubicBezTo>
                <a:cubicBezTo>
                  <a:pt x="204627" y="4346857"/>
                  <a:pt x="208039" y="4368801"/>
                  <a:pt x="217715" y="4383315"/>
                </a:cubicBezTo>
                <a:cubicBezTo>
                  <a:pt x="254826" y="4568872"/>
                  <a:pt x="274580" y="4688326"/>
                  <a:pt x="217715" y="4005943"/>
                </a:cubicBezTo>
                <a:cubicBezTo>
                  <a:pt x="214334" y="3965366"/>
                  <a:pt x="181628" y="3922785"/>
                  <a:pt x="159658" y="3889829"/>
                </a:cubicBezTo>
                <a:cubicBezTo>
                  <a:pt x="154820" y="3870477"/>
                  <a:pt x="155040" y="3849092"/>
                  <a:pt x="145143" y="3831772"/>
                </a:cubicBezTo>
                <a:cubicBezTo>
                  <a:pt x="134959" y="3813950"/>
                  <a:pt x="114959" y="3803814"/>
                  <a:pt x="101601" y="3788229"/>
                </a:cubicBezTo>
                <a:cubicBezTo>
                  <a:pt x="85858" y="3769862"/>
                  <a:pt x="72572" y="3749524"/>
                  <a:pt x="58058" y="3730172"/>
                </a:cubicBezTo>
                <a:cubicBezTo>
                  <a:pt x="24191" y="3628572"/>
                  <a:pt x="0" y="3652762"/>
                  <a:pt x="72572" y="3628572"/>
                </a:cubicBezTo>
                <a:cubicBezTo>
                  <a:pt x="125791" y="3633410"/>
                  <a:pt x="180847" y="3628405"/>
                  <a:pt x="232229" y="3643086"/>
                </a:cubicBezTo>
                <a:cubicBezTo>
                  <a:pt x="251966" y="3648725"/>
                  <a:pt x="255246" y="3686629"/>
                  <a:pt x="275772" y="3686629"/>
                </a:cubicBezTo>
                <a:cubicBezTo>
                  <a:pt x="291071" y="3686629"/>
                  <a:pt x="285448" y="3657600"/>
                  <a:pt x="290286" y="3643086"/>
                </a:cubicBezTo>
                <a:cubicBezTo>
                  <a:pt x="285448" y="3464076"/>
                  <a:pt x="284290" y="3284929"/>
                  <a:pt x="275772" y="3106057"/>
                </a:cubicBezTo>
                <a:cubicBezTo>
                  <a:pt x="274599" y="3081416"/>
                  <a:pt x="271466" y="3055944"/>
                  <a:pt x="261258" y="3033486"/>
                </a:cubicBezTo>
                <a:cubicBezTo>
                  <a:pt x="246821" y="3001725"/>
                  <a:pt x="218804" y="2977605"/>
                  <a:pt x="203201" y="2946400"/>
                </a:cubicBezTo>
                <a:cubicBezTo>
                  <a:pt x="167330" y="2874659"/>
                  <a:pt x="181014" y="2908869"/>
                  <a:pt x="159658" y="2844800"/>
                </a:cubicBezTo>
                <a:cubicBezTo>
                  <a:pt x="174172" y="2839962"/>
                  <a:pt x="187995" y="2828596"/>
                  <a:pt x="203201" y="2830286"/>
                </a:cubicBezTo>
                <a:cubicBezTo>
                  <a:pt x="233612" y="2833665"/>
                  <a:pt x="286812" y="2889716"/>
                  <a:pt x="290286" y="2859315"/>
                </a:cubicBezTo>
                <a:cubicBezTo>
                  <a:pt x="361546" y="2235786"/>
                  <a:pt x="329187" y="2490463"/>
                  <a:pt x="232229" y="2264229"/>
                </a:cubicBezTo>
                <a:cubicBezTo>
                  <a:pt x="196173" y="2180099"/>
                  <a:pt x="244474" y="2260824"/>
                  <a:pt x="188686" y="2177143"/>
                </a:cubicBezTo>
                <a:cubicBezTo>
                  <a:pt x="183848" y="2162629"/>
                  <a:pt x="182659" y="2146330"/>
                  <a:pt x="174172" y="2133600"/>
                </a:cubicBezTo>
                <a:cubicBezTo>
                  <a:pt x="162786" y="2116521"/>
                  <a:pt x="143770" y="2105826"/>
                  <a:pt x="130629" y="2090057"/>
                </a:cubicBezTo>
                <a:cubicBezTo>
                  <a:pt x="119462" y="2076656"/>
                  <a:pt x="111277" y="2061029"/>
                  <a:pt x="101601" y="2046515"/>
                </a:cubicBezTo>
                <a:cubicBezTo>
                  <a:pt x="174172" y="2041677"/>
                  <a:pt x="254261" y="2064527"/>
                  <a:pt x="319315" y="2032000"/>
                </a:cubicBezTo>
                <a:cubicBezTo>
                  <a:pt x="344547" y="2019384"/>
                  <a:pt x="285413" y="1985941"/>
                  <a:pt x="275772" y="1959429"/>
                </a:cubicBezTo>
                <a:cubicBezTo>
                  <a:pt x="265715" y="1931772"/>
                  <a:pt x="266523" y="1901297"/>
                  <a:pt x="261258" y="1872343"/>
                </a:cubicBezTo>
                <a:cubicBezTo>
                  <a:pt x="233455" y="1719427"/>
                  <a:pt x="265708" y="1873697"/>
                  <a:pt x="217715" y="1741715"/>
                </a:cubicBezTo>
                <a:cubicBezTo>
                  <a:pt x="190568" y="1667061"/>
                  <a:pt x="193058" y="1648161"/>
                  <a:pt x="174172" y="1582057"/>
                </a:cubicBezTo>
                <a:cubicBezTo>
                  <a:pt x="169969" y="1567347"/>
                  <a:pt x="168144" y="1551245"/>
                  <a:pt x="159658" y="1538515"/>
                </a:cubicBezTo>
                <a:cubicBezTo>
                  <a:pt x="148272" y="1521436"/>
                  <a:pt x="130629" y="1509486"/>
                  <a:pt x="116115" y="1494972"/>
                </a:cubicBezTo>
                <a:cubicBezTo>
                  <a:pt x="135467" y="1490134"/>
                  <a:pt x="154224" y="1480457"/>
                  <a:pt x="174172" y="1480457"/>
                </a:cubicBezTo>
                <a:cubicBezTo>
                  <a:pt x="236943" y="1480457"/>
                  <a:pt x="245241" y="1493971"/>
                  <a:pt x="290286" y="1524000"/>
                </a:cubicBezTo>
                <a:cubicBezTo>
                  <a:pt x="414364" y="1710114"/>
                  <a:pt x="337423" y="1610670"/>
                  <a:pt x="290286" y="1045029"/>
                </a:cubicBezTo>
                <a:cubicBezTo>
                  <a:pt x="285398" y="986374"/>
                  <a:pt x="296573" y="917943"/>
                  <a:pt x="261258" y="870857"/>
                </a:cubicBezTo>
                <a:cubicBezTo>
                  <a:pt x="160187" y="736096"/>
                  <a:pt x="268377" y="887561"/>
                  <a:pt x="188686" y="754743"/>
                </a:cubicBezTo>
                <a:cubicBezTo>
                  <a:pt x="170736" y="724827"/>
                  <a:pt x="130629" y="667657"/>
                  <a:pt x="130629" y="667657"/>
                </a:cubicBezTo>
                <a:cubicBezTo>
                  <a:pt x="145143" y="657981"/>
                  <a:pt x="156835" y="640555"/>
                  <a:pt x="174172" y="638629"/>
                </a:cubicBezTo>
                <a:cubicBezTo>
                  <a:pt x="212488" y="634372"/>
                  <a:pt x="266539" y="654903"/>
                  <a:pt x="304801" y="667657"/>
                </a:cubicBezTo>
                <a:cubicBezTo>
                  <a:pt x="309639" y="638629"/>
                  <a:pt x="323204" y="609743"/>
                  <a:pt x="319315" y="580572"/>
                </a:cubicBezTo>
                <a:cubicBezTo>
                  <a:pt x="313249" y="535076"/>
                  <a:pt x="290286" y="493486"/>
                  <a:pt x="275772" y="449943"/>
                </a:cubicBezTo>
                <a:cubicBezTo>
                  <a:pt x="270934" y="435429"/>
                  <a:pt x="264969" y="421243"/>
                  <a:pt x="261258" y="406400"/>
                </a:cubicBezTo>
                <a:cubicBezTo>
                  <a:pt x="256420" y="387048"/>
                  <a:pt x="256640" y="365663"/>
                  <a:pt x="246743" y="348343"/>
                </a:cubicBezTo>
                <a:cubicBezTo>
                  <a:pt x="236559" y="330521"/>
                  <a:pt x="217715" y="319314"/>
                  <a:pt x="203201" y="304800"/>
                </a:cubicBezTo>
                <a:cubicBezTo>
                  <a:pt x="198363" y="290286"/>
                  <a:pt x="200633" y="270814"/>
                  <a:pt x="188686" y="261257"/>
                </a:cubicBezTo>
                <a:cubicBezTo>
                  <a:pt x="97562" y="188359"/>
                  <a:pt x="150914" y="307600"/>
                  <a:pt x="116115" y="203200"/>
                </a:cubicBezTo>
                <a:lnTo>
                  <a:pt x="261258" y="188686"/>
                </a:lnTo>
                <a:cubicBezTo>
                  <a:pt x="279080" y="178502"/>
                  <a:pt x="229101" y="162222"/>
                  <a:pt x="217715" y="145143"/>
                </a:cubicBezTo>
                <a:cubicBezTo>
                  <a:pt x="209228" y="132413"/>
                  <a:pt x="210043" y="115284"/>
                  <a:pt x="203201" y="101600"/>
                </a:cubicBezTo>
                <a:cubicBezTo>
                  <a:pt x="195400" y="85998"/>
                  <a:pt x="183848" y="72571"/>
                  <a:pt x="174172" y="58057"/>
                </a:cubicBezTo>
                <a:cubicBezTo>
                  <a:pt x="156237" y="4252"/>
                  <a:pt x="173342" y="21357"/>
                  <a:pt x="130629" y="0"/>
                </a:cubicBezTo>
              </a:path>
            </a:pathLst>
          </a:custGeom>
          <a:solidFill>
            <a:srgbClr val="996633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8229600" y="0"/>
            <a:ext cx="414364" cy="6858000"/>
          </a:xfrm>
          <a:custGeom>
            <a:avLst/>
            <a:gdLst>
              <a:gd name="connsiteX0" fmla="*/ 377372 w 414364"/>
              <a:gd name="connsiteY0" fmla="*/ 5733143 h 5733143"/>
              <a:gd name="connsiteX1" fmla="*/ 348343 w 414364"/>
              <a:gd name="connsiteY1" fmla="*/ 5515429 h 5733143"/>
              <a:gd name="connsiteX2" fmla="*/ 333829 w 414364"/>
              <a:gd name="connsiteY2" fmla="*/ 5471886 h 5733143"/>
              <a:gd name="connsiteX3" fmla="*/ 275772 w 414364"/>
              <a:gd name="connsiteY3" fmla="*/ 5370286 h 5733143"/>
              <a:gd name="connsiteX4" fmla="*/ 232229 w 414364"/>
              <a:gd name="connsiteY4" fmla="*/ 5283200 h 5733143"/>
              <a:gd name="connsiteX5" fmla="*/ 174172 w 414364"/>
              <a:gd name="connsiteY5" fmla="*/ 5196115 h 5733143"/>
              <a:gd name="connsiteX6" fmla="*/ 130629 w 414364"/>
              <a:gd name="connsiteY6" fmla="*/ 5094515 h 5733143"/>
              <a:gd name="connsiteX7" fmla="*/ 101601 w 414364"/>
              <a:gd name="connsiteY7" fmla="*/ 5007429 h 5733143"/>
              <a:gd name="connsiteX8" fmla="*/ 116115 w 414364"/>
              <a:gd name="connsiteY8" fmla="*/ 4949372 h 5733143"/>
              <a:gd name="connsiteX9" fmla="*/ 290286 w 414364"/>
              <a:gd name="connsiteY9" fmla="*/ 5007429 h 5733143"/>
              <a:gd name="connsiteX10" fmla="*/ 304801 w 414364"/>
              <a:gd name="connsiteY10" fmla="*/ 5080000 h 5733143"/>
              <a:gd name="connsiteX11" fmla="*/ 319315 w 414364"/>
              <a:gd name="connsiteY11" fmla="*/ 5123543 h 5733143"/>
              <a:gd name="connsiteX12" fmla="*/ 290286 w 414364"/>
              <a:gd name="connsiteY12" fmla="*/ 4992915 h 5733143"/>
              <a:gd name="connsiteX13" fmla="*/ 275772 w 414364"/>
              <a:gd name="connsiteY13" fmla="*/ 4891315 h 5733143"/>
              <a:gd name="connsiteX14" fmla="*/ 246743 w 414364"/>
              <a:gd name="connsiteY14" fmla="*/ 4847772 h 5733143"/>
              <a:gd name="connsiteX15" fmla="*/ 217715 w 414364"/>
              <a:gd name="connsiteY15" fmla="*/ 4775200 h 5733143"/>
              <a:gd name="connsiteX16" fmla="*/ 174172 w 414364"/>
              <a:gd name="connsiteY16" fmla="*/ 4702629 h 5733143"/>
              <a:gd name="connsiteX17" fmla="*/ 159658 w 414364"/>
              <a:gd name="connsiteY17" fmla="*/ 4659086 h 5733143"/>
              <a:gd name="connsiteX18" fmla="*/ 116115 w 414364"/>
              <a:gd name="connsiteY18" fmla="*/ 4528457 h 5733143"/>
              <a:gd name="connsiteX19" fmla="*/ 87086 w 414364"/>
              <a:gd name="connsiteY19" fmla="*/ 4441372 h 5733143"/>
              <a:gd name="connsiteX20" fmla="*/ 43543 w 414364"/>
              <a:gd name="connsiteY20" fmla="*/ 4354286 h 5733143"/>
              <a:gd name="connsiteX21" fmla="*/ 188686 w 414364"/>
              <a:gd name="connsiteY21" fmla="*/ 4339772 h 5733143"/>
              <a:gd name="connsiteX22" fmla="*/ 217715 w 414364"/>
              <a:gd name="connsiteY22" fmla="*/ 4383315 h 5733143"/>
              <a:gd name="connsiteX23" fmla="*/ 217715 w 414364"/>
              <a:gd name="connsiteY23" fmla="*/ 4005943 h 5733143"/>
              <a:gd name="connsiteX24" fmla="*/ 159658 w 414364"/>
              <a:gd name="connsiteY24" fmla="*/ 3889829 h 5733143"/>
              <a:gd name="connsiteX25" fmla="*/ 145143 w 414364"/>
              <a:gd name="connsiteY25" fmla="*/ 3831772 h 5733143"/>
              <a:gd name="connsiteX26" fmla="*/ 101601 w 414364"/>
              <a:gd name="connsiteY26" fmla="*/ 3788229 h 5733143"/>
              <a:gd name="connsiteX27" fmla="*/ 58058 w 414364"/>
              <a:gd name="connsiteY27" fmla="*/ 3730172 h 5733143"/>
              <a:gd name="connsiteX28" fmla="*/ 72572 w 414364"/>
              <a:gd name="connsiteY28" fmla="*/ 3628572 h 5733143"/>
              <a:gd name="connsiteX29" fmla="*/ 232229 w 414364"/>
              <a:gd name="connsiteY29" fmla="*/ 3643086 h 5733143"/>
              <a:gd name="connsiteX30" fmla="*/ 275772 w 414364"/>
              <a:gd name="connsiteY30" fmla="*/ 3686629 h 5733143"/>
              <a:gd name="connsiteX31" fmla="*/ 290286 w 414364"/>
              <a:gd name="connsiteY31" fmla="*/ 3643086 h 5733143"/>
              <a:gd name="connsiteX32" fmla="*/ 275772 w 414364"/>
              <a:gd name="connsiteY32" fmla="*/ 3106057 h 5733143"/>
              <a:gd name="connsiteX33" fmla="*/ 261258 w 414364"/>
              <a:gd name="connsiteY33" fmla="*/ 3033486 h 5733143"/>
              <a:gd name="connsiteX34" fmla="*/ 203201 w 414364"/>
              <a:gd name="connsiteY34" fmla="*/ 2946400 h 5733143"/>
              <a:gd name="connsiteX35" fmla="*/ 159658 w 414364"/>
              <a:gd name="connsiteY35" fmla="*/ 2844800 h 5733143"/>
              <a:gd name="connsiteX36" fmla="*/ 203201 w 414364"/>
              <a:gd name="connsiteY36" fmla="*/ 2830286 h 5733143"/>
              <a:gd name="connsiteX37" fmla="*/ 290286 w 414364"/>
              <a:gd name="connsiteY37" fmla="*/ 2859315 h 5733143"/>
              <a:gd name="connsiteX38" fmla="*/ 232229 w 414364"/>
              <a:gd name="connsiteY38" fmla="*/ 2264229 h 5733143"/>
              <a:gd name="connsiteX39" fmla="*/ 188686 w 414364"/>
              <a:gd name="connsiteY39" fmla="*/ 2177143 h 5733143"/>
              <a:gd name="connsiteX40" fmla="*/ 174172 w 414364"/>
              <a:gd name="connsiteY40" fmla="*/ 2133600 h 5733143"/>
              <a:gd name="connsiteX41" fmla="*/ 130629 w 414364"/>
              <a:gd name="connsiteY41" fmla="*/ 2090057 h 5733143"/>
              <a:gd name="connsiteX42" fmla="*/ 101601 w 414364"/>
              <a:gd name="connsiteY42" fmla="*/ 2046515 h 5733143"/>
              <a:gd name="connsiteX43" fmla="*/ 319315 w 414364"/>
              <a:gd name="connsiteY43" fmla="*/ 2032000 h 5733143"/>
              <a:gd name="connsiteX44" fmla="*/ 275772 w 414364"/>
              <a:gd name="connsiteY44" fmla="*/ 1959429 h 5733143"/>
              <a:gd name="connsiteX45" fmla="*/ 261258 w 414364"/>
              <a:gd name="connsiteY45" fmla="*/ 1872343 h 5733143"/>
              <a:gd name="connsiteX46" fmla="*/ 217715 w 414364"/>
              <a:gd name="connsiteY46" fmla="*/ 1741715 h 5733143"/>
              <a:gd name="connsiteX47" fmla="*/ 174172 w 414364"/>
              <a:gd name="connsiteY47" fmla="*/ 1582057 h 5733143"/>
              <a:gd name="connsiteX48" fmla="*/ 159658 w 414364"/>
              <a:gd name="connsiteY48" fmla="*/ 1538515 h 5733143"/>
              <a:gd name="connsiteX49" fmla="*/ 116115 w 414364"/>
              <a:gd name="connsiteY49" fmla="*/ 1494972 h 5733143"/>
              <a:gd name="connsiteX50" fmla="*/ 174172 w 414364"/>
              <a:gd name="connsiteY50" fmla="*/ 1480457 h 5733143"/>
              <a:gd name="connsiteX51" fmla="*/ 290286 w 414364"/>
              <a:gd name="connsiteY51" fmla="*/ 1524000 h 5733143"/>
              <a:gd name="connsiteX52" fmla="*/ 290286 w 414364"/>
              <a:gd name="connsiteY52" fmla="*/ 1045029 h 5733143"/>
              <a:gd name="connsiteX53" fmla="*/ 261258 w 414364"/>
              <a:gd name="connsiteY53" fmla="*/ 870857 h 5733143"/>
              <a:gd name="connsiteX54" fmla="*/ 188686 w 414364"/>
              <a:gd name="connsiteY54" fmla="*/ 754743 h 5733143"/>
              <a:gd name="connsiteX55" fmla="*/ 130629 w 414364"/>
              <a:gd name="connsiteY55" fmla="*/ 667657 h 5733143"/>
              <a:gd name="connsiteX56" fmla="*/ 174172 w 414364"/>
              <a:gd name="connsiteY56" fmla="*/ 638629 h 5733143"/>
              <a:gd name="connsiteX57" fmla="*/ 304801 w 414364"/>
              <a:gd name="connsiteY57" fmla="*/ 667657 h 5733143"/>
              <a:gd name="connsiteX58" fmla="*/ 319315 w 414364"/>
              <a:gd name="connsiteY58" fmla="*/ 580572 h 5733143"/>
              <a:gd name="connsiteX59" fmla="*/ 275772 w 414364"/>
              <a:gd name="connsiteY59" fmla="*/ 449943 h 5733143"/>
              <a:gd name="connsiteX60" fmla="*/ 261258 w 414364"/>
              <a:gd name="connsiteY60" fmla="*/ 406400 h 5733143"/>
              <a:gd name="connsiteX61" fmla="*/ 246743 w 414364"/>
              <a:gd name="connsiteY61" fmla="*/ 348343 h 5733143"/>
              <a:gd name="connsiteX62" fmla="*/ 203201 w 414364"/>
              <a:gd name="connsiteY62" fmla="*/ 304800 h 5733143"/>
              <a:gd name="connsiteX63" fmla="*/ 188686 w 414364"/>
              <a:gd name="connsiteY63" fmla="*/ 261257 h 5733143"/>
              <a:gd name="connsiteX64" fmla="*/ 116115 w 414364"/>
              <a:gd name="connsiteY64" fmla="*/ 203200 h 5733143"/>
              <a:gd name="connsiteX65" fmla="*/ 261258 w 414364"/>
              <a:gd name="connsiteY65" fmla="*/ 188686 h 5733143"/>
              <a:gd name="connsiteX66" fmla="*/ 217715 w 414364"/>
              <a:gd name="connsiteY66" fmla="*/ 145143 h 5733143"/>
              <a:gd name="connsiteX67" fmla="*/ 203201 w 414364"/>
              <a:gd name="connsiteY67" fmla="*/ 101600 h 5733143"/>
              <a:gd name="connsiteX68" fmla="*/ 174172 w 414364"/>
              <a:gd name="connsiteY68" fmla="*/ 58057 h 5733143"/>
              <a:gd name="connsiteX69" fmla="*/ 130629 w 414364"/>
              <a:gd name="connsiteY69" fmla="*/ 0 h 5733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414364" h="5733143">
                <a:moveTo>
                  <a:pt x="377372" y="5733143"/>
                </a:moveTo>
                <a:cubicBezTo>
                  <a:pt x="368302" y="5642441"/>
                  <a:pt x="368387" y="5595602"/>
                  <a:pt x="348343" y="5515429"/>
                </a:cubicBezTo>
                <a:cubicBezTo>
                  <a:pt x="344632" y="5500586"/>
                  <a:pt x="339856" y="5485948"/>
                  <a:pt x="333829" y="5471886"/>
                </a:cubicBezTo>
                <a:cubicBezTo>
                  <a:pt x="311731" y="5420323"/>
                  <a:pt x="304926" y="5414017"/>
                  <a:pt x="275772" y="5370286"/>
                </a:cubicBezTo>
                <a:cubicBezTo>
                  <a:pt x="239291" y="5260840"/>
                  <a:pt x="288502" y="5395746"/>
                  <a:pt x="232229" y="5283200"/>
                </a:cubicBezTo>
                <a:cubicBezTo>
                  <a:pt x="190218" y="5199179"/>
                  <a:pt x="256715" y="5278656"/>
                  <a:pt x="174172" y="5196115"/>
                </a:cubicBezTo>
                <a:cubicBezTo>
                  <a:pt x="127452" y="5055952"/>
                  <a:pt x="202370" y="5273869"/>
                  <a:pt x="130629" y="5094515"/>
                </a:cubicBezTo>
                <a:cubicBezTo>
                  <a:pt x="119265" y="5066105"/>
                  <a:pt x="101601" y="5007429"/>
                  <a:pt x="101601" y="5007429"/>
                </a:cubicBezTo>
                <a:cubicBezTo>
                  <a:pt x="106439" y="4988077"/>
                  <a:pt x="96870" y="4954621"/>
                  <a:pt x="116115" y="4949372"/>
                </a:cubicBezTo>
                <a:cubicBezTo>
                  <a:pt x="244449" y="4914372"/>
                  <a:pt x="246545" y="4941816"/>
                  <a:pt x="290286" y="5007429"/>
                </a:cubicBezTo>
                <a:cubicBezTo>
                  <a:pt x="295124" y="5031619"/>
                  <a:pt x="298818" y="5056067"/>
                  <a:pt x="304801" y="5080000"/>
                </a:cubicBezTo>
                <a:cubicBezTo>
                  <a:pt x="308512" y="5094843"/>
                  <a:pt x="319315" y="5138842"/>
                  <a:pt x="319315" y="5123543"/>
                </a:cubicBezTo>
                <a:cubicBezTo>
                  <a:pt x="319315" y="5072450"/>
                  <a:pt x="305255" y="5037819"/>
                  <a:pt x="290286" y="4992915"/>
                </a:cubicBezTo>
                <a:cubicBezTo>
                  <a:pt x="285448" y="4959048"/>
                  <a:pt x="285602" y="4924083"/>
                  <a:pt x="275772" y="4891315"/>
                </a:cubicBezTo>
                <a:cubicBezTo>
                  <a:pt x="270759" y="4874607"/>
                  <a:pt x="254544" y="4863375"/>
                  <a:pt x="246743" y="4847772"/>
                </a:cubicBezTo>
                <a:cubicBezTo>
                  <a:pt x="235091" y="4824469"/>
                  <a:pt x="229367" y="4798503"/>
                  <a:pt x="217715" y="4775200"/>
                </a:cubicBezTo>
                <a:cubicBezTo>
                  <a:pt x="205099" y="4749968"/>
                  <a:pt x="186788" y="4727861"/>
                  <a:pt x="174172" y="4702629"/>
                </a:cubicBezTo>
                <a:cubicBezTo>
                  <a:pt x="167330" y="4688945"/>
                  <a:pt x="165030" y="4673411"/>
                  <a:pt x="159658" y="4659086"/>
                </a:cubicBezTo>
                <a:cubicBezTo>
                  <a:pt x="86894" y="4465050"/>
                  <a:pt x="164761" y="4690610"/>
                  <a:pt x="116115" y="4528457"/>
                </a:cubicBezTo>
                <a:cubicBezTo>
                  <a:pt x="107323" y="4499149"/>
                  <a:pt x="104059" y="4466832"/>
                  <a:pt x="87086" y="4441372"/>
                </a:cubicBezTo>
                <a:cubicBezTo>
                  <a:pt x="49571" y="4385099"/>
                  <a:pt x="63574" y="4414378"/>
                  <a:pt x="43543" y="4354286"/>
                </a:cubicBezTo>
                <a:cubicBezTo>
                  <a:pt x="99099" y="4317248"/>
                  <a:pt x="102081" y="4301280"/>
                  <a:pt x="188686" y="4339772"/>
                </a:cubicBezTo>
                <a:cubicBezTo>
                  <a:pt x="204627" y="4346857"/>
                  <a:pt x="208039" y="4368801"/>
                  <a:pt x="217715" y="4383315"/>
                </a:cubicBezTo>
                <a:cubicBezTo>
                  <a:pt x="254826" y="4568872"/>
                  <a:pt x="274580" y="4688326"/>
                  <a:pt x="217715" y="4005943"/>
                </a:cubicBezTo>
                <a:cubicBezTo>
                  <a:pt x="214334" y="3965366"/>
                  <a:pt x="181628" y="3922785"/>
                  <a:pt x="159658" y="3889829"/>
                </a:cubicBezTo>
                <a:cubicBezTo>
                  <a:pt x="154820" y="3870477"/>
                  <a:pt x="155040" y="3849092"/>
                  <a:pt x="145143" y="3831772"/>
                </a:cubicBezTo>
                <a:cubicBezTo>
                  <a:pt x="134959" y="3813950"/>
                  <a:pt x="114959" y="3803814"/>
                  <a:pt x="101601" y="3788229"/>
                </a:cubicBezTo>
                <a:cubicBezTo>
                  <a:pt x="85858" y="3769862"/>
                  <a:pt x="72572" y="3749524"/>
                  <a:pt x="58058" y="3730172"/>
                </a:cubicBezTo>
                <a:cubicBezTo>
                  <a:pt x="24191" y="3628572"/>
                  <a:pt x="0" y="3652762"/>
                  <a:pt x="72572" y="3628572"/>
                </a:cubicBezTo>
                <a:cubicBezTo>
                  <a:pt x="125791" y="3633410"/>
                  <a:pt x="180847" y="3628405"/>
                  <a:pt x="232229" y="3643086"/>
                </a:cubicBezTo>
                <a:cubicBezTo>
                  <a:pt x="251966" y="3648725"/>
                  <a:pt x="255246" y="3686629"/>
                  <a:pt x="275772" y="3686629"/>
                </a:cubicBezTo>
                <a:cubicBezTo>
                  <a:pt x="291071" y="3686629"/>
                  <a:pt x="285448" y="3657600"/>
                  <a:pt x="290286" y="3643086"/>
                </a:cubicBezTo>
                <a:cubicBezTo>
                  <a:pt x="285448" y="3464076"/>
                  <a:pt x="284290" y="3284929"/>
                  <a:pt x="275772" y="3106057"/>
                </a:cubicBezTo>
                <a:cubicBezTo>
                  <a:pt x="274599" y="3081416"/>
                  <a:pt x="271466" y="3055944"/>
                  <a:pt x="261258" y="3033486"/>
                </a:cubicBezTo>
                <a:cubicBezTo>
                  <a:pt x="246821" y="3001725"/>
                  <a:pt x="218804" y="2977605"/>
                  <a:pt x="203201" y="2946400"/>
                </a:cubicBezTo>
                <a:cubicBezTo>
                  <a:pt x="167330" y="2874659"/>
                  <a:pt x="181014" y="2908869"/>
                  <a:pt x="159658" y="2844800"/>
                </a:cubicBezTo>
                <a:cubicBezTo>
                  <a:pt x="174172" y="2839962"/>
                  <a:pt x="187995" y="2828596"/>
                  <a:pt x="203201" y="2830286"/>
                </a:cubicBezTo>
                <a:cubicBezTo>
                  <a:pt x="233612" y="2833665"/>
                  <a:pt x="286812" y="2889716"/>
                  <a:pt x="290286" y="2859315"/>
                </a:cubicBezTo>
                <a:cubicBezTo>
                  <a:pt x="361546" y="2235786"/>
                  <a:pt x="329187" y="2490463"/>
                  <a:pt x="232229" y="2264229"/>
                </a:cubicBezTo>
                <a:cubicBezTo>
                  <a:pt x="196173" y="2180099"/>
                  <a:pt x="244474" y="2260824"/>
                  <a:pt x="188686" y="2177143"/>
                </a:cubicBezTo>
                <a:cubicBezTo>
                  <a:pt x="183848" y="2162629"/>
                  <a:pt x="182659" y="2146330"/>
                  <a:pt x="174172" y="2133600"/>
                </a:cubicBezTo>
                <a:cubicBezTo>
                  <a:pt x="162786" y="2116521"/>
                  <a:pt x="143770" y="2105826"/>
                  <a:pt x="130629" y="2090057"/>
                </a:cubicBezTo>
                <a:cubicBezTo>
                  <a:pt x="119462" y="2076656"/>
                  <a:pt x="111277" y="2061029"/>
                  <a:pt x="101601" y="2046515"/>
                </a:cubicBezTo>
                <a:cubicBezTo>
                  <a:pt x="174172" y="2041677"/>
                  <a:pt x="254261" y="2064527"/>
                  <a:pt x="319315" y="2032000"/>
                </a:cubicBezTo>
                <a:cubicBezTo>
                  <a:pt x="344547" y="2019384"/>
                  <a:pt x="285413" y="1985941"/>
                  <a:pt x="275772" y="1959429"/>
                </a:cubicBezTo>
                <a:cubicBezTo>
                  <a:pt x="265715" y="1931772"/>
                  <a:pt x="266523" y="1901297"/>
                  <a:pt x="261258" y="1872343"/>
                </a:cubicBezTo>
                <a:cubicBezTo>
                  <a:pt x="233455" y="1719427"/>
                  <a:pt x="265708" y="1873697"/>
                  <a:pt x="217715" y="1741715"/>
                </a:cubicBezTo>
                <a:cubicBezTo>
                  <a:pt x="190568" y="1667061"/>
                  <a:pt x="193058" y="1648161"/>
                  <a:pt x="174172" y="1582057"/>
                </a:cubicBezTo>
                <a:cubicBezTo>
                  <a:pt x="169969" y="1567347"/>
                  <a:pt x="168144" y="1551245"/>
                  <a:pt x="159658" y="1538515"/>
                </a:cubicBezTo>
                <a:cubicBezTo>
                  <a:pt x="148272" y="1521436"/>
                  <a:pt x="130629" y="1509486"/>
                  <a:pt x="116115" y="1494972"/>
                </a:cubicBezTo>
                <a:cubicBezTo>
                  <a:pt x="135467" y="1490134"/>
                  <a:pt x="154224" y="1480457"/>
                  <a:pt x="174172" y="1480457"/>
                </a:cubicBezTo>
                <a:cubicBezTo>
                  <a:pt x="236943" y="1480457"/>
                  <a:pt x="245241" y="1493971"/>
                  <a:pt x="290286" y="1524000"/>
                </a:cubicBezTo>
                <a:cubicBezTo>
                  <a:pt x="414364" y="1710114"/>
                  <a:pt x="337423" y="1610670"/>
                  <a:pt x="290286" y="1045029"/>
                </a:cubicBezTo>
                <a:cubicBezTo>
                  <a:pt x="285398" y="986374"/>
                  <a:pt x="296573" y="917943"/>
                  <a:pt x="261258" y="870857"/>
                </a:cubicBezTo>
                <a:cubicBezTo>
                  <a:pt x="160187" y="736096"/>
                  <a:pt x="268377" y="887561"/>
                  <a:pt x="188686" y="754743"/>
                </a:cubicBezTo>
                <a:cubicBezTo>
                  <a:pt x="170736" y="724827"/>
                  <a:pt x="130629" y="667657"/>
                  <a:pt x="130629" y="667657"/>
                </a:cubicBezTo>
                <a:cubicBezTo>
                  <a:pt x="145143" y="657981"/>
                  <a:pt x="156835" y="640555"/>
                  <a:pt x="174172" y="638629"/>
                </a:cubicBezTo>
                <a:cubicBezTo>
                  <a:pt x="212488" y="634372"/>
                  <a:pt x="266539" y="654903"/>
                  <a:pt x="304801" y="667657"/>
                </a:cubicBezTo>
                <a:cubicBezTo>
                  <a:pt x="309639" y="638629"/>
                  <a:pt x="323204" y="609743"/>
                  <a:pt x="319315" y="580572"/>
                </a:cubicBezTo>
                <a:cubicBezTo>
                  <a:pt x="313249" y="535076"/>
                  <a:pt x="290286" y="493486"/>
                  <a:pt x="275772" y="449943"/>
                </a:cubicBezTo>
                <a:cubicBezTo>
                  <a:pt x="270934" y="435429"/>
                  <a:pt x="264969" y="421243"/>
                  <a:pt x="261258" y="406400"/>
                </a:cubicBezTo>
                <a:cubicBezTo>
                  <a:pt x="256420" y="387048"/>
                  <a:pt x="256640" y="365663"/>
                  <a:pt x="246743" y="348343"/>
                </a:cubicBezTo>
                <a:cubicBezTo>
                  <a:pt x="236559" y="330521"/>
                  <a:pt x="217715" y="319314"/>
                  <a:pt x="203201" y="304800"/>
                </a:cubicBezTo>
                <a:cubicBezTo>
                  <a:pt x="198363" y="290286"/>
                  <a:pt x="200633" y="270814"/>
                  <a:pt x="188686" y="261257"/>
                </a:cubicBezTo>
                <a:cubicBezTo>
                  <a:pt x="97562" y="188359"/>
                  <a:pt x="150914" y="307600"/>
                  <a:pt x="116115" y="203200"/>
                </a:cubicBezTo>
                <a:lnTo>
                  <a:pt x="261258" y="188686"/>
                </a:lnTo>
                <a:cubicBezTo>
                  <a:pt x="279080" y="178502"/>
                  <a:pt x="229101" y="162222"/>
                  <a:pt x="217715" y="145143"/>
                </a:cubicBezTo>
                <a:cubicBezTo>
                  <a:pt x="209228" y="132413"/>
                  <a:pt x="210043" y="115284"/>
                  <a:pt x="203201" y="101600"/>
                </a:cubicBezTo>
                <a:cubicBezTo>
                  <a:pt x="195400" y="85998"/>
                  <a:pt x="183848" y="72571"/>
                  <a:pt x="174172" y="58057"/>
                </a:cubicBezTo>
                <a:cubicBezTo>
                  <a:pt x="156237" y="4252"/>
                  <a:pt x="173342" y="21357"/>
                  <a:pt x="130629" y="0"/>
                </a:cubicBezTo>
              </a:path>
            </a:pathLst>
          </a:custGeom>
          <a:solidFill>
            <a:srgbClr val="996633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32-Point Star 15"/>
          <p:cNvSpPr/>
          <p:nvPr/>
        </p:nvSpPr>
        <p:spPr>
          <a:xfrm>
            <a:off x="7010400" y="5334000"/>
            <a:ext cx="914400" cy="914400"/>
          </a:xfrm>
          <a:prstGeom prst="star32">
            <a:avLst/>
          </a:prstGeom>
          <a:solidFill>
            <a:srgbClr val="C00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32-Point Star 16"/>
          <p:cNvSpPr/>
          <p:nvPr/>
        </p:nvSpPr>
        <p:spPr>
          <a:xfrm>
            <a:off x="7315200" y="4724400"/>
            <a:ext cx="914400" cy="914400"/>
          </a:xfrm>
          <a:prstGeom prst="star32">
            <a:avLst/>
          </a:prstGeom>
          <a:solidFill>
            <a:srgbClr val="C00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32-Point Star 17"/>
          <p:cNvSpPr/>
          <p:nvPr/>
        </p:nvSpPr>
        <p:spPr>
          <a:xfrm>
            <a:off x="762000" y="533400"/>
            <a:ext cx="914400" cy="914400"/>
          </a:xfrm>
          <a:prstGeom prst="star32">
            <a:avLst/>
          </a:prstGeom>
          <a:solidFill>
            <a:srgbClr val="C00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32-Point Star 18"/>
          <p:cNvSpPr/>
          <p:nvPr/>
        </p:nvSpPr>
        <p:spPr>
          <a:xfrm>
            <a:off x="304800" y="609600"/>
            <a:ext cx="914400" cy="914400"/>
          </a:xfrm>
          <a:prstGeom prst="star32">
            <a:avLst/>
          </a:prstGeom>
          <a:solidFill>
            <a:srgbClr val="C00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32-Point Star 19"/>
          <p:cNvSpPr/>
          <p:nvPr/>
        </p:nvSpPr>
        <p:spPr>
          <a:xfrm>
            <a:off x="609600" y="0"/>
            <a:ext cx="914400" cy="914400"/>
          </a:xfrm>
          <a:prstGeom prst="star32">
            <a:avLst/>
          </a:prstGeom>
          <a:solidFill>
            <a:srgbClr val="C00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0" y="1447800"/>
            <a:ext cx="4876800" cy="190500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loud 2"/>
          <p:cNvSpPr/>
          <p:nvPr/>
        </p:nvSpPr>
        <p:spPr>
          <a:xfrm>
            <a:off x="4953000" y="1371600"/>
            <a:ext cx="3962400" cy="182880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loud 3"/>
          <p:cNvSpPr/>
          <p:nvPr/>
        </p:nvSpPr>
        <p:spPr>
          <a:xfrm>
            <a:off x="304800" y="3352800"/>
            <a:ext cx="8458200" cy="228600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7200" y="533400"/>
            <a:ext cx="1676400" cy="838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৪টি ঘুড়ি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838200" y="2743200"/>
            <a:ext cx="228600" cy="1524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/>
          <p:cNvSpPr/>
          <p:nvPr/>
        </p:nvSpPr>
        <p:spPr>
          <a:xfrm rot="5400000">
            <a:off x="609600" y="1981200"/>
            <a:ext cx="1066800" cy="457200"/>
          </a:xfrm>
          <a:prstGeom prst="triangle">
            <a:avLst/>
          </a:prstGeom>
          <a:solidFill>
            <a:srgbClr val="92D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/>
          <p:cNvSpPr/>
          <p:nvPr/>
        </p:nvSpPr>
        <p:spPr>
          <a:xfrm rot="16200000">
            <a:off x="152400" y="1981200"/>
            <a:ext cx="1066800" cy="4572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81000" y="2057400"/>
            <a:ext cx="990600" cy="158447"/>
          </a:xfrm>
          <a:custGeom>
            <a:avLst/>
            <a:gdLst>
              <a:gd name="connsiteX0" fmla="*/ 0 w 827314"/>
              <a:gd name="connsiteY0" fmla="*/ 169333 h 169333"/>
              <a:gd name="connsiteX1" fmla="*/ 188685 w 827314"/>
              <a:gd name="connsiteY1" fmla="*/ 96761 h 169333"/>
              <a:gd name="connsiteX2" fmla="*/ 420914 w 827314"/>
              <a:gd name="connsiteY2" fmla="*/ 9676 h 169333"/>
              <a:gd name="connsiteX3" fmla="*/ 827314 w 827314"/>
              <a:gd name="connsiteY3" fmla="*/ 154818 h 169333"/>
              <a:gd name="connsiteX4" fmla="*/ 827314 w 827314"/>
              <a:gd name="connsiteY4" fmla="*/ 154818 h 16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4" h="169333">
                <a:moveTo>
                  <a:pt x="0" y="169333"/>
                </a:moveTo>
                <a:lnTo>
                  <a:pt x="188685" y="96761"/>
                </a:lnTo>
                <a:cubicBezTo>
                  <a:pt x="258837" y="70152"/>
                  <a:pt x="314476" y="0"/>
                  <a:pt x="420914" y="9676"/>
                </a:cubicBezTo>
                <a:cubicBezTo>
                  <a:pt x="527352" y="19352"/>
                  <a:pt x="827314" y="154818"/>
                  <a:pt x="827314" y="154818"/>
                </a:cubicBezTo>
                <a:lnTo>
                  <a:pt x="827314" y="154818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>
            <a:stCxn id="9" idx="0"/>
          </p:cNvCxnSpPr>
          <p:nvPr/>
        </p:nvCxnSpPr>
        <p:spPr>
          <a:xfrm rot="10800000" flipH="1" flipV="1">
            <a:off x="457200" y="2209799"/>
            <a:ext cx="838200" cy="6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>
            <a:off x="1905000" y="2743200"/>
            <a:ext cx="228600" cy="1524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/>
          <p:cNvSpPr/>
          <p:nvPr/>
        </p:nvSpPr>
        <p:spPr>
          <a:xfrm rot="5400000">
            <a:off x="1676400" y="1981200"/>
            <a:ext cx="1066800" cy="457200"/>
          </a:xfrm>
          <a:prstGeom prst="triangle">
            <a:avLst/>
          </a:prstGeom>
          <a:solidFill>
            <a:srgbClr val="92D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/>
          <p:cNvSpPr/>
          <p:nvPr/>
        </p:nvSpPr>
        <p:spPr>
          <a:xfrm rot="16200000">
            <a:off x="1219200" y="1981200"/>
            <a:ext cx="1066800" cy="4572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1447800" y="2057400"/>
            <a:ext cx="990600" cy="158447"/>
          </a:xfrm>
          <a:custGeom>
            <a:avLst/>
            <a:gdLst>
              <a:gd name="connsiteX0" fmla="*/ 0 w 827314"/>
              <a:gd name="connsiteY0" fmla="*/ 169333 h 169333"/>
              <a:gd name="connsiteX1" fmla="*/ 188685 w 827314"/>
              <a:gd name="connsiteY1" fmla="*/ 96761 h 169333"/>
              <a:gd name="connsiteX2" fmla="*/ 420914 w 827314"/>
              <a:gd name="connsiteY2" fmla="*/ 9676 h 169333"/>
              <a:gd name="connsiteX3" fmla="*/ 827314 w 827314"/>
              <a:gd name="connsiteY3" fmla="*/ 154818 h 169333"/>
              <a:gd name="connsiteX4" fmla="*/ 827314 w 827314"/>
              <a:gd name="connsiteY4" fmla="*/ 154818 h 16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4" h="169333">
                <a:moveTo>
                  <a:pt x="0" y="169333"/>
                </a:moveTo>
                <a:lnTo>
                  <a:pt x="188685" y="96761"/>
                </a:lnTo>
                <a:cubicBezTo>
                  <a:pt x="258837" y="70152"/>
                  <a:pt x="314476" y="0"/>
                  <a:pt x="420914" y="9676"/>
                </a:cubicBezTo>
                <a:cubicBezTo>
                  <a:pt x="527352" y="19352"/>
                  <a:pt x="827314" y="154818"/>
                  <a:pt x="827314" y="154818"/>
                </a:cubicBezTo>
                <a:lnTo>
                  <a:pt x="827314" y="154818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>
            <a:stCxn id="14" idx="0"/>
          </p:cNvCxnSpPr>
          <p:nvPr/>
        </p:nvCxnSpPr>
        <p:spPr>
          <a:xfrm rot="10800000" flipH="1" flipV="1">
            <a:off x="1524000" y="2209799"/>
            <a:ext cx="838200" cy="6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Isosceles Triangle 16"/>
          <p:cNvSpPr/>
          <p:nvPr/>
        </p:nvSpPr>
        <p:spPr>
          <a:xfrm>
            <a:off x="2895600" y="2743200"/>
            <a:ext cx="228600" cy="1524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/>
          <p:cNvSpPr/>
          <p:nvPr/>
        </p:nvSpPr>
        <p:spPr>
          <a:xfrm rot="5400000">
            <a:off x="2667000" y="1981200"/>
            <a:ext cx="1066800" cy="457200"/>
          </a:xfrm>
          <a:prstGeom prst="triangle">
            <a:avLst/>
          </a:prstGeom>
          <a:solidFill>
            <a:srgbClr val="92D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 rot="16200000">
            <a:off x="2209800" y="1981200"/>
            <a:ext cx="1066800" cy="4572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2438400" y="2057400"/>
            <a:ext cx="990600" cy="158447"/>
          </a:xfrm>
          <a:custGeom>
            <a:avLst/>
            <a:gdLst>
              <a:gd name="connsiteX0" fmla="*/ 0 w 827314"/>
              <a:gd name="connsiteY0" fmla="*/ 169333 h 169333"/>
              <a:gd name="connsiteX1" fmla="*/ 188685 w 827314"/>
              <a:gd name="connsiteY1" fmla="*/ 96761 h 169333"/>
              <a:gd name="connsiteX2" fmla="*/ 420914 w 827314"/>
              <a:gd name="connsiteY2" fmla="*/ 9676 h 169333"/>
              <a:gd name="connsiteX3" fmla="*/ 827314 w 827314"/>
              <a:gd name="connsiteY3" fmla="*/ 154818 h 169333"/>
              <a:gd name="connsiteX4" fmla="*/ 827314 w 827314"/>
              <a:gd name="connsiteY4" fmla="*/ 154818 h 16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4" h="169333">
                <a:moveTo>
                  <a:pt x="0" y="169333"/>
                </a:moveTo>
                <a:lnTo>
                  <a:pt x="188685" y="96761"/>
                </a:lnTo>
                <a:cubicBezTo>
                  <a:pt x="258837" y="70152"/>
                  <a:pt x="314476" y="0"/>
                  <a:pt x="420914" y="9676"/>
                </a:cubicBezTo>
                <a:cubicBezTo>
                  <a:pt x="527352" y="19352"/>
                  <a:pt x="827314" y="154818"/>
                  <a:pt x="827314" y="154818"/>
                </a:cubicBezTo>
                <a:lnTo>
                  <a:pt x="827314" y="154818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>
            <a:stCxn id="19" idx="0"/>
          </p:cNvCxnSpPr>
          <p:nvPr/>
        </p:nvCxnSpPr>
        <p:spPr>
          <a:xfrm rot="10800000" flipH="1" flipV="1">
            <a:off x="2514600" y="2209799"/>
            <a:ext cx="838200" cy="6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>
            <a:off x="3886200" y="2667000"/>
            <a:ext cx="228600" cy="1524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/>
          <p:cNvSpPr/>
          <p:nvPr/>
        </p:nvSpPr>
        <p:spPr>
          <a:xfrm rot="5400000">
            <a:off x="3657600" y="1905000"/>
            <a:ext cx="1066800" cy="457200"/>
          </a:xfrm>
          <a:prstGeom prst="triangle">
            <a:avLst/>
          </a:prstGeom>
          <a:solidFill>
            <a:srgbClr val="92D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/>
          <p:cNvSpPr/>
          <p:nvPr/>
        </p:nvSpPr>
        <p:spPr>
          <a:xfrm rot="16200000">
            <a:off x="3200400" y="1905000"/>
            <a:ext cx="1066800" cy="4572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3429000" y="1981200"/>
            <a:ext cx="990600" cy="158447"/>
          </a:xfrm>
          <a:custGeom>
            <a:avLst/>
            <a:gdLst>
              <a:gd name="connsiteX0" fmla="*/ 0 w 827314"/>
              <a:gd name="connsiteY0" fmla="*/ 169333 h 169333"/>
              <a:gd name="connsiteX1" fmla="*/ 188685 w 827314"/>
              <a:gd name="connsiteY1" fmla="*/ 96761 h 169333"/>
              <a:gd name="connsiteX2" fmla="*/ 420914 w 827314"/>
              <a:gd name="connsiteY2" fmla="*/ 9676 h 169333"/>
              <a:gd name="connsiteX3" fmla="*/ 827314 w 827314"/>
              <a:gd name="connsiteY3" fmla="*/ 154818 h 169333"/>
              <a:gd name="connsiteX4" fmla="*/ 827314 w 827314"/>
              <a:gd name="connsiteY4" fmla="*/ 154818 h 16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4" h="169333">
                <a:moveTo>
                  <a:pt x="0" y="169333"/>
                </a:moveTo>
                <a:lnTo>
                  <a:pt x="188685" y="96761"/>
                </a:lnTo>
                <a:cubicBezTo>
                  <a:pt x="258837" y="70152"/>
                  <a:pt x="314476" y="0"/>
                  <a:pt x="420914" y="9676"/>
                </a:cubicBezTo>
                <a:cubicBezTo>
                  <a:pt x="527352" y="19352"/>
                  <a:pt x="827314" y="154818"/>
                  <a:pt x="827314" y="154818"/>
                </a:cubicBezTo>
                <a:lnTo>
                  <a:pt x="827314" y="154818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>
            <a:stCxn id="24" idx="0"/>
          </p:cNvCxnSpPr>
          <p:nvPr/>
        </p:nvCxnSpPr>
        <p:spPr>
          <a:xfrm rot="10800000" flipH="1" flipV="1">
            <a:off x="3505200" y="2133599"/>
            <a:ext cx="838200" cy="6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Isosceles Triangle 26"/>
          <p:cNvSpPr/>
          <p:nvPr/>
        </p:nvSpPr>
        <p:spPr>
          <a:xfrm>
            <a:off x="5715000" y="2743200"/>
            <a:ext cx="228600" cy="1524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/>
          <p:cNvSpPr/>
          <p:nvPr/>
        </p:nvSpPr>
        <p:spPr>
          <a:xfrm rot="5400000">
            <a:off x="5486400" y="1981200"/>
            <a:ext cx="1066800" cy="457200"/>
          </a:xfrm>
          <a:prstGeom prst="triangle">
            <a:avLst/>
          </a:prstGeom>
          <a:solidFill>
            <a:srgbClr val="92D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Isosceles Triangle 28"/>
          <p:cNvSpPr/>
          <p:nvPr/>
        </p:nvSpPr>
        <p:spPr>
          <a:xfrm rot="16200000">
            <a:off x="5029200" y="1981200"/>
            <a:ext cx="1066800" cy="4572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5257800" y="2057400"/>
            <a:ext cx="990600" cy="158447"/>
          </a:xfrm>
          <a:custGeom>
            <a:avLst/>
            <a:gdLst>
              <a:gd name="connsiteX0" fmla="*/ 0 w 827314"/>
              <a:gd name="connsiteY0" fmla="*/ 169333 h 169333"/>
              <a:gd name="connsiteX1" fmla="*/ 188685 w 827314"/>
              <a:gd name="connsiteY1" fmla="*/ 96761 h 169333"/>
              <a:gd name="connsiteX2" fmla="*/ 420914 w 827314"/>
              <a:gd name="connsiteY2" fmla="*/ 9676 h 169333"/>
              <a:gd name="connsiteX3" fmla="*/ 827314 w 827314"/>
              <a:gd name="connsiteY3" fmla="*/ 154818 h 169333"/>
              <a:gd name="connsiteX4" fmla="*/ 827314 w 827314"/>
              <a:gd name="connsiteY4" fmla="*/ 154818 h 16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4" h="169333">
                <a:moveTo>
                  <a:pt x="0" y="169333"/>
                </a:moveTo>
                <a:lnTo>
                  <a:pt x="188685" y="96761"/>
                </a:lnTo>
                <a:cubicBezTo>
                  <a:pt x="258837" y="70152"/>
                  <a:pt x="314476" y="0"/>
                  <a:pt x="420914" y="9676"/>
                </a:cubicBezTo>
                <a:cubicBezTo>
                  <a:pt x="527352" y="19352"/>
                  <a:pt x="827314" y="154818"/>
                  <a:pt x="827314" y="154818"/>
                </a:cubicBezTo>
                <a:lnTo>
                  <a:pt x="827314" y="154818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>
            <a:stCxn id="29" idx="0"/>
          </p:cNvCxnSpPr>
          <p:nvPr/>
        </p:nvCxnSpPr>
        <p:spPr>
          <a:xfrm rot="10800000" flipH="1" flipV="1">
            <a:off x="5334000" y="2209799"/>
            <a:ext cx="838200" cy="6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Isosceles Triangle 31"/>
          <p:cNvSpPr/>
          <p:nvPr/>
        </p:nvSpPr>
        <p:spPr>
          <a:xfrm>
            <a:off x="6858000" y="2743200"/>
            <a:ext cx="228600" cy="1524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32"/>
          <p:cNvSpPr/>
          <p:nvPr/>
        </p:nvSpPr>
        <p:spPr>
          <a:xfrm rot="5400000">
            <a:off x="6629400" y="1981200"/>
            <a:ext cx="1066800" cy="457200"/>
          </a:xfrm>
          <a:prstGeom prst="triangle">
            <a:avLst/>
          </a:prstGeom>
          <a:solidFill>
            <a:srgbClr val="92D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Isosceles Triangle 33"/>
          <p:cNvSpPr/>
          <p:nvPr/>
        </p:nvSpPr>
        <p:spPr>
          <a:xfrm rot="16200000">
            <a:off x="6172200" y="1981200"/>
            <a:ext cx="1066800" cy="4572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6400800" y="2057400"/>
            <a:ext cx="990600" cy="158447"/>
          </a:xfrm>
          <a:custGeom>
            <a:avLst/>
            <a:gdLst>
              <a:gd name="connsiteX0" fmla="*/ 0 w 827314"/>
              <a:gd name="connsiteY0" fmla="*/ 169333 h 169333"/>
              <a:gd name="connsiteX1" fmla="*/ 188685 w 827314"/>
              <a:gd name="connsiteY1" fmla="*/ 96761 h 169333"/>
              <a:gd name="connsiteX2" fmla="*/ 420914 w 827314"/>
              <a:gd name="connsiteY2" fmla="*/ 9676 h 169333"/>
              <a:gd name="connsiteX3" fmla="*/ 827314 w 827314"/>
              <a:gd name="connsiteY3" fmla="*/ 154818 h 169333"/>
              <a:gd name="connsiteX4" fmla="*/ 827314 w 827314"/>
              <a:gd name="connsiteY4" fmla="*/ 154818 h 16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4" h="169333">
                <a:moveTo>
                  <a:pt x="0" y="169333"/>
                </a:moveTo>
                <a:lnTo>
                  <a:pt x="188685" y="96761"/>
                </a:lnTo>
                <a:cubicBezTo>
                  <a:pt x="258837" y="70152"/>
                  <a:pt x="314476" y="0"/>
                  <a:pt x="420914" y="9676"/>
                </a:cubicBezTo>
                <a:cubicBezTo>
                  <a:pt x="527352" y="19352"/>
                  <a:pt x="827314" y="154818"/>
                  <a:pt x="827314" y="154818"/>
                </a:cubicBezTo>
                <a:lnTo>
                  <a:pt x="827314" y="154818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/>
          <p:cNvCxnSpPr>
            <a:stCxn id="34" idx="0"/>
          </p:cNvCxnSpPr>
          <p:nvPr/>
        </p:nvCxnSpPr>
        <p:spPr>
          <a:xfrm rot="10800000" flipH="1" flipV="1">
            <a:off x="6477000" y="2209799"/>
            <a:ext cx="838200" cy="6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Isosceles Triangle 36"/>
          <p:cNvSpPr/>
          <p:nvPr/>
        </p:nvSpPr>
        <p:spPr>
          <a:xfrm>
            <a:off x="8001000" y="2667000"/>
            <a:ext cx="228600" cy="1524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Isosceles Triangle 37"/>
          <p:cNvSpPr/>
          <p:nvPr/>
        </p:nvSpPr>
        <p:spPr>
          <a:xfrm rot="5400000">
            <a:off x="7772400" y="1905000"/>
            <a:ext cx="1066800" cy="457200"/>
          </a:xfrm>
          <a:prstGeom prst="triangle">
            <a:avLst/>
          </a:prstGeom>
          <a:solidFill>
            <a:srgbClr val="92D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Isosceles Triangle 38"/>
          <p:cNvSpPr/>
          <p:nvPr/>
        </p:nvSpPr>
        <p:spPr>
          <a:xfrm rot="16200000">
            <a:off x="7315200" y="1905000"/>
            <a:ext cx="1066800" cy="4572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>
            <a:off x="7543800" y="1981200"/>
            <a:ext cx="990600" cy="158447"/>
          </a:xfrm>
          <a:custGeom>
            <a:avLst/>
            <a:gdLst>
              <a:gd name="connsiteX0" fmla="*/ 0 w 827314"/>
              <a:gd name="connsiteY0" fmla="*/ 169333 h 169333"/>
              <a:gd name="connsiteX1" fmla="*/ 188685 w 827314"/>
              <a:gd name="connsiteY1" fmla="*/ 96761 h 169333"/>
              <a:gd name="connsiteX2" fmla="*/ 420914 w 827314"/>
              <a:gd name="connsiteY2" fmla="*/ 9676 h 169333"/>
              <a:gd name="connsiteX3" fmla="*/ 827314 w 827314"/>
              <a:gd name="connsiteY3" fmla="*/ 154818 h 169333"/>
              <a:gd name="connsiteX4" fmla="*/ 827314 w 827314"/>
              <a:gd name="connsiteY4" fmla="*/ 154818 h 16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4" h="169333">
                <a:moveTo>
                  <a:pt x="0" y="169333"/>
                </a:moveTo>
                <a:lnTo>
                  <a:pt x="188685" y="96761"/>
                </a:lnTo>
                <a:cubicBezTo>
                  <a:pt x="258837" y="70152"/>
                  <a:pt x="314476" y="0"/>
                  <a:pt x="420914" y="9676"/>
                </a:cubicBezTo>
                <a:cubicBezTo>
                  <a:pt x="527352" y="19352"/>
                  <a:pt x="827314" y="154818"/>
                  <a:pt x="827314" y="154818"/>
                </a:cubicBezTo>
                <a:lnTo>
                  <a:pt x="827314" y="154818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>
            <a:stCxn id="39" idx="0"/>
          </p:cNvCxnSpPr>
          <p:nvPr/>
        </p:nvCxnSpPr>
        <p:spPr>
          <a:xfrm rot="10800000" flipH="1" flipV="1">
            <a:off x="7620000" y="2133599"/>
            <a:ext cx="838200" cy="6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Isosceles Triangle 41"/>
          <p:cNvSpPr/>
          <p:nvPr/>
        </p:nvSpPr>
        <p:spPr>
          <a:xfrm>
            <a:off x="1295400" y="5029200"/>
            <a:ext cx="228600" cy="1524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Isosceles Triangle 42"/>
          <p:cNvSpPr/>
          <p:nvPr/>
        </p:nvSpPr>
        <p:spPr>
          <a:xfrm rot="5400000">
            <a:off x="1066800" y="4267200"/>
            <a:ext cx="1066800" cy="457200"/>
          </a:xfrm>
          <a:prstGeom prst="triangle">
            <a:avLst/>
          </a:prstGeom>
          <a:solidFill>
            <a:srgbClr val="92D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Isosceles Triangle 43"/>
          <p:cNvSpPr/>
          <p:nvPr/>
        </p:nvSpPr>
        <p:spPr>
          <a:xfrm rot="16200000">
            <a:off x="609600" y="4267200"/>
            <a:ext cx="1066800" cy="4572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838200" y="4343400"/>
            <a:ext cx="990600" cy="158447"/>
          </a:xfrm>
          <a:custGeom>
            <a:avLst/>
            <a:gdLst>
              <a:gd name="connsiteX0" fmla="*/ 0 w 827314"/>
              <a:gd name="connsiteY0" fmla="*/ 169333 h 169333"/>
              <a:gd name="connsiteX1" fmla="*/ 188685 w 827314"/>
              <a:gd name="connsiteY1" fmla="*/ 96761 h 169333"/>
              <a:gd name="connsiteX2" fmla="*/ 420914 w 827314"/>
              <a:gd name="connsiteY2" fmla="*/ 9676 h 169333"/>
              <a:gd name="connsiteX3" fmla="*/ 827314 w 827314"/>
              <a:gd name="connsiteY3" fmla="*/ 154818 h 169333"/>
              <a:gd name="connsiteX4" fmla="*/ 827314 w 827314"/>
              <a:gd name="connsiteY4" fmla="*/ 154818 h 16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4" h="169333">
                <a:moveTo>
                  <a:pt x="0" y="169333"/>
                </a:moveTo>
                <a:lnTo>
                  <a:pt x="188685" y="96761"/>
                </a:lnTo>
                <a:cubicBezTo>
                  <a:pt x="258837" y="70152"/>
                  <a:pt x="314476" y="0"/>
                  <a:pt x="420914" y="9676"/>
                </a:cubicBezTo>
                <a:cubicBezTo>
                  <a:pt x="527352" y="19352"/>
                  <a:pt x="827314" y="154818"/>
                  <a:pt x="827314" y="154818"/>
                </a:cubicBezTo>
                <a:lnTo>
                  <a:pt x="827314" y="154818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>
            <a:stCxn id="44" idx="0"/>
          </p:cNvCxnSpPr>
          <p:nvPr/>
        </p:nvCxnSpPr>
        <p:spPr>
          <a:xfrm rot="10800000" flipH="1" flipV="1">
            <a:off x="914400" y="4495799"/>
            <a:ext cx="838200" cy="6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Isosceles Triangle 46"/>
          <p:cNvSpPr/>
          <p:nvPr/>
        </p:nvSpPr>
        <p:spPr>
          <a:xfrm>
            <a:off x="2362200" y="5029200"/>
            <a:ext cx="228600" cy="1524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Isosceles Triangle 47"/>
          <p:cNvSpPr/>
          <p:nvPr/>
        </p:nvSpPr>
        <p:spPr>
          <a:xfrm rot="5400000">
            <a:off x="2133600" y="4267200"/>
            <a:ext cx="1066800" cy="457200"/>
          </a:xfrm>
          <a:prstGeom prst="triangle">
            <a:avLst/>
          </a:prstGeom>
          <a:solidFill>
            <a:srgbClr val="92D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Isosceles Triangle 48"/>
          <p:cNvSpPr/>
          <p:nvPr/>
        </p:nvSpPr>
        <p:spPr>
          <a:xfrm rot="16200000">
            <a:off x="1676400" y="4267200"/>
            <a:ext cx="1066800" cy="4572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1905000" y="4343400"/>
            <a:ext cx="990600" cy="158447"/>
          </a:xfrm>
          <a:custGeom>
            <a:avLst/>
            <a:gdLst>
              <a:gd name="connsiteX0" fmla="*/ 0 w 827314"/>
              <a:gd name="connsiteY0" fmla="*/ 169333 h 169333"/>
              <a:gd name="connsiteX1" fmla="*/ 188685 w 827314"/>
              <a:gd name="connsiteY1" fmla="*/ 96761 h 169333"/>
              <a:gd name="connsiteX2" fmla="*/ 420914 w 827314"/>
              <a:gd name="connsiteY2" fmla="*/ 9676 h 169333"/>
              <a:gd name="connsiteX3" fmla="*/ 827314 w 827314"/>
              <a:gd name="connsiteY3" fmla="*/ 154818 h 169333"/>
              <a:gd name="connsiteX4" fmla="*/ 827314 w 827314"/>
              <a:gd name="connsiteY4" fmla="*/ 154818 h 16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4" h="169333">
                <a:moveTo>
                  <a:pt x="0" y="169333"/>
                </a:moveTo>
                <a:lnTo>
                  <a:pt x="188685" y="96761"/>
                </a:lnTo>
                <a:cubicBezTo>
                  <a:pt x="258837" y="70152"/>
                  <a:pt x="314476" y="0"/>
                  <a:pt x="420914" y="9676"/>
                </a:cubicBezTo>
                <a:cubicBezTo>
                  <a:pt x="527352" y="19352"/>
                  <a:pt x="827314" y="154818"/>
                  <a:pt x="827314" y="154818"/>
                </a:cubicBezTo>
                <a:lnTo>
                  <a:pt x="827314" y="154818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stCxn id="49" idx="0"/>
          </p:cNvCxnSpPr>
          <p:nvPr/>
        </p:nvCxnSpPr>
        <p:spPr>
          <a:xfrm rot="10800000" flipH="1" flipV="1">
            <a:off x="1981200" y="4495799"/>
            <a:ext cx="838200" cy="6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Isosceles Triangle 51"/>
          <p:cNvSpPr/>
          <p:nvPr/>
        </p:nvSpPr>
        <p:spPr>
          <a:xfrm>
            <a:off x="3352800" y="5029200"/>
            <a:ext cx="228600" cy="1524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Isosceles Triangle 52"/>
          <p:cNvSpPr/>
          <p:nvPr/>
        </p:nvSpPr>
        <p:spPr>
          <a:xfrm rot="5400000">
            <a:off x="3124200" y="4267200"/>
            <a:ext cx="1066800" cy="457200"/>
          </a:xfrm>
          <a:prstGeom prst="triangle">
            <a:avLst/>
          </a:prstGeom>
          <a:solidFill>
            <a:srgbClr val="92D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Isosceles Triangle 53"/>
          <p:cNvSpPr/>
          <p:nvPr/>
        </p:nvSpPr>
        <p:spPr>
          <a:xfrm rot="16200000">
            <a:off x="2667000" y="4267200"/>
            <a:ext cx="1066800" cy="4572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>
            <a:off x="2895600" y="4343400"/>
            <a:ext cx="990600" cy="158447"/>
          </a:xfrm>
          <a:custGeom>
            <a:avLst/>
            <a:gdLst>
              <a:gd name="connsiteX0" fmla="*/ 0 w 827314"/>
              <a:gd name="connsiteY0" fmla="*/ 169333 h 169333"/>
              <a:gd name="connsiteX1" fmla="*/ 188685 w 827314"/>
              <a:gd name="connsiteY1" fmla="*/ 96761 h 169333"/>
              <a:gd name="connsiteX2" fmla="*/ 420914 w 827314"/>
              <a:gd name="connsiteY2" fmla="*/ 9676 h 169333"/>
              <a:gd name="connsiteX3" fmla="*/ 827314 w 827314"/>
              <a:gd name="connsiteY3" fmla="*/ 154818 h 169333"/>
              <a:gd name="connsiteX4" fmla="*/ 827314 w 827314"/>
              <a:gd name="connsiteY4" fmla="*/ 154818 h 16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4" h="169333">
                <a:moveTo>
                  <a:pt x="0" y="169333"/>
                </a:moveTo>
                <a:lnTo>
                  <a:pt x="188685" y="96761"/>
                </a:lnTo>
                <a:cubicBezTo>
                  <a:pt x="258837" y="70152"/>
                  <a:pt x="314476" y="0"/>
                  <a:pt x="420914" y="9676"/>
                </a:cubicBezTo>
                <a:cubicBezTo>
                  <a:pt x="527352" y="19352"/>
                  <a:pt x="827314" y="154818"/>
                  <a:pt x="827314" y="154818"/>
                </a:cubicBezTo>
                <a:lnTo>
                  <a:pt x="827314" y="154818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>
            <a:stCxn id="54" idx="0"/>
          </p:cNvCxnSpPr>
          <p:nvPr/>
        </p:nvCxnSpPr>
        <p:spPr>
          <a:xfrm rot="10800000" flipH="1" flipV="1">
            <a:off x="2971800" y="4495799"/>
            <a:ext cx="838200" cy="6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Isosceles Triangle 56"/>
          <p:cNvSpPr/>
          <p:nvPr/>
        </p:nvSpPr>
        <p:spPr>
          <a:xfrm>
            <a:off x="4343400" y="5029200"/>
            <a:ext cx="228600" cy="1524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Isosceles Triangle 57"/>
          <p:cNvSpPr/>
          <p:nvPr/>
        </p:nvSpPr>
        <p:spPr>
          <a:xfrm rot="5400000">
            <a:off x="4114800" y="4267200"/>
            <a:ext cx="1066800" cy="457200"/>
          </a:xfrm>
          <a:prstGeom prst="triangle">
            <a:avLst/>
          </a:prstGeom>
          <a:solidFill>
            <a:srgbClr val="92D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Isosceles Triangle 58"/>
          <p:cNvSpPr/>
          <p:nvPr/>
        </p:nvSpPr>
        <p:spPr>
          <a:xfrm rot="16200000">
            <a:off x="3657600" y="4267200"/>
            <a:ext cx="1066800" cy="4572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 59"/>
          <p:cNvSpPr/>
          <p:nvPr/>
        </p:nvSpPr>
        <p:spPr>
          <a:xfrm>
            <a:off x="3886200" y="4343400"/>
            <a:ext cx="990600" cy="158447"/>
          </a:xfrm>
          <a:custGeom>
            <a:avLst/>
            <a:gdLst>
              <a:gd name="connsiteX0" fmla="*/ 0 w 827314"/>
              <a:gd name="connsiteY0" fmla="*/ 169333 h 169333"/>
              <a:gd name="connsiteX1" fmla="*/ 188685 w 827314"/>
              <a:gd name="connsiteY1" fmla="*/ 96761 h 169333"/>
              <a:gd name="connsiteX2" fmla="*/ 420914 w 827314"/>
              <a:gd name="connsiteY2" fmla="*/ 9676 h 169333"/>
              <a:gd name="connsiteX3" fmla="*/ 827314 w 827314"/>
              <a:gd name="connsiteY3" fmla="*/ 154818 h 169333"/>
              <a:gd name="connsiteX4" fmla="*/ 827314 w 827314"/>
              <a:gd name="connsiteY4" fmla="*/ 154818 h 16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4" h="169333">
                <a:moveTo>
                  <a:pt x="0" y="169333"/>
                </a:moveTo>
                <a:lnTo>
                  <a:pt x="188685" y="96761"/>
                </a:lnTo>
                <a:cubicBezTo>
                  <a:pt x="258837" y="70152"/>
                  <a:pt x="314476" y="0"/>
                  <a:pt x="420914" y="9676"/>
                </a:cubicBezTo>
                <a:cubicBezTo>
                  <a:pt x="527352" y="19352"/>
                  <a:pt x="827314" y="154818"/>
                  <a:pt x="827314" y="154818"/>
                </a:cubicBezTo>
                <a:lnTo>
                  <a:pt x="827314" y="154818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Connector 60"/>
          <p:cNvCxnSpPr>
            <a:stCxn id="59" idx="0"/>
          </p:cNvCxnSpPr>
          <p:nvPr/>
        </p:nvCxnSpPr>
        <p:spPr>
          <a:xfrm rot="10800000" flipH="1" flipV="1">
            <a:off x="3962400" y="4495799"/>
            <a:ext cx="838200" cy="6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Isosceles Triangle 61"/>
          <p:cNvSpPr/>
          <p:nvPr/>
        </p:nvSpPr>
        <p:spPr>
          <a:xfrm>
            <a:off x="5334000" y="5029200"/>
            <a:ext cx="228600" cy="1524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Isosceles Triangle 62"/>
          <p:cNvSpPr/>
          <p:nvPr/>
        </p:nvSpPr>
        <p:spPr>
          <a:xfrm rot="5400000">
            <a:off x="5105400" y="4267200"/>
            <a:ext cx="1066800" cy="457200"/>
          </a:xfrm>
          <a:prstGeom prst="triangle">
            <a:avLst/>
          </a:prstGeom>
          <a:solidFill>
            <a:srgbClr val="92D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Isosceles Triangle 63"/>
          <p:cNvSpPr/>
          <p:nvPr/>
        </p:nvSpPr>
        <p:spPr>
          <a:xfrm rot="16200000">
            <a:off x="4648200" y="4267200"/>
            <a:ext cx="1066800" cy="4572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 64"/>
          <p:cNvSpPr/>
          <p:nvPr/>
        </p:nvSpPr>
        <p:spPr>
          <a:xfrm>
            <a:off x="4876800" y="4343400"/>
            <a:ext cx="990600" cy="158447"/>
          </a:xfrm>
          <a:custGeom>
            <a:avLst/>
            <a:gdLst>
              <a:gd name="connsiteX0" fmla="*/ 0 w 827314"/>
              <a:gd name="connsiteY0" fmla="*/ 169333 h 169333"/>
              <a:gd name="connsiteX1" fmla="*/ 188685 w 827314"/>
              <a:gd name="connsiteY1" fmla="*/ 96761 h 169333"/>
              <a:gd name="connsiteX2" fmla="*/ 420914 w 827314"/>
              <a:gd name="connsiteY2" fmla="*/ 9676 h 169333"/>
              <a:gd name="connsiteX3" fmla="*/ 827314 w 827314"/>
              <a:gd name="connsiteY3" fmla="*/ 154818 h 169333"/>
              <a:gd name="connsiteX4" fmla="*/ 827314 w 827314"/>
              <a:gd name="connsiteY4" fmla="*/ 154818 h 16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4" h="169333">
                <a:moveTo>
                  <a:pt x="0" y="169333"/>
                </a:moveTo>
                <a:lnTo>
                  <a:pt x="188685" y="96761"/>
                </a:lnTo>
                <a:cubicBezTo>
                  <a:pt x="258837" y="70152"/>
                  <a:pt x="314476" y="0"/>
                  <a:pt x="420914" y="9676"/>
                </a:cubicBezTo>
                <a:cubicBezTo>
                  <a:pt x="527352" y="19352"/>
                  <a:pt x="827314" y="154818"/>
                  <a:pt x="827314" y="154818"/>
                </a:cubicBezTo>
                <a:lnTo>
                  <a:pt x="827314" y="154818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Connector 65"/>
          <p:cNvCxnSpPr>
            <a:stCxn id="64" idx="0"/>
          </p:cNvCxnSpPr>
          <p:nvPr/>
        </p:nvCxnSpPr>
        <p:spPr>
          <a:xfrm rot="10800000" flipH="1" flipV="1">
            <a:off x="4953000" y="4495799"/>
            <a:ext cx="838200" cy="6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Isosceles Triangle 66"/>
          <p:cNvSpPr/>
          <p:nvPr/>
        </p:nvSpPr>
        <p:spPr>
          <a:xfrm>
            <a:off x="6324600" y="5029200"/>
            <a:ext cx="228600" cy="1524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Isosceles Triangle 67"/>
          <p:cNvSpPr/>
          <p:nvPr/>
        </p:nvSpPr>
        <p:spPr>
          <a:xfrm rot="5400000">
            <a:off x="6096000" y="4267200"/>
            <a:ext cx="1066800" cy="457200"/>
          </a:xfrm>
          <a:prstGeom prst="triangle">
            <a:avLst/>
          </a:prstGeom>
          <a:solidFill>
            <a:srgbClr val="92D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Isosceles Triangle 68"/>
          <p:cNvSpPr/>
          <p:nvPr/>
        </p:nvSpPr>
        <p:spPr>
          <a:xfrm rot="16200000">
            <a:off x="5638800" y="4267200"/>
            <a:ext cx="1066800" cy="4572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 69"/>
          <p:cNvSpPr/>
          <p:nvPr/>
        </p:nvSpPr>
        <p:spPr>
          <a:xfrm>
            <a:off x="5867400" y="4343400"/>
            <a:ext cx="990600" cy="158447"/>
          </a:xfrm>
          <a:custGeom>
            <a:avLst/>
            <a:gdLst>
              <a:gd name="connsiteX0" fmla="*/ 0 w 827314"/>
              <a:gd name="connsiteY0" fmla="*/ 169333 h 169333"/>
              <a:gd name="connsiteX1" fmla="*/ 188685 w 827314"/>
              <a:gd name="connsiteY1" fmla="*/ 96761 h 169333"/>
              <a:gd name="connsiteX2" fmla="*/ 420914 w 827314"/>
              <a:gd name="connsiteY2" fmla="*/ 9676 h 169333"/>
              <a:gd name="connsiteX3" fmla="*/ 827314 w 827314"/>
              <a:gd name="connsiteY3" fmla="*/ 154818 h 169333"/>
              <a:gd name="connsiteX4" fmla="*/ 827314 w 827314"/>
              <a:gd name="connsiteY4" fmla="*/ 154818 h 16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4" h="169333">
                <a:moveTo>
                  <a:pt x="0" y="169333"/>
                </a:moveTo>
                <a:lnTo>
                  <a:pt x="188685" y="96761"/>
                </a:lnTo>
                <a:cubicBezTo>
                  <a:pt x="258837" y="70152"/>
                  <a:pt x="314476" y="0"/>
                  <a:pt x="420914" y="9676"/>
                </a:cubicBezTo>
                <a:cubicBezTo>
                  <a:pt x="527352" y="19352"/>
                  <a:pt x="827314" y="154818"/>
                  <a:pt x="827314" y="154818"/>
                </a:cubicBezTo>
                <a:lnTo>
                  <a:pt x="827314" y="154818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/>
          <p:cNvCxnSpPr>
            <a:stCxn id="69" idx="0"/>
          </p:cNvCxnSpPr>
          <p:nvPr/>
        </p:nvCxnSpPr>
        <p:spPr>
          <a:xfrm rot="10800000" flipH="1" flipV="1">
            <a:off x="5943600" y="4495799"/>
            <a:ext cx="838200" cy="6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Isosceles Triangle 71"/>
          <p:cNvSpPr/>
          <p:nvPr/>
        </p:nvSpPr>
        <p:spPr>
          <a:xfrm>
            <a:off x="7391400" y="5029200"/>
            <a:ext cx="228600" cy="1524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Isosceles Triangle 72"/>
          <p:cNvSpPr/>
          <p:nvPr/>
        </p:nvSpPr>
        <p:spPr>
          <a:xfrm rot="5400000">
            <a:off x="7162800" y="4267200"/>
            <a:ext cx="1066800" cy="457200"/>
          </a:xfrm>
          <a:prstGeom prst="triangle">
            <a:avLst/>
          </a:prstGeom>
          <a:solidFill>
            <a:srgbClr val="92D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Isosceles Triangle 73"/>
          <p:cNvSpPr/>
          <p:nvPr/>
        </p:nvSpPr>
        <p:spPr>
          <a:xfrm rot="16200000">
            <a:off x="6705600" y="4267200"/>
            <a:ext cx="1066800" cy="4572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 74"/>
          <p:cNvSpPr/>
          <p:nvPr/>
        </p:nvSpPr>
        <p:spPr>
          <a:xfrm>
            <a:off x="6934200" y="4343400"/>
            <a:ext cx="990600" cy="158447"/>
          </a:xfrm>
          <a:custGeom>
            <a:avLst/>
            <a:gdLst>
              <a:gd name="connsiteX0" fmla="*/ 0 w 827314"/>
              <a:gd name="connsiteY0" fmla="*/ 169333 h 169333"/>
              <a:gd name="connsiteX1" fmla="*/ 188685 w 827314"/>
              <a:gd name="connsiteY1" fmla="*/ 96761 h 169333"/>
              <a:gd name="connsiteX2" fmla="*/ 420914 w 827314"/>
              <a:gd name="connsiteY2" fmla="*/ 9676 h 169333"/>
              <a:gd name="connsiteX3" fmla="*/ 827314 w 827314"/>
              <a:gd name="connsiteY3" fmla="*/ 154818 h 169333"/>
              <a:gd name="connsiteX4" fmla="*/ 827314 w 827314"/>
              <a:gd name="connsiteY4" fmla="*/ 154818 h 16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4" h="169333">
                <a:moveTo>
                  <a:pt x="0" y="169333"/>
                </a:moveTo>
                <a:lnTo>
                  <a:pt x="188685" y="96761"/>
                </a:lnTo>
                <a:cubicBezTo>
                  <a:pt x="258837" y="70152"/>
                  <a:pt x="314476" y="0"/>
                  <a:pt x="420914" y="9676"/>
                </a:cubicBezTo>
                <a:cubicBezTo>
                  <a:pt x="527352" y="19352"/>
                  <a:pt x="827314" y="154818"/>
                  <a:pt x="827314" y="154818"/>
                </a:cubicBezTo>
                <a:lnTo>
                  <a:pt x="827314" y="154818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/>
          <p:cNvCxnSpPr>
            <a:stCxn id="74" idx="0"/>
          </p:cNvCxnSpPr>
          <p:nvPr/>
        </p:nvCxnSpPr>
        <p:spPr>
          <a:xfrm rot="10800000" flipH="1" flipV="1">
            <a:off x="7010400" y="4495799"/>
            <a:ext cx="838200" cy="60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2971800" y="5562600"/>
            <a:ext cx="35814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একত্রে কয়টি ঘুড়ি?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6934200" y="304800"/>
            <a:ext cx="1676400" cy="838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৩টি ঘুড়ি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0" name="Straight Arrow Connector 79"/>
          <p:cNvCxnSpPr/>
          <p:nvPr/>
        </p:nvCxnSpPr>
        <p:spPr>
          <a:xfrm rot="10800000" flipV="1">
            <a:off x="5105400" y="3048000"/>
            <a:ext cx="990600" cy="6858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>
            <a:off x="3886200" y="3124200"/>
            <a:ext cx="762000" cy="68580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ounded Rectangle 80"/>
          <p:cNvSpPr/>
          <p:nvPr/>
        </p:nvSpPr>
        <p:spPr>
          <a:xfrm>
            <a:off x="2286000" y="304800"/>
            <a:ext cx="4419600" cy="914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ছবি একত্র করে যোগফল বল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3" name="Oval 82"/>
          <p:cNvSpPr/>
          <p:nvPr/>
        </p:nvSpPr>
        <p:spPr>
          <a:xfrm>
            <a:off x="3429000" y="6096000"/>
            <a:ext cx="2362200" cy="762000"/>
          </a:xfrm>
          <a:prstGeom prst="ellipse">
            <a:avLst/>
          </a:prstGeom>
          <a:solidFill>
            <a:srgbClr val="CC99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৭টি ঘুড়ি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7" grpId="0" animBg="1"/>
      <p:bldP spid="77" grpId="1" animBg="1"/>
      <p:bldP spid="78" grpId="0" animBg="1"/>
      <p:bldP spid="8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91440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ছবির যোগকে সংখ্যার মাধ্যমে প্রকাশ কর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67000" y="1600200"/>
            <a:ext cx="4495800" cy="2362200"/>
          </a:xfrm>
          <a:prstGeom prst="rect">
            <a:avLst/>
          </a:prstGeom>
          <a:solidFill>
            <a:schemeClr val="bg1"/>
          </a:solidFill>
          <a:ln w="31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667000" y="3962400"/>
            <a:ext cx="4495800" cy="24384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162800" y="1600200"/>
            <a:ext cx="1981200" cy="23622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+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62800" y="3962400"/>
            <a:ext cx="1981200" cy="24384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+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600200"/>
            <a:ext cx="2667000" cy="23622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+    =  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2667000" y="1905000"/>
            <a:ext cx="679256" cy="688091"/>
          </a:xfrm>
          <a:custGeom>
            <a:avLst/>
            <a:gdLst>
              <a:gd name="connsiteX0" fmla="*/ 228201 w 679256"/>
              <a:gd name="connsiteY0" fmla="*/ 100842 h 688091"/>
              <a:gd name="connsiteX1" fmla="*/ 242715 w 679256"/>
              <a:gd name="connsiteY1" fmla="*/ 57300 h 688091"/>
              <a:gd name="connsiteX2" fmla="*/ 83058 w 679256"/>
              <a:gd name="connsiteY2" fmla="*/ 42785 h 688091"/>
              <a:gd name="connsiteX3" fmla="*/ 39515 w 679256"/>
              <a:gd name="connsiteY3" fmla="*/ 86328 h 688091"/>
              <a:gd name="connsiteX4" fmla="*/ 25001 w 679256"/>
              <a:gd name="connsiteY4" fmla="*/ 129871 h 688091"/>
              <a:gd name="connsiteX5" fmla="*/ 68544 w 679256"/>
              <a:gd name="connsiteY5" fmla="*/ 405642 h 688091"/>
              <a:gd name="connsiteX6" fmla="*/ 97572 w 679256"/>
              <a:gd name="connsiteY6" fmla="*/ 492728 h 688091"/>
              <a:gd name="connsiteX7" fmla="*/ 112087 w 679256"/>
              <a:gd name="connsiteY7" fmla="*/ 536271 h 688091"/>
              <a:gd name="connsiteX8" fmla="*/ 199172 w 679256"/>
              <a:gd name="connsiteY8" fmla="*/ 594328 h 688091"/>
              <a:gd name="connsiteX9" fmla="*/ 402372 w 679256"/>
              <a:gd name="connsiteY9" fmla="*/ 637871 h 688091"/>
              <a:gd name="connsiteX10" fmla="*/ 489458 w 679256"/>
              <a:gd name="connsiteY10" fmla="*/ 681414 h 688091"/>
              <a:gd name="connsiteX11" fmla="*/ 533001 w 679256"/>
              <a:gd name="connsiteY11" fmla="*/ 637871 h 688091"/>
              <a:gd name="connsiteX12" fmla="*/ 576544 w 679256"/>
              <a:gd name="connsiteY12" fmla="*/ 608842 h 688091"/>
              <a:gd name="connsiteX13" fmla="*/ 605572 w 679256"/>
              <a:gd name="connsiteY13" fmla="*/ 565300 h 688091"/>
              <a:gd name="connsiteX14" fmla="*/ 649115 w 679256"/>
              <a:gd name="connsiteY14" fmla="*/ 405642 h 688091"/>
              <a:gd name="connsiteX15" fmla="*/ 663630 w 679256"/>
              <a:gd name="connsiteY15" fmla="*/ 275014 h 688091"/>
              <a:gd name="connsiteX16" fmla="*/ 678144 w 679256"/>
              <a:gd name="connsiteY16" fmla="*/ 202442 h 688091"/>
              <a:gd name="connsiteX17" fmla="*/ 634601 w 679256"/>
              <a:gd name="connsiteY17" fmla="*/ 42785 h 688091"/>
              <a:gd name="connsiteX18" fmla="*/ 547515 w 679256"/>
              <a:gd name="connsiteY18" fmla="*/ 13757 h 688091"/>
              <a:gd name="connsiteX19" fmla="*/ 431401 w 679256"/>
              <a:gd name="connsiteY19" fmla="*/ 28271 h 688091"/>
              <a:gd name="connsiteX20" fmla="*/ 387858 w 679256"/>
              <a:gd name="connsiteY20" fmla="*/ 71814 h 688091"/>
              <a:gd name="connsiteX21" fmla="*/ 300772 w 679256"/>
              <a:gd name="connsiteY21" fmla="*/ 86328 h 688091"/>
              <a:gd name="connsiteX22" fmla="*/ 228201 w 679256"/>
              <a:gd name="connsiteY22" fmla="*/ 42785 h 68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79256" h="688091">
                <a:moveTo>
                  <a:pt x="228201" y="100842"/>
                </a:moveTo>
                <a:cubicBezTo>
                  <a:pt x="233039" y="86328"/>
                  <a:pt x="248397" y="71505"/>
                  <a:pt x="242715" y="57300"/>
                </a:cubicBezTo>
                <a:cubicBezTo>
                  <a:pt x="219794" y="0"/>
                  <a:pt x="97798" y="40942"/>
                  <a:pt x="83058" y="42785"/>
                </a:cubicBezTo>
                <a:cubicBezTo>
                  <a:pt x="68544" y="57299"/>
                  <a:pt x="50901" y="69249"/>
                  <a:pt x="39515" y="86328"/>
                </a:cubicBezTo>
                <a:cubicBezTo>
                  <a:pt x="31028" y="99058"/>
                  <a:pt x="25001" y="114572"/>
                  <a:pt x="25001" y="129871"/>
                </a:cubicBezTo>
                <a:cubicBezTo>
                  <a:pt x="25001" y="356108"/>
                  <a:pt x="0" y="302830"/>
                  <a:pt x="68544" y="405642"/>
                </a:cubicBezTo>
                <a:lnTo>
                  <a:pt x="97572" y="492728"/>
                </a:lnTo>
                <a:cubicBezTo>
                  <a:pt x="102410" y="507242"/>
                  <a:pt x="99357" y="527784"/>
                  <a:pt x="112087" y="536271"/>
                </a:cubicBezTo>
                <a:cubicBezTo>
                  <a:pt x="141115" y="555623"/>
                  <a:pt x="166075" y="583295"/>
                  <a:pt x="199172" y="594328"/>
                </a:cubicBezTo>
                <a:cubicBezTo>
                  <a:pt x="323262" y="635692"/>
                  <a:pt x="255895" y="619562"/>
                  <a:pt x="402372" y="637871"/>
                </a:cubicBezTo>
                <a:cubicBezTo>
                  <a:pt x="412968" y="644935"/>
                  <a:pt x="469427" y="688091"/>
                  <a:pt x="489458" y="681414"/>
                </a:cubicBezTo>
                <a:cubicBezTo>
                  <a:pt x="508931" y="674923"/>
                  <a:pt x="517232" y="651012"/>
                  <a:pt x="533001" y="637871"/>
                </a:cubicBezTo>
                <a:cubicBezTo>
                  <a:pt x="546402" y="626704"/>
                  <a:pt x="562030" y="618518"/>
                  <a:pt x="576544" y="608842"/>
                </a:cubicBezTo>
                <a:cubicBezTo>
                  <a:pt x="586220" y="594328"/>
                  <a:pt x="598487" y="581240"/>
                  <a:pt x="605572" y="565300"/>
                </a:cubicBezTo>
                <a:cubicBezTo>
                  <a:pt x="625874" y="519620"/>
                  <a:pt x="641926" y="455968"/>
                  <a:pt x="649115" y="405642"/>
                </a:cubicBezTo>
                <a:cubicBezTo>
                  <a:pt x="655311" y="362272"/>
                  <a:pt x="657434" y="318384"/>
                  <a:pt x="663630" y="275014"/>
                </a:cubicBezTo>
                <a:cubicBezTo>
                  <a:pt x="667119" y="250592"/>
                  <a:pt x="673306" y="226633"/>
                  <a:pt x="678144" y="202442"/>
                </a:cubicBezTo>
                <a:cubicBezTo>
                  <a:pt x="674907" y="176548"/>
                  <a:pt x="679256" y="70694"/>
                  <a:pt x="634601" y="42785"/>
                </a:cubicBezTo>
                <a:cubicBezTo>
                  <a:pt x="608653" y="26568"/>
                  <a:pt x="547515" y="13757"/>
                  <a:pt x="547515" y="13757"/>
                </a:cubicBezTo>
                <a:cubicBezTo>
                  <a:pt x="508810" y="18595"/>
                  <a:pt x="468058" y="14941"/>
                  <a:pt x="431401" y="28271"/>
                </a:cubicBezTo>
                <a:cubicBezTo>
                  <a:pt x="412110" y="35286"/>
                  <a:pt x="406615" y="63477"/>
                  <a:pt x="387858" y="71814"/>
                </a:cubicBezTo>
                <a:cubicBezTo>
                  <a:pt x="360965" y="83766"/>
                  <a:pt x="329801" y="81490"/>
                  <a:pt x="300772" y="86328"/>
                </a:cubicBezTo>
                <a:cubicBezTo>
                  <a:pt x="244248" y="67487"/>
                  <a:pt x="268048" y="82632"/>
                  <a:pt x="228201" y="42785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2924230" y="1642985"/>
            <a:ext cx="221720" cy="333829"/>
          </a:xfrm>
          <a:custGeom>
            <a:avLst/>
            <a:gdLst>
              <a:gd name="connsiteX0" fmla="*/ 0 w 221720"/>
              <a:gd name="connsiteY0" fmla="*/ 304800 h 333829"/>
              <a:gd name="connsiteX1" fmla="*/ 87085 w 221720"/>
              <a:gd name="connsiteY1" fmla="*/ 261257 h 333829"/>
              <a:gd name="connsiteX2" fmla="*/ 101600 w 221720"/>
              <a:gd name="connsiteY2" fmla="*/ 159657 h 333829"/>
              <a:gd name="connsiteX3" fmla="*/ 116114 w 221720"/>
              <a:gd name="connsiteY3" fmla="*/ 72572 h 333829"/>
              <a:gd name="connsiteX4" fmla="*/ 188685 w 221720"/>
              <a:gd name="connsiteY4" fmla="*/ 0 h 333829"/>
              <a:gd name="connsiteX5" fmla="*/ 217714 w 221720"/>
              <a:gd name="connsiteY5" fmla="*/ 43543 h 333829"/>
              <a:gd name="connsiteX6" fmla="*/ 174171 w 221720"/>
              <a:gd name="connsiteY6" fmla="*/ 130629 h 333829"/>
              <a:gd name="connsiteX7" fmla="*/ 159657 w 221720"/>
              <a:gd name="connsiteY7" fmla="*/ 174172 h 333829"/>
              <a:gd name="connsiteX8" fmla="*/ 145142 w 221720"/>
              <a:gd name="connsiteY8" fmla="*/ 319315 h 333829"/>
              <a:gd name="connsiteX9" fmla="*/ 101600 w 221720"/>
              <a:gd name="connsiteY9" fmla="*/ 333829 h 333829"/>
              <a:gd name="connsiteX10" fmla="*/ 0 w 221720"/>
              <a:gd name="connsiteY10" fmla="*/ 304800 h 33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720" h="333829">
                <a:moveTo>
                  <a:pt x="0" y="304800"/>
                </a:moveTo>
                <a:cubicBezTo>
                  <a:pt x="19321" y="298360"/>
                  <a:pt x="77298" y="283277"/>
                  <a:pt x="87085" y="261257"/>
                </a:cubicBezTo>
                <a:cubicBezTo>
                  <a:pt x="100979" y="229995"/>
                  <a:pt x="96398" y="193470"/>
                  <a:pt x="101600" y="159657"/>
                </a:cubicBezTo>
                <a:cubicBezTo>
                  <a:pt x="106075" y="130570"/>
                  <a:pt x="106808" y="100491"/>
                  <a:pt x="116114" y="72572"/>
                </a:cubicBezTo>
                <a:cubicBezTo>
                  <a:pt x="129937" y="31102"/>
                  <a:pt x="155509" y="22118"/>
                  <a:pt x="188685" y="0"/>
                </a:cubicBezTo>
                <a:cubicBezTo>
                  <a:pt x="198361" y="14514"/>
                  <a:pt x="214846" y="26336"/>
                  <a:pt x="217714" y="43543"/>
                </a:cubicBezTo>
                <a:cubicBezTo>
                  <a:pt x="221720" y="67580"/>
                  <a:pt x="184281" y="115465"/>
                  <a:pt x="174171" y="130629"/>
                </a:cubicBezTo>
                <a:cubicBezTo>
                  <a:pt x="169333" y="145143"/>
                  <a:pt x="161983" y="159050"/>
                  <a:pt x="159657" y="174172"/>
                </a:cubicBezTo>
                <a:cubicBezTo>
                  <a:pt x="152264" y="222229"/>
                  <a:pt x="161758" y="273620"/>
                  <a:pt x="145142" y="319315"/>
                </a:cubicBezTo>
                <a:cubicBezTo>
                  <a:pt x="139914" y="333693"/>
                  <a:pt x="116114" y="328991"/>
                  <a:pt x="101600" y="333829"/>
                </a:cubicBezTo>
                <a:lnTo>
                  <a:pt x="0" y="304800"/>
                </a:lnTo>
                <a:close/>
              </a:path>
            </a:pathLst>
          </a:custGeom>
          <a:ln>
            <a:solidFill>
              <a:srgbClr val="00B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352800" y="1905000"/>
            <a:ext cx="679256" cy="688091"/>
          </a:xfrm>
          <a:custGeom>
            <a:avLst/>
            <a:gdLst>
              <a:gd name="connsiteX0" fmla="*/ 228201 w 679256"/>
              <a:gd name="connsiteY0" fmla="*/ 100842 h 688091"/>
              <a:gd name="connsiteX1" fmla="*/ 242715 w 679256"/>
              <a:gd name="connsiteY1" fmla="*/ 57300 h 688091"/>
              <a:gd name="connsiteX2" fmla="*/ 83058 w 679256"/>
              <a:gd name="connsiteY2" fmla="*/ 42785 h 688091"/>
              <a:gd name="connsiteX3" fmla="*/ 39515 w 679256"/>
              <a:gd name="connsiteY3" fmla="*/ 86328 h 688091"/>
              <a:gd name="connsiteX4" fmla="*/ 25001 w 679256"/>
              <a:gd name="connsiteY4" fmla="*/ 129871 h 688091"/>
              <a:gd name="connsiteX5" fmla="*/ 68544 w 679256"/>
              <a:gd name="connsiteY5" fmla="*/ 405642 h 688091"/>
              <a:gd name="connsiteX6" fmla="*/ 97572 w 679256"/>
              <a:gd name="connsiteY6" fmla="*/ 492728 h 688091"/>
              <a:gd name="connsiteX7" fmla="*/ 112087 w 679256"/>
              <a:gd name="connsiteY7" fmla="*/ 536271 h 688091"/>
              <a:gd name="connsiteX8" fmla="*/ 199172 w 679256"/>
              <a:gd name="connsiteY8" fmla="*/ 594328 h 688091"/>
              <a:gd name="connsiteX9" fmla="*/ 402372 w 679256"/>
              <a:gd name="connsiteY9" fmla="*/ 637871 h 688091"/>
              <a:gd name="connsiteX10" fmla="*/ 489458 w 679256"/>
              <a:gd name="connsiteY10" fmla="*/ 681414 h 688091"/>
              <a:gd name="connsiteX11" fmla="*/ 533001 w 679256"/>
              <a:gd name="connsiteY11" fmla="*/ 637871 h 688091"/>
              <a:gd name="connsiteX12" fmla="*/ 576544 w 679256"/>
              <a:gd name="connsiteY12" fmla="*/ 608842 h 688091"/>
              <a:gd name="connsiteX13" fmla="*/ 605572 w 679256"/>
              <a:gd name="connsiteY13" fmla="*/ 565300 h 688091"/>
              <a:gd name="connsiteX14" fmla="*/ 649115 w 679256"/>
              <a:gd name="connsiteY14" fmla="*/ 405642 h 688091"/>
              <a:gd name="connsiteX15" fmla="*/ 663630 w 679256"/>
              <a:gd name="connsiteY15" fmla="*/ 275014 h 688091"/>
              <a:gd name="connsiteX16" fmla="*/ 678144 w 679256"/>
              <a:gd name="connsiteY16" fmla="*/ 202442 h 688091"/>
              <a:gd name="connsiteX17" fmla="*/ 634601 w 679256"/>
              <a:gd name="connsiteY17" fmla="*/ 42785 h 688091"/>
              <a:gd name="connsiteX18" fmla="*/ 547515 w 679256"/>
              <a:gd name="connsiteY18" fmla="*/ 13757 h 688091"/>
              <a:gd name="connsiteX19" fmla="*/ 431401 w 679256"/>
              <a:gd name="connsiteY19" fmla="*/ 28271 h 688091"/>
              <a:gd name="connsiteX20" fmla="*/ 387858 w 679256"/>
              <a:gd name="connsiteY20" fmla="*/ 71814 h 688091"/>
              <a:gd name="connsiteX21" fmla="*/ 300772 w 679256"/>
              <a:gd name="connsiteY21" fmla="*/ 86328 h 688091"/>
              <a:gd name="connsiteX22" fmla="*/ 228201 w 679256"/>
              <a:gd name="connsiteY22" fmla="*/ 42785 h 68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79256" h="688091">
                <a:moveTo>
                  <a:pt x="228201" y="100842"/>
                </a:moveTo>
                <a:cubicBezTo>
                  <a:pt x="233039" y="86328"/>
                  <a:pt x="248397" y="71505"/>
                  <a:pt x="242715" y="57300"/>
                </a:cubicBezTo>
                <a:cubicBezTo>
                  <a:pt x="219794" y="0"/>
                  <a:pt x="97798" y="40942"/>
                  <a:pt x="83058" y="42785"/>
                </a:cubicBezTo>
                <a:cubicBezTo>
                  <a:pt x="68544" y="57299"/>
                  <a:pt x="50901" y="69249"/>
                  <a:pt x="39515" y="86328"/>
                </a:cubicBezTo>
                <a:cubicBezTo>
                  <a:pt x="31028" y="99058"/>
                  <a:pt x="25001" y="114572"/>
                  <a:pt x="25001" y="129871"/>
                </a:cubicBezTo>
                <a:cubicBezTo>
                  <a:pt x="25001" y="356108"/>
                  <a:pt x="0" y="302830"/>
                  <a:pt x="68544" y="405642"/>
                </a:cubicBezTo>
                <a:lnTo>
                  <a:pt x="97572" y="492728"/>
                </a:lnTo>
                <a:cubicBezTo>
                  <a:pt x="102410" y="507242"/>
                  <a:pt x="99357" y="527784"/>
                  <a:pt x="112087" y="536271"/>
                </a:cubicBezTo>
                <a:cubicBezTo>
                  <a:pt x="141115" y="555623"/>
                  <a:pt x="166075" y="583295"/>
                  <a:pt x="199172" y="594328"/>
                </a:cubicBezTo>
                <a:cubicBezTo>
                  <a:pt x="323262" y="635692"/>
                  <a:pt x="255895" y="619562"/>
                  <a:pt x="402372" y="637871"/>
                </a:cubicBezTo>
                <a:cubicBezTo>
                  <a:pt x="412968" y="644935"/>
                  <a:pt x="469427" y="688091"/>
                  <a:pt x="489458" y="681414"/>
                </a:cubicBezTo>
                <a:cubicBezTo>
                  <a:pt x="508931" y="674923"/>
                  <a:pt x="517232" y="651012"/>
                  <a:pt x="533001" y="637871"/>
                </a:cubicBezTo>
                <a:cubicBezTo>
                  <a:pt x="546402" y="626704"/>
                  <a:pt x="562030" y="618518"/>
                  <a:pt x="576544" y="608842"/>
                </a:cubicBezTo>
                <a:cubicBezTo>
                  <a:pt x="586220" y="594328"/>
                  <a:pt x="598487" y="581240"/>
                  <a:pt x="605572" y="565300"/>
                </a:cubicBezTo>
                <a:cubicBezTo>
                  <a:pt x="625874" y="519620"/>
                  <a:pt x="641926" y="455968"/>
                  <a:pt x="649115" y="405642"/>
                </a:cubicBezTo>
                <a:cubicBezTo>
                  <a:pt x="655311" y="362272"/>
                  <a:pt x="657434" y="318384"/>
                  <a:pt x="663630" y="275014"/>
                </a:cubicBezTo>
                <a:cubicBezTo>
                  <a:pt x="667119" y="250592"/>
                  <a:pt x="673306" y="226633"/>
                  <a:pt x="678144" y="202442"/>
                </a:cubicBezTo>
                <a:cubicBezTo>
                  <a:pt x="674907" y="176548"/>
                  <a:pt x="679256" y="70694"/>
                  <a:pt x="634601" y="42785"/>
                </a:cubicBezTo>
                <a:cubicBezTo>
                  <a:pt x="608653" y="26568"/>
                  <a:pt x="547515" y="13757"/>
                  <a:pt x="547515" y="13757"/>
                </a:cubicBezTo>
                <a:cubicBezTo>
                  <a:pt x="508810" y="18595"/>
                  <a:pt x="468058" y="14941"/>
                  <a:pt x="431401" y="28271"/>
                </a:cubicBezTo>
                <a:cubicBezTo>
                  <a:pt x="412110" y="35286"/>
                  <a:pt x="406615" y="63477"/>
                  <a:pt x="387858" y="71814"/>
                </a:cubicBezTo>
                <a:cubicBezTo>
                  <a:pt x="360965" y="83766"/>
                  <a:pt x="329801" y="81490"/>
                  <a:pt x="300772" y="86328"/>
                </a:cubicBezTo>
                <a:cubicBezTo>
                  <a:pt x="244248" y="67487"/>
                  <a:pt x="268048" y="82632"/>
                  <a:pt x="228201" y="42785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3610030" y="1642985"/>
            <a:ext cx="221720" cy="333829"/>
          </a:xfrm>
          <a:custGeom>
            <a:avLst/>
            <a:gdLst>
              <a:gd name="connsiteX0" fmla="*/ 0 w 221720"/>
              <a:gd name="connsiteY0" fmla="*/ 304800 h 333829"/>
              <a:gd name="connsiteX1" fmla="*/ 87085 w 221720"/>
              <a:gd name="connsiteY1" fmla="*/ 261257 h 333829"/>
              <a:gd name="connsiteX2" fmla="*/ 101600 w 221720"/>
              <a:gd name="connsiteY2" fmla="*/ 159657 h 333829"/>
              <a:gd name="connsiteX3" fmla="*/ 116114 w 221720"/>
              <a:gd name="connsiteY3" fmla="*/ 72572 h 333829"/>
              <a:gd name="connsiteX4" fmla="*/ 188685 w 221720"/>
              <a:gd name="connsiteY4" fmla="*/ 0 h 333829"/>
              <a:gd name="connsiteX5" fmla="*/ 217714 w 221720"/>
              <a:gd name="connsiteY5" fmla="*/ 43543 h 333829"/>
              <a:gd name="connsiteX6" fmla="*/ 174171 w 221720"/>
              <a:gd name="connsiteY6" fmla="*/ 130629 h 333829"/>
              <a:gd name="connsiteX7" fmla="*/ 159657 w 221720"/>
              <a:gd name="connsiteY7" fmla="*/ 174172 h 333829"/>
              <a:gd name="connsiteX8" fmla="*/ 145142 w 221720"/>
              <a:gd name="connsiteY8" fmla="*/ 319315 h 333829"/>
              <a:gd name="connsiteX9" fmla="*/ 101600 w 221720"/>
              <a:gd name="connsiteY9" fmla="*/ 333829 h 333829"/>
              <a:gd name="connsiteX10" fmla="*/ 0 w 221720"/>
              <a:gd name="connsiteY10" fmla="*/ 304800 h 33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720" h="333829">
                <a:moveTo>
                  <a:pt x="0" y="304800"/>
                </a:moveTo>
                <a:cubicBezTo>
                  <a:pt x="19321" y="298360"/>
                  <a:pt x="77298" y="283277"/>
                  <a:pt x="87085" y="261257"/>
                </a:cubicBezTo>
                <a:cubicBezTo>
                  <a:pt x="100979" y="229995"/>
                  <a:pt x="96398" y="193470"/>
                  <a:pt x="101600" y="159657"/>
                </a:cubicBezTo>
                <a:cubicBezTo>
                  <a:pt x="106075" y="130570"/>
                  <a:pt x="106808" y="100491"/>
                  <a:pt x="116114" y="72572"/>
                </a:cubicBezTo>
                <a:cubicBezTo>
                  <a:pt x="129937" y="31102"/>
                  <a:pt x="155509" y="22118"/>
                  <a:pt x="188685" y="0"/>
                </a:cubicBezTo>
                <a:cubicBezTo>
                  <a:pt x="198361" y="14514"/>
                  <a:pt x="214846" y="26336"/>
                  <a:pt x="217714" y="43543"/>
                </a:cubicBezTo>
                <a:cubicBezTo>
                  <a:pt x="221720" y="67580"/>
                  <a:pt x="184281" y="115465"/>
                  <a:pt x="174171" y="130629"/>
                </a:cubicBezTo>
                <a:cubicBezTo>
                  <a:pt x="169333" y="145143"/>
                  <a:pt x="161983" y="159050"/>
                  <a:pt x="159657" y="174172"/>
                </a:cubicBezTo>
                <a:cubicBezTo>
                  <a:pt x="152264" y="222229"/>
                  <a:pt x="161758" y="273620"/>
                  <a:pt x="145142" y="319315"/>
                </a:cubicBezTo>
                <a:cubicBezTo>
                  <a:pt x="139914" y="333693"/>
                  <a:pt x="116114" y="328991"/>
                  <a:pt x="101600" y="333829"/>
                </a:cubicBezTo>
                <a:lnTo>
                  <a:pt x="0" y="304800"/>
                </a:lnTo>
                <a:close/>
              </a:path>
            </a:pathLst>
          </a:custGeom>
          <a:ln>
            <a:solidFill>
              <a:srgbClr val="00B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4038600" y="1905000"/>
            <a:ext cx="679256" cy="688091"/>
          </a:xfrm>
          <a:custGeom>
            <a:avLst/>
            <a:gdLst>
              <a:gd name="connsiteX0" fmla="*/ 228201 w 679256"/>
              <a:gd name="connsiteY0" fmla="*/ 100842 h 688091"/>
              <a:gd name="connsiteX1" fmla="*/ 242715 w 679256"/>
              <a:gd name="connsiteY1" fmla="*/ 57300 h 688091"/>
              <a:gd name="connsiteX2" fmla="*/ 83058 w 679256"/>
              <a:gd name="connsiteY2" fmla="*/ 42785 h 688091"/>
              <a:gd name="connsiteX3" fmla="*/ 39515 w 679256"/>
              <a:gd name="connsiteY3" fmla="*/ 86328 h 688091"/>
              <a:gd name="connsiteX4" fmla="*/ 25001 w 679256"/>
              <a:gd name="connsiteY4" fmla="*/ 129871 h 688091"/>
              <a:gd name="connsiteX5" fmla="*/ 68544 w 679256"/>
              <a:gd name="connsiteY5" fmla="*/ 405642 h 688091"/>
              <a:gd name="connsiteX6" fmla="*/ 97572 w 679256"/>
              <a:gd name="connsiteY6" fmla="*/ 492728 h 688091"/>
              <a:gd name="connsiteX7" fmla="*/ 112087 w 679256"/>
              <a:gd name="connsiteY7" fmla="*/ 536271 h 688091"/>
              <a:gd name="connsiteX8" fmla="*/ 199172 w 679256"/>
              <a:gd name="connsiteY8" fmla="*/ 594328 h 688091"/>
              <a:gd name="connsiteX9" fmla="*/ 402372 w 679256"/>
              <a:gd name="connsiteY9" fmla="*/ 637871 h 688091"/>
              <a:gd name="connsiteX10" fmla="*/ 489458 w 679256"/>
              <a:gd name="connsiteY10" fmla="*/ 681414 h 688091"/>
              <a:gd name="connsiteX11" fmla="*/ 533001 w 679256"/>
              <a:gd name="connsiteY11" fmla="*/ 637871 h 688091"/>
              <a:gd name="connsiteX12" fmla="*/ 576544 w 679256"/>
              <a:gd name="connsiteY12" fmla="*/ 608842 h 688091"/>
              <a:gd name="connsiteX13" fmla="*/ 605572 w 679256"/>
              <a:gd name="connsiteY13" fmla="*/ 565300 h 688091"/>
              <a:gd name="connsiteX14" fmla="*/ 649115 w 679256"/>
              <a:gd name="connsiteY14" fmla="*/ 405642 h 688091"/>
              <a:gd name="connsiteX15" fmla="*/ 663630 w 679256"/>
              <a:gd name="connsiteY15" fmla="*/ 275014 h 688091"/>
              <a:gd name="connsiteX16" fmla="*/ 678144 w 679256"/>
              <a:gd name="connsiteY16" fmla="*/ 202442 h 688091"/>
              <a:gd name="connsiteX17" fmla="*/ 634601 w 679256"/>
              <a:gd name="connsiteY17" fmla="*/ 42785 h 688091"/>
              <a:gd name="connsiteX18" fmla="*/ 547515 w 679256"/>
              <a:gd name="connsiteY18" fmla="*/ 13757 h 688091"/>
              <a:gd name="connsiteX19" fmla="*/ 431401 w 679256"/>
              <a:gd name="connsiteY19" fmla="*/ 28271 h 688091"/>
              <a:gd name="connsiteX20" fmla="*/ 387858 w 679256"/>
              <a:gd name="connsiteY20" fmla="*/ 71814 h 688091"/>
              <a:gd name="connsiteX21" fmla="*/ 300772 w 679256"/>
              <a:gd name="connsiteY21" fmla="*/ 86328 h 688091"/>
              <a:gd name="connsiteX22" fmla="*/ 228201 w 679256"/>
              <a:gd name="connsiteY22" fmla="*/ 42785 h 68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79256" h="688091">
                <a:moveTo>
                  <a:pt x="228201" y="100842"/>
                </a:moveTo>
                <a:cubicBezTo>
                  <a:pt x="233039" y="86328"/>
                  <a:pt x="248397" y="71505"/>
                  <a:pt x="242715" y="57300"/>
                </a:cubicBezTo>
                <a:cubicBezTo>
                  <a:pt x="219794" y="0"/>
                  <a:pt x="97798" y="40942"/>
                  <a:pt x="83058" y="42785"/>
                </a:cubicBezTo>
                <a:cubicBezTo>
                  <a:pt x="68544" y="57299"/>
                  <a:pt x="50901" y="69249"/>
                  <a:pt x="39515" y="86328"/>
                </a:cubicBezTo>
                <a:cubicBezTo>
                  <a:pt x="31028" y="99058"/>
                  <a:pt x="25001" y="114572"/>
                  <a:pt x="25001" y="129871"/>
                </a:cubicBezTo>
                <a:cubicBezTo>
                  <a:pt x="25001" y="356108"/>
                  <a:pt x="0" y="302830"/>
                  <a:pt x="68544" y="405642"/>
                </a:cubicBezTo>
                <a:lnTo>
                  <a:pt x="97572" y="492728"/>
                </a:lnTo>
                <a:cubicBezTo>
                  <a:pt x="102410" y="507242"/>
                  <a:pt x="99357" y="527784"/>
                  <a:pt x="112087" y="536271"/>
                </a:cubicBezTo>
                <a:cubicBezTo>
                  <a:pt x="141115" y="555623"/>
                  <a:pt x="166075" y="583295"/>
                  <a:pt x="199172" y="594328"/>
                </a:cubicBezTo>
                <a:cubicBezTo>
                  <a:pt x="323262" y="635692"/>
                  <a:pt x="255895" y="619562"/>
                  <a:pt x="402372" y="637871"/>
                </a:cubicBezTo>
                <a:cubicBezTo>
                  <a:pt x="412968" y="644935"/>
                  <a:pt x="469427" y="688091"/>
                  <a:pt x="489458" y="681414"/>
                </a:cubicBezTo>
                <a:cubicBezTo>
                  <a:pt x="508931" y="674923"/>
                  <a:pt x="517232" y="651012"/>
                  <a:pt x="533001" y="637871"/>
                </a:cubicBezTo>
                <a:cubicBezTo>
                  <a:pt x="546402" y="626704"/>
                  <a:pt x="562030" y="618518"/>
                  <a:pt x="576544" y="608842"/>
                </a:cubicBezTo>
                <a:cubicBezTo>
                  <a:pt x="586220" y="594328"/>
                  <a:pt x="598487" y="581240"/>
                  <a:pt x="605572" y="565300"/>
                </a:cubicBezTo>
                <a:cubicBezTo>
                  <a:pt x="625874" y="519620"/>
                  <a:pt x="641926" y="455968"/>
                  <a:pt x="649115" y="405642"/>
                </a:cubicBezTo>
                <a:cubicBezTo>
                  <a:pt x="655311" y="362272"/>
                  <a:pt x="657434" y="318384"/>
                  <a:pt x="663630" y="275014"/>
                </a:cubicBezTo>
                <a:cubicBezTo>
                  <a:pt x="667119" y="250592"/>
                  <a:pt x="673306" y="226633"/>
                  <a:pt x="678144" y="202442"/>
                </a:cubicBezTo>
                <a:cubicBezTo>
                  <a:pt x="674907" y="176548"/>
                  <a:pt x="679256" y="70694"/>
                  <a:pt x="634601" y="42785"/>
                </a:cubicBezTo>
                <a:cubicBezTo>
                  <a:pt x="608653" y="26568"/>
                  <a:pt x="547515" y="13757"/>
                  <a:pt x="547515" y="13757"/>
                </a:cubicBezTo>
                <a:cubicBezTo>
                  <a:pt x="508810" y="18595"/>
                  <a:pt x="468058" y="14941"/>
                  <a:pt x="431401" y="28271"/>
                </a:cubicBezTo>
                <a:cubicBezTo>
                  <a:pt x="412110" y="35286"/>
                  <a:pt x="406615" y="63477"/>
                  <a:pt x="387858" y="71814"/>
                </a:cubicBezTo>
                <a:cubicBezTo>
                  <a:pt x="360965" y="83766"/>
                  <a:pt x="329801" y="81490"/>
                  <a:pt x="300772" y="86328"/>
                </a:cubicBezTo>
                <a:cubicBezTo>
                  <a:pt x="244248" y="67487"/>
                  <a:pt x="268048" y="82632"/>
                  <a:pt x="228201" y="42785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4295830" y="1642985"/>
            <a:ext cx="221720" cy="333829"/>
          </a:xfrm>
          <a:custGeom>
            <a:avLst/>
            <a:gdLst>
              <a:gd name="connsiteX0" fmla="*/ 0 w 221720"/>
              <a:gd name="connsiteY0" fmla="*/ 304800 h 333829"/>
              <a:gd name="connsiteX1" fmla="*/ 87085 w 221720"/>
              <a:gd name="connsiteY1" fmla="*/ 261257 h 333829"/>
              <a:gd name="connsiteX2" fmla="*/ 101600 w 221720"/>
              <a:gd name="connsiteY2" fmla="*/ 159657 h 333829"/>
              <a:gd name="connsiteX3" fmla="*/ 116114 w 221720"/>
              <a:gd name="connsiteY3" fmla="*/ 72572 h 333829"/>
              <a:gd name="connsiteX4" fmla="*/ 188685 w 221720"/>
              <a:gd name="connsiteY4" fmla="*/ 0 h 333829"/>
              <a:gd name="connsiteX5" fmla="*/ 217714 w 221720"/>
              <a:gd name="connsiteY5" fmla="*/ 43543 h 333829"/>
              <a:gd name="connsiteX6" fmla="*/ 174171 w 221720"/>
              <a:gd name="connsiteY6" fmla="*/ 130629 h 333829"/>
              <a:gd name="connsiteX7" fmla="*/ 159657 w 221720"/>
              <a:gd name="connsiteY7" fmla="*/ 174172 h 333829"/>
              <a:gd name="connsiteX8" fmla="*/ 145142 w 221720"/>
              <a:gd name="connsiteY8" fmla="*/ 319315 h 333829"/>
              <a:gd name="connsiteX9" fmla="*/ 101600 w 221720"/>
              <a:gd name="connsiteY9" fmla="*/ 333829 h 333829"/>
              <a:gd name="connsiteX10" fmla="*/ 0 w 221720"/>
              <a:gd name="connsiteY10" fmla="*/ 304800 h 33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720" h="333829">
                <a:moveTo>
                  <a:pt x="0" y="304800"/>
                </a:moveTo>
                <a:cubicBezTo>
                  <a:pt x="19321" y="298360"/>
                  <a:pt x="77298" y="283277"/>
                  <a:pt x="87085" y="261257"/>
                </a:cubicBezTo>
                <a:cubicBezTo>
                  <a:pt x="100979" y="229995"/>
                  <a:pt x="96398" y="193470"/>
                  <a:pt x="101600" y="159657"/>
                </a:cubicBezTo>
                <a:cubicBezTo>
                  <a:pt x="106075" y="130570"/>
                  <a:pt x="106808" y="100491"/>
                  <a:pt x="116114" y="72572"/>
                </a:cubicBezTo>
                <a:cubicBezTo>
                  <a:pt x="129937" y="31102"/>
                  <a:pt x="155509" y="22118"/>
                  <a:pt x="188685" y="0"/>
                </a:cubicBezTo>
                <a:cubicBezTo>
                  <a:pt x="198361" y="14514"/>
                  <a:pt x="214846" y="26336"/>
                  <a:pt x="217714" y="43543"/>
                </a:cubicBezTo>
                <a:cubicBezTo>
                  <a:pt x="221720" y="67580"/>
                  <a:pt x="184281" y="115465"/>
                  <a:pt x="174171" y="130629"/>
                </a:cubicBezTo>
                <a:cubicBezTo>
                  <a:pt x="169333" y="145143"/>
                  <a:pt x="161983" y="159050"/>
                  <a:pt x="159657" y="174172"/>
                </a:cubicBezTo>
                <a:cubicBezTo>
                  <a:pt x="152264" y="222229"/>
                  <a:pt x="161758" y="273620"/>
                  <a:pt x="145142" y="319315"/>
                </a:cubicBezTo>
                <a:cubicBezTo>
                  <a:pt x="139914" y="333693"/>
                  <a:pt x="116114" y="328991"/>
                  <a:pt x="101600" y="333829"/>
                </a:cubicBezTo>
                <a:lnTo>
                  <a:pt x="0" y="304800"/>
                </a:lnTo>
                <a:close/>
              </a:path>
            </a:pathLst>
          </a:custGeom>
          <a:ln>
            <a:solidFill>
              <a:srgbClr val="00B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5715000" y="1905000"/>
            <a:ext cx="679256" cy="688091"/>
          </a:xfrm>
          <a:custGeom>
            <a:avLst/>
            <a:gdLst>
              <a:gd name="connsiteX0" fmla="*/ 228201 w 679256"/>
              <a:gd name="connsiteY0" fmla="*/ 100842 h 688091"/>
              <a:gd name="connsiteX1" fmla="*/ 242715 w 679256"/>
              <a:gd name="connsiteY1" fmla="*/ 57300 h 688091"/>
              <a:gd name="connsiteX2" fmla="*/ 83058 w 679256"/>
              <a:gd name="connsiteY2" fmla="*/ 42785 h 688091"/>
              <a:gd name="connsiteX3" fmla="*/ 39515 w 679256"/>
              <a:gd name="connsiteY3" fmla="*/ 86328 h 688091"/>
              <a:gd name="connsiteX4" fmla="*/ 25001 w 679256"/>
              <a:gd name="connsiteY4" fmla="*/ 129871 h 688091"/>
              <a:gd name="connsiteX5" fmla="*/ 68544 w 679256"/>
              <a:gd name="connsiteY5" fmla="*/ 405642 h 688091"/>
              <a:gd name="connsiteX6" fmla="*/ 97572 w 679256"/>
              <a:gd name="connsiteY6" fmla="*/ 492728 h 688091"/>
              <a:gd name="connsiteX7" fmla="*/ 112087 w 679256"/>
              <a:gd name="connsiteY7" fmla="*/ 536271 h 688091"/>
              <a:gd name="connsiteX8" fmla="*/ 199172 w 679256"/>
              <a:gd name="connsiteY8" fmla="*/ 594328 h 688091"/>
              <a:gd name="connsiteX9" fmla="*/ 402372 w 679256"/>
              <a:gd name="connsiteY9" fmla="*/ 637871 h 688091"/>
              <a:gd name="connsiteX10" fmla="*/ 489458 w 679256"/>
              <a:gd name="connsiteY10" fmla="*/ 681414 h 688091"/>
              <a:gd name="connsiteX11" fmla="*/ 533001 w 679256"/>
              <a:gd name="connsiteY11" fmla="*/ 637871 h 688091"/>
              <a:gd name="connsiteX12" fmla="*/ 576544 w 679256"/>
              <a:gd name="connsiteY12" fmla="*/ 608842 h 688091"/>
              <a:gd name="connsiteX13" fmla="*/ 605572 w 679256"/>
              <a:gd name="connsiteY13" fmla="*/ 565300 h 688091"/>
              <a:gd name="connsiteX14" fmla="*/ 649115 w 679256"/>
              <a:gd name="connsiteY14" fmla="*/ 405642 h 688091"/>
              <a:gd name="connsiteX15" fmla="*/ 663630 w 679256"/>
              <a:gd name="connsiteY15" fmla="*/ 275014 h 688091"/>
              <a:gd name="connsiteX16" fmla="*/ 678144 w 679256"/>
              <a:gd name="connsiteY16" fmla="*/ 202442 h 688091"/>
              <a:gd name="connsiteX17" fmla="*/ 634601 w 679256"/>
              <a:gd name="connsiteY17" fmla="*/ 42785 h 688091"/>
              <a:gd name="connsiteX18" fmla="*/ 547515 w 679256"/>
              <a:gd name="connsiteY18" fmla="*/ 13757 h 688091"/>
              <a:gd name="connsiteX19" fmla="*/ 431401 w 679256"/>
              <a:gd name="connsiteY19" fmla="*/ 28271 h 688091"/>
              <a:gd name="connsiteX20" fmla="*/ 387858 w 679256"/>
              <a:gd name="connsiteY20" fmla="*/ 71814 h 688091"/>
              <a:gd name="connsiteX21" fmla="*/ 300772 w 679256"/>
              <a:gd name="connsiteY21" fmla="*/ 86328 h 688091"/>
              <a:gd name="connsiteX22" fmla="*/ 228201 w 679256"/>
              <a:gd name="connsiteY22" fmla="*/ 42785 h 68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79256" h="688091">
                <a:moveTo>
                  <a:pt x="228201" y="100842"/>
                </a:moveTo>
                <a:cubicBezTo>
                  <a:pt x="233039" y="86328"/>
                  <a:pt x="248397" y="71505"/>
                  <a:pt x="242715" y="57300"/>
                </a:cubicBezTo>
                <a:cubicBezTo>
                  <a:pt x="219794" y="0"/>
                  <a:pt x="97798" y="40942"/>
                  <a:pt x="83058" y="42785"/>
                </a:cubicBezTo>
                <a:cubicBezTo>
                  <a:pt x="68544" y="57299"/>
                  <a:pt x="50901" y="69249"/>
                  <a:pt x="39515" y="86328"/>
                </a:cubicBezTo>
                <a:cubicBezTo>
                  <a:pt x="31028" y="99058"/>
                  <a:pt x="25001" y="114572"/>
                  <a:pt x="25001" y="129871"/>
                </a:cubicBezTo>
                <a:cubicBezTo>
                  <a:pt x="25001" y="356108"/>
                  <a:pt x="0" y="302830"/>
                  <a:pt x="68544" y="405642"/>
                </a:cubicBezTo>
                <a:lnTo>
                  <a:pt x="97572" y="492728"/>
                </a:lnTo>
                <a:cubicBezTo>
                  <a:pt x="102410" y="507242"/>
                  <a:pt x="99357" y="527784"/>
                  <a:pt x="112087" y="536271"/>
                </a:cubicBezTo>
                <a:cubicBezTo>
                  <a:pt x="141115" y="555623"/>
                  <a:pt x="166075" y="583295"/>
                  <a:pt x="199172" y="594328"/>
                </a:cubicBezTo>
                <a:cubicBezTo>
                  <a:pt x="323262" y="635692"/>
                  <a:pt x="255895" y="619562"/>
                  <a:pt x="402372" y="637871"/>
                </a:cubicBezTo>
                <a:cubicBezTo>
                  <a:pt x="412968" y="644935"/>
                  <a:pt x="469427" y="688091"/>
                  <a:pt x="489458" y="681414"/>
                </a:cubicBezTo>
                <a:cubicBezTo>
                  <a:pt x="508931" y="674923"/>
                  <a:pt x="517232" y="651012"/>
                  <a:pt x="533001" y="637871"/>
                </a:cubicBezTo>
                <a:cubicBezTo>
                  <a:pt x="546402" y="626704"/>
                  <a:pt x="562030" y="618518"/>
                  <a:pt x="576544" y="608842"/>
                </a:cubicBezTo>
                <a:cubicBezTo>
                  <a:pt x="586220" y="594328"/>
                  <a:pt x="598487" y="581240"/>
                  <a:pt x="605572" y="565300"/>
                </a:cubicBezTo>
                <a:cubicBezTo>
                  <a:pt x="625874" y="519620"/>
                  <a:pt x="641926" y="455968"/>
                  <a:pt x="649115" y="405642"/>
                </a:cubicBezTo>
                <a:cubicBezTo>
                  <a:pt x="655311" y="362272"/>
                  <a:pt x="657434" y="318384"/>
                  <a:pt x="663630" y="275014"/>
                </a:cubicBezTo>
                <a:cubicBezTo>
                  <a:pt x="667119" y="250592"/>
                  <a:pt x="673306" y="226633"/>
                  <a:pt x="678144" y="202442"/>
                </a:cubicBezTo>
                <a:cubicBezTo>
                  <a:pt x="674907" y="176548"/>
                  <a:pt x="679256" y="70694"/>
                  <a:pt x="634601" y="42785"/>
                </a:cubicBezTo>
                <a:cubicBezTo>
                  <a:pt x="608653" y="26568"/>
                  <a:pt x="547515" y="13757"/>
                  <a:pt x="547515" y="13757"/>
                </a:cubicBezTo>
                <a:cubicBezTo>
                  <a:pt x="508810" y="18595"/>
                  <a:pt x="468058" y="14941"/>
                  <a:pt x="431401" y="28271"/>
                </a:cubicBezTo>
                <a:cubicBezTo>
                  <a:pt x="412110" y="35286"/>
                  <a:pt x="406615" y="63477"/>
                  <a:pt x="387858" y="71814"/>
                </a:cubicBezTo>
                <a:cubicBezTo>
                  <a:pt x="360965" y="83766"/>
                  <a:pt x="329801" y="81490"/>
                  <a:pt x="300772" y="86328"/>
                </a:cubicBezTo>
                <a:cubicBezTo>
                  <a:pt x="244248" y="67487"/>
                  <a:pt x="268048" y="82632"/>
                  <a:pt x="228201" y="42785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5972230" y="1642985"/>
            <a:ext cx="221720" cy="333829"/>
          </a:xfrm>
          <a:custGeom>
            <a:avLst/>
            <a:gdLst>
              <a:gd name="connsiteX0" fmla="*/ 0 w 221720"/>
              <a:gd name="connsiteY0" fmla="*/ 304800 h 333829"/>
              <a:gd name="connsiteX1" fmla="*/ 87085 w 221720"/>
              <a:gd name="connsiteY1" fmla="*/ 261257 h 333829"/>
              <a:gd name="connsiteX2" fmla="*/ 101600 w 221720"/>
              <a:gd name="connsiteY2" fmla="*/ 159657 h 333829"/>
              <a:gd name="connsiteX3" fmla="*/ 116114 w 221720"/>
              <a:gd name="connsiteY3" fmla="*/ 72572 h 333829"/>
              <a:gd name="connsiteX4" fmla="*/ 188685 w 221720"/>
              <a:gd name="connsiteY4" fmla="*/ 0 h 333829"/>
              <a:gd name="connsiteX5" fmla="*/ 217714 w 221720"/>
              <a:gd name="connsiteY5" fmla="*/ 43543 h 333829"/>
              <a:gd name="connsiteX6" fmla="*/ 174171 w 221720"/>
              <a:gd name="connsiteY6" fmla="*/ 130629 h 333829"/>
              <a:gd name="connsiteX7" fmla="*/ 159657 w 221720"/>
              <a:gd name="connsiteY7" fmla="*/ 174172 h 333829"/>
              <a:gd name="connsiteX8" fmla="*/ 145142 w 221720"/>
              <a:gd name="connsiteY8" fmla="*/ 319315 h 333829"/>
              <a:gd name="connsiteX9" fmla="*/ 101600 w 221720"/>
              <a:gd name="connsiteY9" fmla="*/ 333829 h 333829"/>
              <a:gd name="connsiteX10" fmla="*/ 0 w 221720"/>
              <a:gd name="connsiteY10" fmla="*/ 304800 h 33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720" h="333829">
                <a:moveTo>
                  <a:pt x="0" y="304800"/>
                </a:moveTo>
                <a:cubicBezTo>
                  <a:pt x="19321" y="298360"/>
                  <a:pt x="77298" y="283277"/>
                  <a:pt x="87085" y="261257"/>
                </a:cubicBezTo>
                <a:cubicBezTo>
                  <a:pt x="100979" y="229995"/>
                  <a:pt x="96398" y="193470"/>
                  <a:pt x="101600" y="159657"/>
                </a:cubicBezTo>
                <a:cubicBezTo>
                  <a:pt x="106075" y="130570"/>
                  <a:pt x="106808" y="100491"/>
                  <a:pt x="116114" y="72572"/>
                </a:cubicBezTo>
                <a:cubicBezTo>
                  <a:pt x="129937" y="31102"/>
                  <a:pt x="155509" y="22118"/>
                  <a:pt x="188685" y="0"/>
                </a:cubicBezTo>
                <a:cubicBezTo>
                  <a:pt x="198361" y="14514"/>
                  <a:pt x="214846" y="26336"/>
                  <a:pt x="217714" y="43543"/>
                </a:cubicBezTo>
                <a:cubicBezTo>
                  <a:pt x="221720" y="67580"/>
                  <a:pt x="184281" y="115465"/>
                  <a:pt x="174171" y="130629"/>
                </a:cubicBezTo>
                <a:cubicBezTo>
                  <a:pt x="169333" y="145143"/>
                  <a:pt x="161983" y="159050"/>
                  <a:pt x="159657" y="174172"/>
                </a:cubicBezTo>
                <a:cubicBezTo>
                  <a:pt x="152264" y="222229"/>
                  <a:pt x="161758" y="273620"/>
                  <a:pt x="145142" y="319315"/>
                </a:cubicBezTo>
                <a:cubicBezTo>
                  <a:pt x="139914" y="333693"/>
                  <a:pt x="116114" y="328991"/>
                  <a:pt x="101600" y="333829"/>
                </a:cubicBezTo>
                <a:lnTo>
                  <a:pt x="0" y="304800"/>
                </a:lnTo>
                <a:close/>
              </a:path>
            </a:pathLst>
          </a:custGeom>
          <a:ln>
            <a:solidFill>
              <a:srgbClr val="00B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6400800" y="1905000"/>
            <a:ext cx="679256" cy="688091"/>
          </a:xfrm>
          <a:custGeom>
            <a:avLst/>
            <a:gdLst>
              <a:gd name="connsiteX0" fmla="*/ 228201 w 679256"/>
              <a:gd name="connsiteY0" fmla="*/ 100842 h 688091"/>
              <a:gd name="connsiteX1" fmla="*/ 242715 w 679256"/>
              <a:gd name="connsiteY1" fmla="*/ 57300 h 688091"/>
              <a:gd name="connsiteX2" fmla="*/ 83058 w 679256"/>
              <a:gd name="connsiteY2" fmla="*/ 42785 h 688091"/>
              <a:gd name="connsiteX3" fmla="*/ 39515 w 679256"/>
              <a:gd name="connsiteY3" fmla="*/ 86328 h 688091"/>
              <a:gd name="connsiteX4" fmla="*/ 25001 w 679256"/>
              <a:gd name="connsiteY4" fmla="*/ 129871 h 688091"/>
              <a:gd name="connsiteX5" fmla="*/ 68544 w 679256"/>
              <a:gd name="connsiteY5" fmla="*/ 405642 h 688091"/>
              <a:gd name="connsiteX6" fmla="*/ 97572 w 679256"/>
              <a:gd name="connsiteY6" fmla="*/ 492728 h 688091"/>
              <a:gd name="connsiteX7" fmla="*/ 112087 w 679256"/>
              <a:gd name="connsiteY7" fmla="*/ 536271 h 688091"/>
              <a:gd name="connsiteX8" fmla="*/ 199172 w 679256"/>
              <a:gd name="connsiteY8" fmla="*/ 594328 h 688091"/>
              <a:gd name="connsiteX9" fmla="*/ 402372 w 679256"/>
              <a:gd name="connsiteY9" fmla="*/ 637871 h 688091"/>
              <a:gd name="connsiteX10" fmla="*/ 489458 w 679256"/>
              <a:gd name="connsiteY10" fmla="*/ 681414 h 688091"/>
              <a:gd name="connsiteX11" fmla="*/ 533001 w 679256"/>
              <a:gd name="connsiteY11" fmla="*/ 637871 h 688091"/>
              <a:gd name="connsiteX12" fmla="*/ 576544 w 679256"/>
              <a:gd name="connsiteY12" fmla="*/ 608842 h 688091"/>
              <a:gd name="connsiteX13" fmla="*/ 605572 w 679256"/>
              <a:gd name="connsiteY13" fmla="*/ 565300 h 688091"/>
              <a:gd name="connsiteX14" fmla="*/ 649115 w 679256"/>
              <a:gd name="connsiteY14" fmla="*/ 405642 h 688091"/>
              <a:gd name="connsiteX15" fmla="*/ 663630 w 679256"/>
              <a:gd name="connsiteY15" fmla="*/ 275014 h 688091"/>
              <a:gd name="connsiteX16" fmla="*/ 678144 w 679256"/>
              <a:gd name="connsiteY16" fmla="*/ 202442 h 688091"/>
              <a:gd name="connsiteX17" fmla="*/ 634601 w 679256"/>
              <a:gd name="connsiteY17" fmla="*/ 42785 h 688091"/>
              <a:gd name="connsiteX18" fmla="*/ 547515 w 679256"/>
              <a:gd name="connsiteY18" fmla="*/ 13757 h 688091"/>
              <a:gd name="connsiteX19" fmla="*/ 431401 w 679256"/>
              <a:gd name="connsiteY19" fmla="*/ 28271 h 688091"/>
              <a:gd name="connsiteX20" fmla="*/ 387858 w 679256"/>
              <a:gd name="connsiteY20" fmla="*/ 71814 h 688091"/>
              <a:gd name="connsiteX21" fmla="*/ 300772 w 679256"/>
              <a:gd name="connsiteY21" fmla="*/ 86328 h 688091"/>
              <a:gd name="connsiteX22" fmla="*/ 228201 w 679256"/>
              <a:gd name="connsiteY22" fmla="*/ 42785 h 68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79256" h="688091">
                <a:moveTo>
                  <a:pt x="228201" y="100842"/>
                </a:moveTo>
                <a:cubicBezTo>
                  <a:pt x="233039" y="86328"/>
                  <a:pt x="248397" y="71505"/>
                  <a:pt x="242715" y="57300"/>
                </a:cubicBezTo>
                <a:cubicBezTo>
                  <a:pt x="219794" y="0"/>
                  <a:pt x="97798" y="40942"/>
                  <a:pt x="83058" y="42785"/>
                </a:cubicBezTo>
                <a:cubicBezTo>
                  <a:pt x="68544" y="57299"/>
                  <a:pt x="50901" y="69249"/>
                  <a:pt x="39515" y="86328"/>
                </a:cubicBezTo>
                <a:cubicBezTo>
                  <a:pt x="31028" y="99058"/>
                  <a:pt x="25001" y="114572"/>
                  <a:pt x="25001" y="129871"/>
                </a:cubicBezTo>
                <a:cubicBezTo>
                  <a:pt x="25001" y="356108"/>
                  <a:pt x="0" y="302830"/>
                  <a:pt x="68544" y="405642"/>
                </a:cubicBezTo>
                <a:lnTo>
                  <a:pt x="97572" y="492728"/>
                </a:lnTo>
                <a:cubicBezTo>
                  <a:pt x="102410" y="507242"/>
                  <a:pt x="99357" y="527784"/>
                  <a:pt x="112087" y="536271"/>
                </a:cubicBezTo>
                <a:cubicBezTo>
                  <a:pt x="141115" y="555623"/>
                  <a:pt x="166075" y="583295"/>
                  <a:pt x="199172" y="594328"/>
                </a:cubicBezTo>
                <a:cubicBezTo>
                  <a:pt x="323262" y="635692"/>
                  <a:pt x="255895" y="619562"/>
                  <a:pt x="402372" y="637871"/>
                </a:cubicBezTo>
                <a:cubicBezTo>
                  <a:pt x="412968" y="644935"/>
                  <a:pt x="469427" y="688091"/>
                  <a:pt x="489458" y="681414"/>
                </a:cubicBezTo>
                <a:cubicBezTo>
                  <a:pt x="508931" y="674923"/>
                  <a:pt x="517232" y="651012"/>
                  <a:pt x="533001" y="637871"/>
                </a:cubicBezTo>
                <a:cubicBezTo>
                  <a:pt x="546402" y="626704"/>
                  <a:pt x="562030" y="618518"/>
                  <a:pt x="576544" y="608842"/>
                </a:cubicBezTo>
                <a:cubicBezTo>
                  <a:pt x="586220" y="594328"/>
                  <a:pt x="598487" y="581240"/>
                  <a:pt x="605572" y="565300"/>
                </a:cubicBezTo>
                <a:cubicBezTo>
                  <a:pt x="625874" y="519620"/>
                  <a:pt x="641926" y="455968"/>
                  <a:pt x="649115" y="405642"/>
                </a:cubicBezTo>
                <a:cubicBezTo>
                  <a:pt x="655311" y="362272"/>
                  <a:pt x="657434" y="318384"/>
                  <a:pt x="663630" y="275014"/>
                </a:cubicBezTo>
                <a:cubicBezTo>
                  <a:pt x="667119" y="250592"/>
                  <a:pt x="673306" y="226633"/>
                  <a:pt x="678144" y="202442"/>
                </a:cubicBezTo>
                <a:cubicBezTo>
                  <a:pt x="674907" y="176548"/>
                  <a:pt x="679256" y="70694"/>
                  <a:pt x="634601" y="42785"/>
                </a:cubicBezTo>
                <a:cubicBezTo>
                  <a:pt x="608653" y="26568"/>
                  <a:pt x="547515" y="13757"/>
                  <a:pt x="547515" y="13757"/>
                </a:cubicBezTo>
                <a:cubicBezTo>
                  <a:pt x="508810" y="18595"/>
                  <a:pt x="468058" y="14941"/>
                  <a:pt x="431401" y="28271"/>
                </a:cubicBezTo>
                <a:cubicBezTo>
                  <a:pt x="412110" y="35286"/>
                  <a:pt x="406615" y="63477"/>
                  <a:pt x="387858" y="71814"/>
                </a:cubicBezTo>
                <a:cubicBezTo>
                  <a:pt x="360965" y="83766"/>
                  <a:pt x="329801" y="81490"/>
                  <a:pt x="300772" y="86328"/>
                </a:cubicBezTo>
                <a:cubicBezTo>
                  <a:pt x="244248" y="67487"/>
                  <a:pt x="268048" y="82632"/>
                  <a:pt x="228201" y="42785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6658030" y="1642985"/>
            <a:ext cx="221720" cy="333829"/>
          </a:xfrm>
          <a:custGeom>
            <a:avLst/>
            <a:gdLst>
              <a:gd name="connsiteX0" fmla="*/ 0 w 221720"/>
              <a:gd name="connsiteY0" fmla="*/ 304800 h 333829"/>
              <a:gd name="connsiteX1" fmla="*/ 87085 w 221720"/>
              <a:gd name="connsiteY1" fmla="*/ 261257 h 333829"/>
              <a:gd name="connsiteX2" fmla="*/ 101600 w 221720"/>
              <a:gd name="connsiteY2" fmla="*/ 159657 h 333829"/>
              <a:gd name="connsiteX3" fmla="*/ 116114 w 221720"/>
              <a:gd name="connsiteY3" fmla="*/ 72572 h 333829"/>
              <a:gd name="connsiteX4" fmla="*/ 188685 w 221720"/>
              <a:gd name="connsiteY4" fmla="*/ 0 h 333829"/>
              <a:gd name="connsiteX5" fmla="*/ 217714 w 221720"/>
              <a:gd name="connsiteY5" fmla="*/ 43543 h 333829"/>
              <a:gd name="connsiteX6" fmla="*/ 174171 w 221720"/>
              <a:gd name="connsiteY6" fmla="*/ 130629 h 333829"/>
              <a:gd name="connsiteX7" fmla="*/ 159657 w 221720"/>
              <a:gd name="connsiteY7" fmla="*/ 174172 h 333829"/>
              <a:gd name="connsiteX8" fmla="*/ 145142 w 221720"/>
              <a:gd name="connsiteY8" fmla="*/ 319315 h 333829"/>
              <a:gd name="connsiteX9" fmla="*/ 101600 w 221720"/>
              <a:gd name="connsiteY9" fmla="*/ 333829 h 333829"/>
              <a:gd name="connsiteX10" fmla="*/ 0 w 221720"/>
              <a:gd name="connsiteY10" fmla="*/ 304800 h 33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720" h="333829">
                <a:moveTo>
                  <a:pt x="0" y="304800"/>
                </a:moveTo>
                <a:cubicBezTo>
                  <a:pt x="19321" y="298360"/>
                  <a:pt x="77298" y="283277"/>
                  <a:pt x="87085" y="261257"/>
                </a:cubicBezTo>
                <a:cubicBezTo>
                  <a:pt x="100979" y="229995"/>
                  <a:pt x="96398" y="193470"/>
                  <a:pt x="101600" y="159657"/>
                </a:cubicBezTo>
                <a:cubicBezTo>
                  <a:pt x="106075" y="130570"/>
                  <a:pt x="106808" y="100491"/>
                  <a:pt x="116114" y="72572"/>
                </a:cubicBezTo>
                <a:cubicBezTo>
                  <a:pt x="129937" y="31102"/>
                  <a:pt x="155509" y="22118"/>
                  <a:pt x="188685" y="0"/>
                </a:cubicBezTo>
                <a:cubicBezTo>
                  <a:pt x="198361" y="14514"/>
                  <a:pt x="214846" y="26336"/>
                  <a:pt x="217714" y="43543"/>
                </a:cubicBezTo>
                <a:cubicBezTo>
                  <a:pt x="221720" y="67580"/>
                  <a:pt x="184281" y="115465"/>
                  <a:pt x="174171" y="130629"/>
                </a:cubicBezTo>
                <a:cubicBezTo>
                  <a:pt x="169333" y="145143"/>
                  <a:pt x="161983" y="159050"/>
                  <a:pt x="159657" y="174172"/>
                </a:cubicBezTo>
                <a:cubicBezTo>
                  <a:pt x="152264" y="222229"/>
                  <a:pt x="161758" y="273620"/>
                  <a:pt x="145142" y="319315"/>
                </a:cubicBezTo>
                <a:cubicBezTo>
                  <a:pt x="139914" y="333693"/>
                  <a:pt x="116114" y="328991"/>
                  <a:pt x="101600" y="333829"/>
                </a:cubicBezTo>
                <a:lnTo>
                  <a:pt x="0" y="304800"/>
                </a:lnTo>
                <a:close/>
              </a:path>
            </a:pathLst>
          </a:custGeom>
          <a:ln>
            <a:solidFill>
              <a:srgbClr val="00B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486400" y="3124200"/>
            <a:ext cx="679256" cy="688091"/>
          </a:xfrm>
          <a:custGeom>
            <a:avLst/>
            <a:gdLst>
              <a:gd name="connsiteX0" fmla="*/ 228201 w 679256"/>
              <a:gd name="connsiteY0" fmla="*/ 100842 h 688091"/>
              <a:gd name="connsiteX1" fmla="*/ 242715 w 679256"/>
              <a:gd name="connsiteY1" fmla="*/ 57300 h 688091"/>
              <a:gd name="connsiteX2" fmla="*/ 83058 w 679256"/>
              <a:gd name="connsiteY2" fmla="*/ 42785 h 688091"/>
              <a:gd name="connsiteX3" fmla="*/ 39515 w 679256"/>
              <a:gd name="connsiteY3" fmla="*/ 86328 h 688091"/>
              <a:gd name="connsiteX4" fmla="*/ 25001 w 679256"/>
              <a:gd name="connsiteY4" fmla="*/ 129871 h 688091"/>
              <a:gd name="connsiteX5" fmla="*/ 68544 w 679256"/>
              <a:gd name="connsiteY5" fmla="*/ 405642 h 688091"/>
              <a:gd name="connsiteX6" fmla="*/ 97572 w 679256"/>
              <a:gd name="connsiteY6" fmla="*/ 492728 h 688091"/>
              <a:gd name="connsiteX7" fmla="*/ 112087 w 679256"/>
              <a:gd name="connsiteY7" fmla="*/ 536271 h 688091"/>
              <a:gd name="connsiteX8" fmla="*/ 199172 w 679256"/>
              <a:gd name="connsiteY8" fmla="*/ 594328 h 688091"/>
              <a:gd name="connsiteX9" fmla="*/ 402372 w 679256"/>
              <a:gd name="connsiteY9" fmla="*/ 637871 h 688091"/>
              <a:gd name="connsiteX10" fmla="*/ 489458 w 679256"/>
              <a:gd name="connsiteY10" fmla="*/ 681414 h 688091"/>
              <a:gd name="connsiteX11" fmla="*/ 533001 w 679256"/>
              <a:gd name="connsiteY11" fmla="*/ 637871 h 688091"/>
              <a:gd name="connsiteX12" fmla="*/ 576544 w 679256"/>
              <a:gd name="connsiteY12" fmla="*/ 608842 h 688091"/>
              <a:gd name="connsiteX13" fmla="*/ 605572 w 679256"/>
              <a:gd name="connsiteY13" fmla="*/ 565300 h 688091"/>
              <a:gd name="connsiteX14" fmla="*/ 649115 w 679256"/>
              <a:gd name="connsiteY14" fmla="*/ 405642 h 688091"/>
              <a:gd name="connsiteX15" fmla="*/ 663630 w 679256"/>
              <a:gd name="connsiteY15" fmla="*/ 275014 h 688091"/>
              <a:gd name="connsiteX16" fmla="*/ 678144 w 679256"/>
              <a:gd name="connsiteY16" fmla="*/ 202442 h 688091"/>
              <a:gd name="connsiteX17" fmla="*/ 634601 w 679256"/>
              <a:gd name="connsiteY17" fmla="*/ 42785 h 688091"/>
              <a:gd name="connsiteX18" fmla="*/ 547515 w 679256"/>
              <a:gd name="connsiteY18" fmla="*/ 13757 h 688091"/>
              <a:gd name="connsiteX19" fmla="*/ 431401 w 679256"/>
              <a:gd name="connsiteY19" fmla="*/ 28271 h 688091"/>
              <a:gd name="connsiteX20" fmla="*/ 387858 w 679256"/>
              <a:gd name="connsiteY20" fmla="*/ 71814 h 688091"/>
              <a:gd name="connsiteX21" fmla="*/ 300772 w 679256"/>
              <a:gd name="connsiteY21" fmla="*/ 86328 h 688091"/>
              <a:gd name="connsiteX22" fmla="*/ 228201 w 679256"/>
              <a:gd name="connsiteY22" fmla="*/ 42785 h 68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79256" h="688091">
                <a:moveTo>
                  <a:pt x="228201" y="100842"/>
                </a:moveTo>
                <a:cubicBezTo>
                  <a:pt x="233039" y="86328"/>
                  <a:pt x="248397" y="71505"/>
                  <a:pt x="242715" y="57300"/>
                </a:cubicBezTo>
                <a:cubicBezTo>
                  <a:pt x="219794" y="0"/>
                  <a:pt x="97798" y="40942"/>
                  <a:pt x="83058" y="42785"/>
                </a:cubicBezTo>
                <a:cubicBezTo>
                  <a:pt x="68544" y="57299"/>
                  <a:pt x="50901" y="69249"/>
                  <a:pt x="39515" y="86328"/>
                </a:cubicBezTo>
                <a:cubicBezTo>
                  <a:pt x="31028" y="99058"/>
                  <a:pt x="25001" y="114572"/>
                  <a:pt x="25001" y="129871"/>
                </a:cubicBezTo>
                <a:cubicBezTo>
                  <a:pt x="25001" y="356108"/>
                  <a:pt x="0" y="302830"/>
                  <a:pt x="68544" y="405642"/>
                </a:cubicBezTo>
                <a:lnTo>
                  <a:pt x="97572" y="492728"/>
                </a:lnTo>
                <a:cubicBezTo>
                  <a:pt x="102410" y="507242"/>
                  <a:pt x="99357" y="527784"/>
                  <a:pt x="112087" y="536271"/>
                </a:cubicBezTo>
                <a:cubicBezTo>
                  <a:pt x="141115" y="555623"/>
                  <a:pt x="166075" y="583295"/>
                  <a:pt x="199172" y="594328"/>
                </a:cubicBezTo>
                <a:cubicBezTo>
                  <a:pt x="323262" y="635692"/>
                  <a:pt x="255895" y="619562"/>
                  <a:pt x="402372" y="637871"/>
                </a:cubicBezTo>
                <a:cubicBezTo>
                  <a:pt x="412968" y="644935"/>
                  <a:pt x="469427" y="688091"/>
                  <a:pt x="489458" y="681414"/>
                </a:cubicBezTo>
                <a:cubicBezTo>
                  <a:pt x="508931" y="674923"/>
                  <a:pt x="517232" y="651012"/>
                  <a:pt x="533001" y="637871"/>
                </a:cubicBezTo>
                <a:cubicBezTo>
                  <a:pt x="546402" y="626704"/>
                  <a:pt x="562030" y="618518"/>
                  <a:pt x="576544" y="608842"/>
                </a:cubicBezTo>
                <a:cubicBezTo>
                  <a:pt x="586220" y="594328"/>
                  <a:pt x="598487" y="581240"/>
                  <a:pt x="605572" y="565300"/>
                </a:cubicBezTo>
                <a:cubicBezTo>
                  <a:pt x="625874" y="519620"/>
                  <a:pt x="641926" y="455968"/>
                  <a:pt x="649115" y="405642"/>
                </a:cubicBezTo>
                <a:cubicBezTo>
                  <a:pt x="655311" y="362272"/>
                  <a:pt x="657434" y="318384"/>
                  <a:pt x="663630" y="275014"/>
                </a:cubicBezTo>
                <a:cubicBezTo>
                  <a:pt x="667119" y="250592"/>
                  <a:pt x="673306" y="226633"/>
                  <a:pt x="678144" y="202442"/>
                </a:cubicBezTo>
                <a:cubicBezTo>
                  <a:pt x="674907" y="176548"/>
                  <a:pt x="679256" y="70694"/>
                  <a:pt x="634601" y="42785"/>
                </a:cubicBezTo>
                <a:cubicBezTo>
                  <a:pt x="608653" y="26568"/>
                  <a:pt x="547515" y="13757"/>
                  <a:pt x="547515" y="13757"/>
                </a:cubicBezTo>
                <a:cubicBezTo>
                  <a:pt x="508810" y="18595"/>
                  <a:pt x="468058" y="14941"/>
                  <a:pt x="431401" y="28271"/>
                </a:cubicBezTo>
                <a:cubicBezTo>
                  <a:pt x="412110" y="35286"/>
                  <a:pt x="406615" y="63477"/>
                  <a:pt x="387858" y="71814"/>
                </a:cubicBezTo>
                <a:cubicBezTo>
                  <a:pt x="360965" y="83766"/>
                  <a:pt x="329801" y="81490"/>
                  <a:pt x="300772" y="86328"/>
                </a:cubicBezTo>
                <a:cubicBezTo>
                  <a:pt x="244248" y="67487"/>
                  <a:pt x="268048" y="82632"/>
                  <a:pt x="228201" y="42785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5743630" y="2862185"/>
            <a:ext cx="221720" cy="333829"/>
          </a:xfrm>
          <a:custGeom>
            <a:avLst/>
            <a:gdLst>
              <a:gd name="connsiteX0" fmla="*/ 0 w 221720"/>
              <a:gd name="connsiteY0" fmla="*/ 304800 h 333829"/>
              <a:gd name="connsiteX1" fmla="*/ 87085 w 221720"/>
              <a:gd name="connsiteY1" fmla="*/ 261257 h 333829"/>
              <a:gd name="connsiteX2" fmla="*/ 101600 w 221720"/>
              <a:gd name="connsiteY2" fmla="*/ 159657 h 333829"/>
              <a:gd name="connsiteX3" fmla="*/ 116114 w 221720"/>
              <a:gd name="connsiteY3" fmla="*/ 72572 h 333829"/>
              <a:gd name="connsiteX4" fmla="*/ 188685 w 221720"/>
              <a:gd name="connsiteY4" fmla="*/ 0 h 333829"/>
              <a:gd name="connsiteX5" fmla="*/ 217714 w 221720"/>
              <a:gd name="connsiteY5" fmla="*/ 43543 h 333829"/>
              <a:gd name="connsiteX6" fmla="*/ 174171 w 221720"/>
              <a:gd name="connsiteY6" fmla="*/ 130629 h 333829"/>
              <a:gd name="connsiteX7" fmla="*/ 159657 w 221720"/>
              <a:gd name="connsiteY7" fmla="*/ 174172 h 333829"/>
              <a:gd name="connsiteX8" fmla="*/ 145142 w 221720"/>
              <a:gd name="connsiteY8" fmla="*/ 319315 h 333829"/>
              <a:gd name="connsiteX9" fmla="*/ 101600 w 221720"/>
              <a:gd name="connsiteY9" fmla="*/ 333829 h 333829"/>
              <a:gd name="connsiteX10" fmla="*/ 0 w 221720"/>
              <a:gd name="connsiteY10" fmla="*/ 304800 h 33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720" h="333829">
                <a:moveTo>
                  <a:pt x="0" y="304800"/>
                </a:moveTo>
                <a:cubicBezTo>
                  <a:pt x="19321" y="298360"/>
                  <a:pt x="77298" y="283277"/>
                  <a:pt x="87085" y="261257"/>
                </a:cubicBezTo>
                <a:cubicBezTo>
                  <a:pt x="100979" y="229995"/>
                  <a:pt x="96398" y="193470"/>
                  <a:pt x="101600" y="159657"/>
                </a:cubicBezTo>
                <a:cubicBezTo>
                  <a:pt x="106075" y="130570"/>
                  <a:pt x="106808" y="100491"/>
                  <a:pt x="116114" y="72572"/>
                </a:cubicBezTo>
                <a:cubicBezTo>
                  <a:pt x="129937" y="31102"/>
                  <a:pt x="155509" y="22118"/>
                  <a:pt x="188685" y="0"/>
                </a:cubicBezTo>
                <a:cubicBezTo>
                  <a:pt x="198361" y="14514"/>
                  <a:pt x="214846" y="26336"/>
                  <a:pt x="217714" y="43543"/>
                </a:cubicBezTo>
                <a:cubicBezTo>
                  <a:pt x="221720" y="67580"/>
                  <a:pt x="184281" y="115465"/>
                  <a:pt x="174171" y="130629"/>
                </a:cubicBezTo>
                <a:cubicBezTo>
                  <a:pt x="169333" y="145143"/>
                  <a:pt x="161983" y="159050"/>
                  <a:pt x="159657" y="174172"/>
                </a:cubicBezTo>
                <a:cubicBezTo>
                  <a:pt x="152264" y="222229"/>
                  <a:pt x="161758" y="273620"/>
                  <a:pt x="145142" y="319315"/>
                </a:cubicBezTo>
                <a:cubicBezTo>
                  <a:pt x="139914" y="333693"/>
                  <a:pt x="116114" y="328991"/>
                  <a:pt x="101600" y="333829"/>
                </a:cubicBezTo>
                <a:lnTo>
                  <a:pt x="0" y="304800"/>
                </a:lnTo>
                <a:close/>
              </a:path>
            </a:pathLst>
          </a:custGeom>
          <a:ln>
            <a:solidFill>
              <a:srgbClr val="00B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6248400" y="3124200"/>
            <a:ext cx="679256" cy="688091"/>
          </a:xfrm>
          <a:custGeom>
            <a:avLst/>
            <a:gdLst>
              <a:gd name="connsiteX0" fmla="*/ 228201 w 679256"/>
              <a:gd name="connsiteY0" fmla="*/ 100842 h 688091"/>
              <a:gd name="connsiteX1" fmla="*/ 242715 w 679256"/>
              <a:gd name="connsiteY1" fmla="*/ 57300 h 688091"/>
              <a:gd name="connsiteX2" fmla="*/ 83058 w 679256"/>
              <a:gd name="connsiteY2" fmla="*/ 42785 h 688091"/>
              <a:gd name="connsiteX3" fmla="*/ 39515 w 679256"/>
              <a:gd name="connsiteY3" fmla="*/ 86328 h 688091"/>
              <a:gd name="connsiteX4" fmla="*/ 25001 w 679256"/>
              <a:gd name="connsiteY4" fmla="*/ 129871 h 688091"/>
              <a:gd name="connsiteX5" fmla="*/ 68544 w 679256"/>
              <a:gd name="connsiteY5" fmla="*/ 405642 h 688091"/>
              <a:gd name="connsiteX6" fmla="*/ 97572 w 679256"/>
              <a:gd name="connsiteY6" fmla="*/ 492728 h 688091"/>
              <a:gd name="connsiteX7" fmla="*/ 112087 w 679256"/>
              <a:gd name="connsiteY7" fmla="*/ 536271 h 688091"/>
              <a:gd name="connsiteX8" fmla="*/ 199172 w 679256"/>
              <a:gd name="connsiteY8" fmla="*/ 594328 h 688091"/>
              <a:gd name="connsiteX9" fmla="*/ 402372 w 679256"/>
              <a:gd name="connsiteY9" fmla="*/ 637871 h 688091"/>
              <a:gd name="connsiteX10" fmla="*/ 489458 w 679256"/>
              <a:gd name="connsiteY10" fmla="*/ 681414 h 688091"/>
              <a:gd name="connsiteX11" fmla="*/ 533001 w 679256"/>
              <a:gd name="connsiteY11" fmla="*/ 637871 h 688091"/>
              <a:gd name="connsiteX12" fmla="*/ 576544 w 679256"/>
              <a:gd name="connsiteY12" fmla="*/ 608842 h 688091"/>
              <a:gd name="connsiteX13" fmla="*/ 605572 w 679256"/>
              <a:gd name="connsiteY13" fmla="*/ 565300 h 688091"/>
              <a:gd name="connsiteX14" fmla="*/ 649115 w 679256"/>
              <a:gd name="connsiteY14" fmla="*/ 405642 h 688091"/>
              <a:gd name="connsiteX15" fmla="*/ 663630 w 679256"/>
              <a:gd name="connsiteY15" fmla="*/ 275014 h 688091"/>
              <a:gd name="connsiteX16" fmla="*/ 678144 w 679256"/>
              <a:gd name="connsiteY16" fmla="*/ 202442 h 688091"/>
              <a:gd name="connsiteX17" fmla="*/ 634601 w 679256"/>
              <a:gd name="connsiteY17" fmla="*/ 42785 h 688091"/>
              <a:gd name="connsiteX18" fmla="*/ 547515 w 679256"/>
              <a:gd name="connsiteY18" fmla="*/ 13757 h 688091"/>
              <a:gd name="connsiteX19" fmla="*/ 431401 w 679256"/>
              <a:gd name="connsiteY19" fmla="*/ 28271 h 688091"/>
              <a:gd name="connsiteX20" fmla="*/ 387858 w 679256"/>
              <a:gd name="connsiteY20" fmla="*/ 71814 h 688091"/>
              <a:gd name="connsiteX21" fmla="*/ 300772 w 679256"/>
              <a:gd name="connsiteY21" fmla="*/ 86328 h 688091"/>
              <a:gd name="connsiteX22" fmla="*/ 228201 w 679256"/>
              <a:gd name="connsiteY22" fmla="*/ 42785 h 68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79256" h="688091">
                <a:moveTo>
                  <a:pt x="228201" y="100842"/>
                </a:moveTo>
                <a:cubicBezTo>
                  <a:pt x="233039" y="86328"/>
                  <a:pt x="248397" y="71505"/>
                  <a:pt x="242715" y="57300"/>
                </a:cubicBezTo>
                <a:cubicBezTo>
                  <a:pt x="219794" y="0"/>
                  <a:pt x="97798" y="40942"/>
                  <a:pt x="83058" y="42785"/>
                </a:cubicBezTo>
                <a:cubicBezTo>
                  <a:pt x="68544" y="57299"/>
                  <a:pt x="50901" y="69249"/>
                  <a:pt x="39515" y="86328"/>
                </a:cubicBezTo>
                <a:cubicBezTo>
                  <a:pt x="31028" y="99058"/>
                  <a:pt x="25001" y="114572"/>
                  <a:pt x="25001" y="129871"/>
                </a:cubicBezTo>
                <a:cubicBezTo>
                  <a:pt x="25001" y="356108"/>
                  <a:pt x="0" y="302830"/>
                  <a:pt x="68544" y="405642"/>
                </a:cubicBezTo>
                <a:lnTo>
                  <a:pt x="97572" y="492728"/>
                </a:lnTo>
                <a:cubicBezTo>
                  <a:pt x="102410" y="507242"/>
                  <a:pt x="99357" y="527784"/>
                  <a:pt x="112087" y="536271"/>
                </a:cubicBezTo>
                <a:cubicBezTo>
                  <a:pt x="141115" y="555623"/>
                  <a:pt x="166075" y="583295"/>
                  <a:pt x="199172" y="594328"/>
                </a:cubicBezTo>
                <a:cubicBezTo>
                  <a:pt x="323262" y="635692"/>
                  <a:pt x="255895" y="619562"/>
                  <a:pt x="402372" y="637871"/>
                </a:cubicBezTo>
                <a:cubicBezTo>
                  <a:pt x="412968" y="644935"/>
                  <a:pt x="469427" y="688091"/>
                  <a:pt x="489458" y="681414"/>
                </a:cubicBezTo>
                <a:cubicBezTo>
                  <a:pt x="508931" y="674923"/>
                  <a:pt x="517232" y="651012"/>
                  <a:pt x="533001" y="637871"/>
                </a:cubicBezTo>
                <a:cubicBezTo>
                  <a:pt x="546402" y="626704"/>
                  <a:pt x="562030" y="618518"/>
                  <a:pt x="576544" y="608842"/>
                </a:cubicBezTo>
                <a:cubicBezTo>
                  <a:pt x="586220" y="594328"/>
                  <a:pt x="598487" y="581240"/>
                  <a:pt x="605572" y="565300"/>
                </a:cubicBezTo>
                <a:cubicBezTo>
                  <a:pt x="625874" y="519620"/>
                  <a:pt x="641926" y="455968"/>
                  <a:pt x="649115" y="405642"/>
                </a:cubicBezTo>
                <a:cubicBezTo>
                  <a:pt x="655311" y="362272"/>
                  <a:pt x="657434" y="318384"/>
                  <a:pt x="663630" y="275014"/>
                </a:cubicBezTo>
                <a:cubicBezTo>
                  <a:pt x="667119" y="250592"/>
                  <a:pt x="673306" y="226633"/>
                  <a:pt x="678144" y="202442"/>
                </a:cubicBezTo>
                <a:cubicBezTo>
                  <a:pt x="674907" y="176548"/>
                  <a:pt x="679256" y="70694"/>
                  <a:pt x="634601" y="42785"/>
                </a:cubicBezTo>
                <a:cubicBezTo>
                  <a:pt x="608653" y="26568"/>
                  <a:pt x="547515" y="13757"/>
                  <a:pt x="547515" y="13757"/>
                </a:cubicBezTo>
                <a:cubicBezTo>
                  <a:pt x="508810" y="18595"/>
                  <a:pt x="468058" y="14941"/>
                  <a:pt x="431401" y="28271"/>
                </a:cubicBezTo>
                <a:cubicBezTo>
                  <a:pt x="412110" y="35286"/>
                  <a:pt x="406615" y="63477"/>
                  <a:pt x="387858" y="71814"/>
                </a:cubicBezTo>
                <a:cubicBezTo>
                  <a:pt x="360965" y="83766"/>
                  <a:pt x="329801" y="81490"/>
                  <a:pt x="300772" y="86328"/>
                </a:cubicBezTo>
                <a:cubicBezTo>
                  <a:pt x="244248" y="67487"/>
                  <a:pt x="268048" y="82632"/>
                  <a:pt x="228201" y="42785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6505630" y="2862185"/>
            <a:ext cx="221720" cy="333829"/>
          </a:xfrm>
          <a:custGeom>
            <a:avLst/>
            <a:gdLst>
              <a:gd name="connsiteX0" fmla="*/ 0 w 221720"/>
              <a:gd name="connsiteY0" fmla="*/ 304800 h 333829"/>
              <a:gd name="connsiteX1" fmla="*/ 87085 w 221720"/>
              <a:gd name="connsiteY1" fmla="*/ 261257 h 333829"/>
              <a:gd name="connsiteX2" fmla="*/ 101600 w 221720"/>
              <a:gd name="connsiteY2" fmla="*/ 159657 h 333829"/>
              <a:gd name="connsiteX3" fmla="*/ 116114 w 221720"/>
              <a:gd name="connsiteY3" fmla="*/ 72572 h 333829"/>
              <a:gd name="connsiteX4" fmla="*/ 188685 w 221720"/>
              <a:gd name="connsiteY4" fmla="*/ 0 h 333829"/>
              <a:gd name="connsiteX5" fmla="*/ 217714 w 221720"/>
              <a:gd name="connsiteY5" fmla="*/ 43543 h 333829"/>
              <a:gd name="connsiteX6" fmla="*/ 174171 w 221720"/>
              <a:gd name="connsiteY6" fmla="*/ 130629 h 333829"/>
              <a:gd name="connsiteX7" fmla="*/ 159657 w 221720"/>
              <a:gd name="connsiteY7" fmla="*/ 174172 h 333829"/>
              <a:gd name="connsiteX8" fmla="*/ 145142 w 221720"/>
              <a:gd name="connsiteY8" fmla="*/ 319315 h 333829"/>
              <a:gd name="connsiteX9" fmla="*/ 101600 w 221720"/>
              <a:gd name="connsiteY9" fmla="*/ 333829 h 333829"/>
              <a:gd name="connsiteX10" fmla="*/ 0 w 221720"/>
              <a:gd name="connsiteY10" fmla="*/ 304800 h 33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720" h="333829">
                <a:moveTo>
                  <a:pt x="0" y="304800"/>
                </a:moveTo>
                <a:cubicBezTo>
                  <a:pt x="19321" y="298360"/>
                  <a:pt x="77298" y="283277"/>
                  <a:pt x="87085" y="261257"/>
                </a:cubicBezTo>
                <a:cubicBezTo>
                  <a:pt x="100979" y="229995"/>
                  <a:pt x="96398" y="193470"/>
                  <a:pt x="101600" y="159657"/>
                </a:cubicBezTo>
                <a:cubicBezTo>
                  <a:pt x="106075" y="130570"/>
                  <a:pt x="106808" y="100491"/>
                  <a:pt x="116114" y="72572"/>
                </a:cubicBezTo>
                <a:cubicBezTo>
                  <a:pt x="129937" y="31102"/>
                  <a:pt x="155509" y="22118"/>
                  <a:pt x="188685" y="0"/>
                </a:cubicBezTo>
                <a:cubicBezTo>
                  <a:pt x="198361" y="14514"/>
                  <a:pt x="214846" y="26336"/>
                  <a:pt x="217714" y="43543"/>
                </a:cubicBezTo>
                <a:cubicBezTo>
                  <a:pt x="221720" y="67580"/>
                  <a:pt x="184281" y="115465"/>
                  <a:pt x="174171" y="130629"/>
                </a:cubicBezTo>
                <a:cubicBezTo>
                  <a:pt x="169333" y="145143"/>
                  <a:pt x="161983" y="159050"/>
                  <a:pt x="159657" y="174172"/>
                </a:cubicBezTo>
                <a:cubicBezTo>
                  <a:pt x="152264" y="222229"/>
                  <a:pt x="161758" y="273620"/>
                  <a:pt x="145142" y="319315"/>
                </a:cubicBezTo>
                <a:cubicBezTo>
                  <a:pt x="139914" y="333693"/>
                  <a:pt x="116114" y="328991"/>
                  <a:pt x="101600" y="333829"/>
                </a:cubicBezTo>
                <a:lnTo>
                  <a:pt x="0" y="304800"/>
                </a:lnTo>
                <a:close/>
              </a:path>
            </a:pathLst>
          </a:custGeom>
          <a:ln>
            <a:solidFill>
              <a:srgbClr val="00B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2667000" y="2743200"/>
            <a:ext cx="4495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eeform 24"/>
          <p:cNvSpPr/>
          <p:nvPr/>
        </p:nvSpPr>
        <p:spPr>
          <a:xfrm>
            <a:off x="4724400" y="3124200"/>
            <a:ext cx="679256" cy="688091"/>
          </a:xfrm>
          <a:custGeom>
            <a:avLst/>
            <a:gdLst>
              <a:gd name="connsiteX0" fmla="*/ 228201 w 679256"/>
              <a:gd name="connsiteY0" fmla="*/ 100842 h 688091"/>
              <a:gd name="connsiteX1" fmla="*/ 242715 w 679256"/>
              <a:gd name="connsiteY1" fmla="*/ 57300 h 688091"/>
              <a:gd name="connsiteX2" fmla="*/ 83058 w 679256"/>
              <a:gd name="connsiteY2" fmla="*/ 42785 h 688091"/>
              <a:gd name="connsiteX3" fmla="*/ 39515 w 679256"/>
              <a:gd name="connsiteY3" fmla="*/ 86328 h 688091"/>
              <a:gd name="connsiteX4" fmla="*/ 25001 w 679256"/>
              <a:gd name="connsiteY4" fmla="*/ 129871 h 688091"/>
              <a:gd name="connsiteX5" fmla="*/ 68544 w 679256"/>
              <a:gd name="connsiteY5" fmla="*/ 405642 h 688091"/>
              <a:gd name="connsiteX6" fmla="*/ 97572 w 679256"/>
              <a:gd name="connsiteY6" fmla="*/ 492728 h 688091"/>
              <a:gd name="connsiteX7" fmla="*/ 112087 w 679256"/>
              <a:gd name="connsiteY7" fmla="*/ 536271 h 688091"/>
              <a:gd name="connsiteX8" fmla="*/ 199172 w 679256"/>
              <a:gd name="connsiteY8" fmla="*/ 594328 h 688091"/>
              <a:gd name="connsiteX9" fmla="*/ 402372 w 679256"/>
              <a:gd name="connsiteY9" fmla="*/ 637871 h 688091"/>
              <a:gd name="connsiteX10" fmla="*/ 489458 w 679256"/>
              <a:gd name="connsiteY10" fmla="*/ 681414 h 688091"/>
              <a:gd name="connsiteX11" fmla="*/ 533001 w 679256"/>
              <a:gd name="connsiteY11" fmla="*/ 637871 h 688091"/>
              <a:gd name="connsiteX12" fmla="*/ 576544 w 679256"/>
              <a:gd name="connsiteY12" fmla="*/ 608842 h 688091"/>
              <a:gd name="connsiteX13" fmla="*/ 605572 w 679256"/>
              <a:gd name="connsiteY13" fmla="*/ 565300 h 688091"/>
              <a:gd name="connsiteX14" fmla="*/ 649115 w 679256"/>
              <a:gd name="connsiteY14" fmla="*/ 405642 h 688091"/>
              <a:gd name="connsiteX15" fmla="*/ 663630 w 679256"/>
              <a:gd name="connsiteY15" fmla="*/ 275014 h 688091"/>
              <a:gd name="connsiteX16" fmla="*/ 678144 w 679256"/>
              <a:gd name="connsiteY16" fmla="*/ 202442 h 688091"/>
              <a:gd name="connsiteX17" fmla="*/ 634601 w 679256"/>
              <a:gd name="connsiteY17" fmla="*/ 42785 h 688091"/>
              <a:gd name="connsiteX18" fmla="*/ 547515 w 679256"/>
              <a:gd name="connsiteY18" fmla="*/ 13757 h 688091"/>
              <a:gd name="connsiteX19" fmla="*/ 431401 w 679256"/>
              <a:gd name="connsiteY19" fmla="*/ 28271 h 688091"/>
              <a:gd name="connsiteX20" fmla="*/ 387858 w 679256"/>
              <a:gd name="connsiteY20" fmla="*/ 71814 h 688091"/>
              <a:gd name="connsiteX21" fmla="*/ 300772 w 679256"/>
              <a:gd name="connsiteY21" fmla="*/ 86328 h 688091"/>
              <a:gd name="connsiteX22" fmla="*/ 228201 w 679256"/>
              <a:gd name="connsiteY22" fmla="*/ 42785 h 68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79256" h="688091">
                <a:moveTo>
                  <a:pt x="228201" y="100842"/>
                </a:moveTo>
                <a:cubicBezTo>
                  <a:pt x="233039" y="86328"/>
                  <a:pt x="248397" y="71505"/>
                  <a:pt x="242715" y="57300"/>
                </a:cubicBezTo>
                <a:cubicBezTo>
                  <a:pt x="219794" y="0"/>
                  <a:pt x="97798" y="40942"/>
                  <a:pt x="83058" y="42785"/>
                </a:cubicBezTo>
                <a:cubicBezTo>
                  <a:pt x="68544" y="57299"/>
                  <a:pt x="50901" y="69249"/>
                  <a:pt x="39515" y="86328"/>
                </a:cubicBezTo>
                <a:cubicBezTo>
                  <a:pt x="31028" y="99058"/>
                  <a:pt x="25001" y="114572"/>
                  <a:pt x="25001" y="129871"/>
                </a:cubicBezTo>
                <a:cubicBezTo>
                  <a:pt x="25001" y="356108"/>
                  <a:pt x="0" y="302830"/>
                  <a:pt x="68544" y="405642"/>
                </a:cubicBezTo>
                <a:lnTo>
                  <a:pt x="97572" y="492728"/>
                </a:lnTo>
                <a:cubicBezTo>
                  <a:pt x="102410" y="507242"/>
                  <a:pt x="99357" y="527784"/>
                  <a:pt x="112087" y="536271"/>
                </a:cubicBezTo>
                <a:cubicBezTo>
                  <a:pt x="141115" y="555623"/>
                  <a:pt x="166075" y="583295"/>
                  <a:pt x="199172" y="594328"/>
                </a:cubicBezTo>
                <a:cubicBezTo>
                  <a:pt x="323262" y="635692"/>
                  <a:pt x="255895" y="619562"/>
                  <a:pt x="402372" y="637871"/>
                </a:cubicBezTo>
                <a:cubicBezTo>
                  <a:pt x="412968" y="644935"/>
                  <a:pt x="469427" y="688091"/>
                  <a:pt x="489458" y="681414"/>
                </a:cubicBezTo>
                <a:cubicBezTo>
                  <a:pt x="508931" y="674923"/>
                  <a:pt x="517232" y="651012"/>
                  <a:pt x="533001" y="637871"/>
                </a:cubicBezTo>
                <a:cubicBezTo>
                  <a:pt x="546402" y="626704"/>
                  <a:pt x="562030" y="618518"/>
                  <a:pt x="576544" y="608842"/>
                </a:cubicBezTo>
                <a:cubicBezTo>
                  <a:pt x="586220" y="594328"/>
                  <a:pt x="598487" y="581240"/>
                  <a:pt x="605572" y="565300"/>
                </a:cubicBezTo>
                <a:cubicBezTo>
                  <a:pt x="625874" y="519620"/>
                  <a:pt x="641926" y="455968"/>
                  <a:pt x="649115" y="405642"/>
                </a:cubicBezTo>
                <a:cubicBezTo>
                  <a:pt x="655311" y="362272"/>
                  <a:pt x="657434" y="318384"/>
                  <a:pt x="663630" y="275014"/>
                </a:cubicBezTo>
                <a:cubicBezTo>
                  <a:pt x="667119" y="250592"/>
                  <a:pt x="673306" y="226633"/>
                  <a:pt x="678144" y="202442"/>
                </a:cubicBezTo>
                <a:cubicBezTo>
                  <a:pt x="674907" y="176548"/>
                  <a:pt x="679256" y="70694"/>
                  <a:pt x="634601" y="42785"/>
                </a:cubicBezTo>
                <a:cubicBezTo>
                  <a:pt x="608653" y="26568"/>
                  <a:pt x="547515" y="13757"/>
                  <a:pt x="547515" y="13757"/>
                </a:cubicBezTo>
                <a:cubicBezTo>
                  <a:pt x="508810" y="18595"/>
                  <a:pt x="468058" y="14941"/>
                  <a:pt x="431401" y="28271"/>
                </a:cubicBezTo>
                <a:cubicBezTo>
                  <a:pt x="412110" y="35286"/>
                  <a:pt x="406615" y="63477"/>
                  <a:pt x="387858" y="71814"/>
                </a:cubicBezTo>
                <a:cubicBezTo>
                  <a:pt x="360965" y="83766"/>
                  <a:pt x="329801" y="81490"/>
                  <a:pt x="300772" y="86328"/>
                </a:cubicBezTo>
                <a:cubicBezTo>
                  <a:pt x="244248" y="67487"/>
                  <a:pt x="268048" y="82632"/>
                  <a:pt x="228201" y="42785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4981630" y="2862185"/>
            <a:ext cx="221720" cy="333829"/>
          </a:xfrm>
          <a:custGeom>
            <a:avLst/>
            <a:gdLst>
              <a:gd name="connsiteX0" fmla="*/ 0 w 221720"/>
              <a:gd name="connsiteY0" fmla="*/ 304800 h 333829"/>
              <a:gd name="connsiteX1" fmla="*/ 87085 w 221720"/>
              <a:gd name="connsiteY1" fmla="*/ 261257 h 333829"/>
              <a:gd name="connsiteX2" fmla="*/ 101600 w 221720"/>
              <a:gd name="connsiteY2" fmla="*/ 159657 h 333829"/>
              <a:gd name="connsiteX3" fmla="*/ 116114 w 221720"/>
              <a:gd name="connsiteY3" fmla="*/ 72572 h 333829"/>
              <a:gd name="connsiteX4" fmla="*/ 188685 w 221720"/>
              <a:gd name="connsiteY4" fmla="*/ 0 h 333829"/>
              <a:gd name="connsiteX5" fmla="*/ 217714 w 221720"/>
              <a:gd name="connsiteY5" fmla="*/ 43543 h 333829"/>
              <a:gd name="connsiteX6" fmla="*/ 174171 w 221720"/>
              <a:gd name="connsiteY6" fmla="*/ 130629 h 333829"/>
              <a:gd name="connsiteX7" fmla="*/ 159657 w 221720"/>
              <a:gd name="connsiteY7" fmla="*/ 174172 h 333829"/>
              <a:gd name="connsiteX8" fmla="*/ 145142 w 221720"/>
              <a:gd name="connsiteY8" fmla="*/ 319315 h 333829"/>
              <a:gd name="connsiteX9" fmla="*/ 101600 w 221720"/>
              <a:gd name="connsiteY9" fmla="*/ 333829 h 333829"/>
              <a:gd name="connsiteX10" fmla="*/ 0 w 221720"/>
              <a:gd name="connsiteY10" fmla="*/ 304800 h 33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720" h="333829">
                <a:moveTo>
                  <a:pt x="0" y="304800"/>
                </a:moveTo>
                <a:cubicBezTo>
                  <a:pt x="19321" y="298360"/>
                  <a:pt x="77298" y="283277"/>
                  <a:pt x="87085" y="261257"/>
                </a:cubicBezTo>
                <a:cubicBezTo>
                  <a:pt x="100979" y="229995"/>
                  <a:pt x="96398" y="193470"/>
                  <a:pt x="101600" y="159657"/>
                </a:cubicBezTo>
                <a:cubicBezTo>
                  <a:pt x="106075" y="130570"/>
                  <a:pt x="106808" y="100491"/>
                  <a:pt x="116114" y="72572"/>
                </a:cubicBezTo>
                <a:cubicBezTo>
                  <a:pt x="129937" y="31102"/>
                  <a:pt x="155509" y="22118"/>
                  <a:pt x="188685" y="0"/>
                </a:cubicBezTo>
                <a:cubicBezTo>
                  <a:pt x="198361" y="14514"/>
                  <a:pt x="214846" y="26336"/>
                  <a:pt x="217714" y="43543"/>
                </a:cubicBezTo>
                <a:cubicBezTo>
                  <a:pt x="221720" y="67580"/>
                  <a:pt x="184281" y="115465"/>
                  <a:pt x="174171" y="130629"/>
                </a:cubicBezTo>
                <a:cubicBezTo>
                  <a:pt x="169333" y="145143"/>
                  <a:pt x="161983" y="159050"/>
                  <a:pt x="159657" y="174172"/>
                </a:cubicBezTo>
                <a:cubicBezTo>
                  <a:pt x="152264" y="222229"/>
                  <a:pt x="161758" y="273620"/>
                  <a:pt x="145142" y="319315"/>
                </a:cubicBezTo>
                <a:cubicBezTo>
                  <a:pt x="139914" y="333693"/>
                  <a:pt x="116114" y="328991"/>
                  <a:pt x="101600" y="333829"/>
                </a:cubicBezTo>
                <a:lnTo>
                  <a:pt x="0" y="304800"/>
                </a:lnTo>
                <a:close/>
              </a:path>
            </a:pathLst>
          </a:custGeom>
          <a:ln>
            <a:solidFill>
              <a:srgbClr val="00B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3962400" y="3124200"/>
            <a:ext cx="679256" cy="688091"/>
          </a:xfrm>
          <a:custGeom>
            <a:avLst/>
            <a:gdLst>
              <a:gd name="connsiteX0" fmla="*/ 228201 w 679256"/>
              <a:gd name="connsiteY0" fmla="*/ 100842 h 688091"/>
              <a:gd name="connsiteX1" fmla="*/ 242715 w 679256"/>
              <a:gd name="connsiteY1" fmla="*/ 57300 h 688091"/>
              <a:gd name="connsiteX2" fmla="*/ 83058 w 679256"/>
              <a:gd name="connsiteY2" fmla="*/ 42785 h 688091"/>
              <a:gd name="connsiteX3" fmla="*/ 39515 w 679256"/>
              <a:gd name="connsiteY3" fmla="*/ 86328 h 688091"/>
              <a:gd name="connsiteX4" fmla="*/ 25001 w 679256"/>
              <a:gd name="connsiteY4" fmla="*/ 129871 h 688091"/>
              <a:gd name="connsiteX5" fmla="*/ 68544 w 679256"/>
              <a:gd name="connsiteY5" fmla="*/ 405642 h 688091"/>
              <a:gd name="connsiteX6" fmla="*/ 97572 w 679256"/>
              <a:gd name="connsiteY6" fmla="*/ 492728 h 688091"/>
              <a:gd name="connsiteX7" fmla="*/ 112087 w 679256"/>
              <a:gd name="connsiteY7" fmla="*/ 536271 h 688091"/>
              <a:gd name="connsiteX8" fmla="*/ 199172 w 679256"/>
              <a:gd name="connsiteY8" fmla="*/ 594328 h 688091"/>
              <a:gd name="connsiteX9" fmla="*/ 402372 w 679256"/>
              <a:gd name="connsiteY9" fmla="*/ 637871 h 688091"/>
              <a:gd name="connsiteX10" fmla="*/ 489458 w 679256"/>
              <a:gd name="connsiteY10" fmla="*/ 681414 h 688091"/>
              <a:gd name="connsiteX11" fmla="*/ 533001 w 679256"/>
              <a:gd name="connsiteY11" fmla="*/ 637871 h 688091"/>
              <a:gd name="connsiteX12" fmla="*/ 576544 w 679256"/>
              <a:gd name="connsiteY12" fmla="*/ 608842 h 688091"/>
              <a:gd name="connsiteX13" fmla="*/ 605572 w 679256"/>
              <a:gd name="connsiteY13" fmla="*/ 565300 h 688091"/>
              <a:gd name="connsiteX14" fmla="*/ 649115 w 679256"/>
              <a:gd name="connsiteY14" fmla="*/ 405642 h 688091"/>
              <a:gd name="connsiteX15" fmla="*/ 663630 w 679256"/>
              <a:gd name="connsiteY15" fmla="*/ 275014 h 688091"/>
              <a:gd name="connsiteX16" fmla="*/ 678144 w 679256"/>
              <a:gd name="connsiteY16" fmla="*/ 202442 h 688091"/>
              <a:gd name="connsiteX17" fmla="*/ 634601 w 679256"/>
              <a:gd name="connsiteY17" fmla="*/ 42785 h 688091"/>
              <a:gd name="connsiteX18" fmla="*/ 547515 w 679256"/>
              <a:gd name="connsiteY18" fmla="*/ 13757 h 688091"/>
              <a:gd name="connsiteX19" fmla="*/ 431401 w 679256"/>
              <a:gd name="connsiteY19" fmla="*/ 28271 h 688091"/>
              <a:gd name="connsiteX20" fmla="*/ 387858 w 679256"/>
              <a:gd name="connsiteY20" fmla="*/ 71814 h 688091"/>
              <a:gd name="connsiteX21" fmla="*/ 300772 w 679256"/>
              <a:gd name="connsiteY21" fmla="*/ 86328 h 688091"/>
              <a:gd name="connsiteX22" fmla="*/ 228201 w 679256"/>
              <a:gd name="connsiteY22" fmla="*/ 42785 h 68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79256" h="688091">
                <a:moveTo>
                  <a:pt x="228201" y="100842"/>
                </a:moveTo>
                <a:cubicBezTo>
                  <a:pt x="233039" y="86328"/>
                  <a:pt x="248397" y="71505"/>
                  <a:pt x="242715" y="57300"/>
                </a:cubicBezTo>
                <a:cubicBezTo>
                  <a:pt x="219794" y="0"/>
                  <a:pt x="97798" y="40942"/>
                  <a:pt x="83058" y="42785"/>
                </a:cubicBezTo>
                <a:cubicBezTo>
                  <a:pt x="68544" y="57299"/>
                  <a:pt x="50901" y="69249"/>
                  <a:pt x="39515" y="86328"/>
                </a:cubicBezTo>
                <a:cubicBezTo>
                  <a:pt x="31028" y="99058"/>
                  <a:pt x="25001" y="114572"/>
                  <a:pt x="25001" y="129871"/>
                </a:cubicBezTo>
                <a:cubicBezTo>
                  <a:pt x="25001" y="356108"/>
                  <a:pt x="0" y="302830"/>
                  <a:pt x="68544" y="405642"/>
                </a:cubicBezTo>
                <a:lnTo>
                  <a:pt x="97572" y="492728"/>
                </a:lnTo>
                <a:cubicBezTo>
                  <a:pt x="102410" y="507242"/>
                  <a:pt x="99357" y="527784"/>
                  <a:pt x="112087" y="536271"/>
                </a:cubicBezTo>
                <a:cubicBezTo>
                  <a:pt x="141115" y="555623"/>
                  <a:pt x="166075" y="583295"/>
                  <a:pt x="199172" y="594328"/>
                </a:cubicBezTo>
                <a:cubicBezTo>
                  <a:pt x="323262" y="635692"/>
                  <a:pt x="255895" y="619562"/>
                  <a:pt x="402372" y="637871"/>
                </a:cubicBezTo>
                <a:cubicBezTo>
                  <a:pt x="412968" y="644935"/>
                  <a:pt x="469427" y="688091"/>
                  <a:pt x="489458" y="681414"/>
                </a:cubicBezTo>
                <a:cubicBezTo>
                  <a:pt x="508931" y="674923"/>
                  <a:pt x="517232" y="651012"/>
                  <a:pt x="533001" y="637871"/>
                </a:cubicBezTo>
                <a:cubicBezTo>
                  <a:pt x="546402" y="626704"/>
                  <a:pt x="562030" y="618518"/>
                  <a:pt x="576544" y="608842"/>
                </a:cubicBezTo>
                <a:cubicBezTo>
                  <a:pt x="586220" y="594328"/>
                  <a:pt x="598487" y="581240"/>
                  <a:pt x="605572" y="565300"/>
                </a:cubicBezTo>
                <a:cubicBezTo>
                  <a:pt x="625874" y="519620"/>
                  <a:pt x="641926" y="455968"/>
                  <a:pt x="649115" y="405642"/>
                </a:cubicBezTo>
                <a:cubicBezTo>
                  <a:pt x="655311" y="362272"/>
                  <a:pt x="657434" y="318384"/>
                  <a:pt x="663630" y="275014"/>
                </a:cubicBezTo>
                <a:cubicBezTo>
                  <a:pt x="667119" y="250592"/>
                  <a:pt x="673306" y="226633"/>
                  <a:pt x="678144" y="202442"/>
                </a:cubicBezTo>
                <a:cubicBezTo>
                  <a:pt x="674907" y="176548"/>
                  <a:pt x="679256" y="70694"/>
                  <a:pt x="634601" y="42785"/>
                </a:cubicBezTo>
                <a:cubicBezTo>
                  <a:pt x="608653" y="26568"/>
                  <a:pt x="547515" y="13757"/>
                  <a:pt x="547515" y="13757"/>
                </a:cubicBezTo>
                <a:cubicBezTo>
                  <a:pt x="508810" y="18595"/>
                  <a:pt x="468058" y="14941"/>
                  <a:pt x="431401" y="28271"/>
                </a:cubicBezTo>
                <a:cubicBezTo>
                  <a:pt x="412110" y="35286"/>
                  <a:pt x="406615" y="63477"/>
                  <a:pt x="387858" y="71814"/>
                </a:cubicBezTo>
                <a:cubicBezTo>
                  <a:pt x="360965" y="83766"/>
                  <a:pt x="329801" y="81490"/>
                  <a:pt x="300772" y="86328"/>
                </a:cubicBezTo>
                <a:cubicBezTo>
                  <a:pt x="244248" y="67487"/>
                  <a:pt x="268048" y="82632"/>
                  <a:pt x="228201" y="42785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4219630" y="2862185"/>
            <a:ext cx="221720" cy="333829"/>
          </a:xfrm>
          <a:custGeom>
            <a:avLst/>
            <a:gdLst>
              <a:gd name="connsiteX0" fmla="*/ 0 w 221720"/>
              <a:gd name="connsiteY0" fmla="*/ 304800 h 333829"/>
              <a:gd name="connsiteX1" fmla="*/ 87085 w 221720"/>
              <a:gd name="connsiteY1" fmla="*/ 261257 h 333829"/>
              <a:gd name="connsiteX2" fmla="*/ 101600 w 221720"/>
              <a:gd name="connsiteY2" fmla="*/ 159657 h 333829"/>
              <a:gd name="connsiteX3" fmla="*/ 116114 w 221720"/>
              <a:gd name="connsiteY3" fmla="*/ 72572 h 333829"/>
              <a:gd name="connsiteX4" fmla="*/ 188685 w 221720"/>
              <a:gd name="connsiteY4" fmla="*/ 0 h 333829"/>
              <a:gd name="connsiteX5" fmla="*/ 217714 w 221720"/>
              <a:gd name="connsiteY5" fmla="*/ 43543 h 333829"/>
              <a:gd name="connsiteX6" fmla="*/ 174171 w 221720"/>
              <a:gd name="connsiteY6" fmla="*/ 130629 h 333829"/>
              <a:gd name="connsiteX7" fmla="*/ 159657 w 221720"/>
              <a:gd name="connsiteY7" fmla="*/ 174172 h 333829"/>
              <a:gd name="connsiteX8" fmla="*/ 145142 w 221720"/>
              <a:gd name="connsiteY8" fmla="*/ 319315 h 333829"/>
              <a:gd name="connsiteX9" fmla="*/ 101600 w 221720"/>
              <a:gd name="connsiteY9" fmla="*/ 333829 h 333829"/>
              <a:gd name="connsiteX10" fmla="*/ 0 w 221720"/>
              <a:gd name="connsiteY10" fmla="*/ 304800 h 33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720" h="333829">
                <a:moveTo>
                  <a:pt x="0" y="304800"/>
                </a:moveTo>
                <a:cubicBezTo>
                  <a:pt x="19321" y="298360"/>
                  <a:pt x="77298" y="283277"/>
                  <a:pt x="87085" y="261257"/>
                </a:cubicBezTo>
                <a:cubicBezTo>
                  <a:pt x="100979" y="229995"/>
                  <a:pt x="96398" y="193470"/>
                  <a:pt x="101600" y="159657"/>
                </a:cubicBezTo>
                <a:cubicBezTo>
                  <a:pt x="106075" y="130570"/>
                  <a:pt x="106808" y="100491"/>
                  <a:pt x="116114" y="72572"/>
                </a:cubicBezTo>
                <a:cubicBezTo>
                  <a:pt x="129937" y="31102"/>
                  <a:pt x="155509" y="22118"/>
                  <a:pt x="188685" y="0"/>
                </a:cubicBezTo>
                <a:cubicBezTo>
                  <a:pt x="198361" y="14514"/>
                  <a:pt x="214846" y="26336"/>
                  <a:pt x="217714" y="43543"/>
                </a:cubicBezTo>
                <a:cubicBezTo>
                  <a:pt x="221720" y="67580"/>
                  <a:pt x="184281" y="115465"/>
                  <a:pt x="174171" y="130629"/>
                </a:cubicBezTo>
                <a:cubicBezTo>
                  <a:pt x="169333" y="145143"/>
                  <a:pt x="161983" y="159050"/>
                  <a:pt x="159657" y="174172"/>
                </a:cubicBezTo>
                <a:cubicBezTo>
                  <a:pt x="152264" y="222229"/>
                  <a:pt x="161758" y="273620"/>
                  <a:pt x="145142" y="319315"/>
                </a:cubicBezTo>
                <a:cubicBezTo>
                  <a:pt x="139914" y="333693"/>
                  <a:pt x="116114" y="328991"/>
                  <a:pt x="101600" y="333829"/>
                </a:cubicBezTo>
                <a:lnTo>
                  <a:pt x="0" y="304800"/>
                </a:lnTo>
                <a:close/>
              </a:path>
            </a:pathLst>
          </a:custGeom>
          <a:ln>
            <a:solidFill>
              <a:srgbClr val="00B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3200400" y="3124200"/>
            <a:ext cx="679256" cy="688091"/>
          </a:xfrm>
          <a:custGeom>
            <a:avLst/>
            <a:gdLst>
              <a:gd name="connsiteX0" fmla="*/ 228201 w 679256"/>
              <a:gd name="connsiteY0" fmla="*/ 100842 h 688091"/>
              <a:gd name="connsiteX1" fmla="*/ 242715 w 679256"/>
              <a:gd name="connsiteY1" fmla="*/ 57300 h 688091"/>
              <a:gd name="connsiteX2" fmla="*/ 83058 w 679256"/>
              <a:gd name="connsiteY2" fmla="*/ 42785 h 688091"/>
              <a:gd name="connsiteX3" fmla="*/ 39515 w 679256"/>
              <a:gd name="connsiteY3" fmla="*/ 86328 h 688091"/>
              <a:gd name="connsiteX4" fmla="*/ 25001 w 679256"/>
              <a:gd name="connsiteY4" fmla="*/ 129871 h 688091"/>
              <a:gd name="connsiteX5" fmla="*/ 68544 w 679256"/>
              <a:gd name="connsiteY5" fmla="*/ 405642 h 688091"/>
              <a:gd name="connsiteX6" fmla="*/ 97572 w 679256"/>
              <a:gd name="connsiteY6" fmla="*/ 492728 h 688091"/>
              <a:gd name="connsiteX7" fmla="*/ 112087 w 679256"/>
              <a:gd name="connsiteY7" fmla="*/ 536271 h 688091"/>
              <a:gd name="connsiteX8" fmla="*/ 199172 w 679256"/>
              <a:gd name="connsiteY8" fmla="*/ 594328 h 688091"/>
              <a:gd name="connsiteX9" fmla="*/ 402372 w 679256"/>
              <a:gd name="connsiteY9" fmla="*/ 637871 h 688091"/>
              <a:gd name="connsiteX10" fmla="*/ 489458 w 679256"/>
              <a:gd name="connsiteY10" fmla="*/ 681414 h 688091"/>
              <a:gd name="connsiteX11" fmla="*/ 533001 w 679256"/>
              <a:gd name="connsiteY11" fmla="*/ 637871 h 688091"/>
              <a:gd name="connsiteX12" fmla="*/ 576544 w 679256"/>
              <a:gd name="connsiteY12" fmla="*/ 608842 h 688091"/>
              <a:gd name="connsiteX13" fmla="*/ 605572 w 679256"/>
              <a:gd name="connsiteY13" fmla="*/ 565300 h 688091"/>
              <a:gd name="connsiteX14" fmla="*/ 649115 w 679256"/>
              <a:gd name="connsiteY14" fmla="*/ 405642 h 688091"/>
              <a:gd name="connsiteX15" fmla="*/ 663630 w 679256"/>
              <a:gd name="connsiteY15" fmla="*/ 275014 h 688091"/>
              <a:gd name="connsiteX16" fmla="*/ 678144 w 679256"/>
              <a:gd name="connsiteY16" fmla="*/ 202442 h 688091"/>
              <a:gd name="connsiteX17" fmla="*/ 634601 w 679256"/>
              <a:gd name="connsiteY17" fmla="*/ 42785 h 688091"/>
              <a:gd name="connsiteX18" fmla="*/ 547515 w 679256"/>
              <a:gd name="connsiteY18" fmla="*/ 13757 h 688091"/>
              <a:gd name="connsiteX19" fmla="*/ 431401 w 679256"/>
              <a:gd name="connsiteY19" fmla="*/ 28271 h 688091"/>
              <a:gd name="connsiteX20" fmla="*/ 387858 w 679256"/>
              <a:gd name="connsiteY20" fmla="*/ 71814 h 688091"/>
              <a:gd name="connsiteX21" fmla="*/ 300772 w 679256"/>
              <a:gd name="connsiteY21" fmla="*/ 86328 h 688091"/>
              <a:gd name="connsiteX22" fmla="*/ 228201 w 679256"/>
              <a:gd name="connsiteY22" fmla="*/ 42785 h 68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79256" h="688091">
                <a:moveTo>
                  <a:pt x="228201" y="100842"/>
                </a:moveTo>
                <a:cubicBezTo>
                  <a:pt x="233039" y="86328"/>
                  <a:pt x="248397" y="71505"/>
                  <a:pt x="242715" y="57300"/>
                </a:cubicBezTo>
                <a:cubicBezTo>
                  <a:pt x="219794" y="0"/>
                  <a:pt x="97798" y="40942"/>
                  <a:pt x="83058" y="42785"/>
                </a:cubicBezTo>
                <a:cubicBezTo>
                  <a:pt x="68544" y="57299"/>
                  <a:pt x="50901" y="69249"/>
                  <a:pt x="39515" y="86328"/>
                </a:cubicBezTo>
                <a:cubicBezTo>
                  <a:pt x="31028" y="99058"/>
                  <a:pt x="25001" y="114572"/>
                  <a:pt x="25001" y="129871"/>
                </a:cubicBezTo>
                <a:cubicBezTo>
                  <a:pt x="25001" y="356108"/>
                  <a:pt x="0" y="302830"/>
                  <a:pt x="68544" y="405642"/>
                </a:cubicBezTo>
                <a:lnTo>
                  <a:pt x="97572" y="492728"/>
                </a:lnTo>
                <a:cubicBezTo>
                  <a:pt x="102410" y="507242"/>
                  <a:pt x="99357" y="527784"/>
                  <a:pt x="112087" y="536271"/>
                </a:cubicBezTo>
                <a:cubicBezTo>
                  <a:pt x="141115" y="555623"/>
                  <a:pt x="166075" y="583295"/>
                  <a:pt x="199172" y="594328"/>
                </a:cubicBezTo>
                <a:cubicBezTo>
                  <a:pt x="323262" y="635692"/>
                  <a:pt x="255895" y="619562"/>
                  <a:pt x="402372" y="637871"/>
                </a:cubicBezTo>
                <a:cubicBezTo>
                  <a:pt x="412968" y="644935"/>
                  <a:pt x="469427" y="688091"/>
                  <a:pt x="489458" y="681414"/>
                </a:cubicBezTo>
                <a:cubicBezTo>
                  <a:pt x="508931" y="674923"/>
                  <a:pt x="517232" y="651012"/>
                  <a:pt x="533001" y="637871"/>
                </a:cubicBezTo>
                <a:cubicBezTo>
                  <a:pt x="546402" y="626704"/>
                  <a:pt x="562030" y="618518"/>
                  <a:pt x="576544" y="608842"/>
                </a:cubicBezTo>
                <a:cubicBezTo>
                  <a:pt x="586220" y="594328"/>
                  <a:pt x="598487" y="581240"/>
                  <a:pt x="605572" y="565300"/>
                </a:cubicBezTo>
                <a:cubicBezTo>
                  <a:pt x="625874" y="519620"/>
                  <a:pt x="641926" y="455968"/>
                  <a:pt x="649115" y="405642"/>
                </a:cubicBezTo>
                <a:cubicBezTo>
                  <a:pt x="655311" y="362272"/>
                  <a:pt x="657434" y="318384"/>
                  <a:pt x="663630" y="275014"/>
                </a:cubicBezTo>
                <a:cubicBezTo>
                  <a:pt x="667119" y="250592"/>
                  <a:pt x="673306" y="226633"/>
                  <a:pt x="678144" y="202442"/>
                </a:cubicBezTo>
                <a:cubicBezTo>
                  <a:pt x="674907" y="176548"/>
                  <a:pt x="679256" y="70694"/>
                  <a:pt x="634601" y="42785"/>
                </a:cubicBezTo>
                <a:cubicBezTo>
                  <a:pt x="608653" y="26568"/>
                  <a:pt x="547515" y="13757"/>
                  <a:pt x="547515" y="13757"/>
                </a:cubicBezTo>
                <a:cubicBezTo>
                  <a:pt x="508810" y="18595"/>
                  <a:pt x="468058" y="14941"/>
                  <a:pt x="431401" y="28271"/>
                </a:cubicBezTo>
                <a:cubicBezTo>
                  <a:pt x="412110" y="35286"/>
                  <a:pt x="406615" y="63477"/>
                  <a:pt x="387858" y="71814"/>
                </a:cubicBezTo>
                <a:cubicBezTo>
                  <a:pt x="360965" y="83766"/>
                  <a:pt x="329801" y="81490"/>
                  <a:pt x="300772" y="86328"/>
                </a:cubicBezTo>
                <a:cubicBezTo>
                  <a:pt x="244248" y="67487"/>
                  <a:pt x="268048" y="82632"/>
                  <a:pt x="228201" y="42785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3457630" y="2862185"/>
            <a:ext cx="221720" cy="333829"/>
          </a:xfrm>
          <a:custGeom>
            <a:avLst/>
            <a:gdLst>
              <a:gd name="connsiteX0" fmla="*/ 0 w 221720"/>
              <a:gd name="connsiteY0" fmla="*/ 304800 h 333829"/>
              <a:gd name="connsiteX1" fmla="*/ 87085 w 221720"/>
              <a:gd name="connsiteY1" fmla="*/ 261257 h 333829"/>
              <a:gd name="connsiteX2" fmla="*/ 101600 w 221720"/>
              <a:gd name="connsiteY2" fmla="*/ 159657 h 333829"/>
              <a:gd name="connsiteX3" fmla="*/ 116114 w 221720"/>
              <a:gd name="connsiteY3" fmla="*/ 72572 h 333829"/>
              <a:gd name="connsiteX4" fmla="*/ 188685 w 221720"/>
              <a:gd name="connsiteY4" fmla="*/ 0 h 333829"/>
              <a:gd name="connsiteX5" fmla="*/ 217714 w 221720"/>
              <a:gd name="connsiteY5" fmla="*/ 43543 h 333829"/>
              <a:gd name="connsiteX6" fmla="*/ 174171 w 221720"/>
              <a:gd name="connsiteY6" fmla="*/ 130629 h 333829"/>
              <a:gd name="connsiteX7" fmla="*/ 159657 w 221720"/>
              <a:gd name="connsiteY7" fmla="*/ 174172 h 333829"/>
              <a:gd name="connsiteX8" fmla="*/ 145142 w 221720"/>
              <a:gd name="connsiteY8" fmla="*/ 319315 h 333829"/>
              <a:gd name="connsiteX9" fmla="*/ 101600 w 221720"/>
              <a:gd name="connsiteY9" fmla="*/ 333829 h 333829"/>
              <a:gd name="connsiteX10" fmla="*/ 0 w 221720"/>
              <a:gd name="connsiteY10" fmla="*/ 304800 h 33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720" h="333829">
                <a:moveTo>
                  <a:pt x="0" y="304800"/>
                </a:moveTo>
                <a:cubicBezTo>
                  <a:pt x="19321" y="298360"/>
                  <a:pt x="77298" y="283277"/>
                  <a:pt x="87085" y="261257"/>
                </a:cubicBezTo>
                <a:cubicBezTo>
                  <a:pt x="100979" y="229995"/>
                  <a:pt x="96398" y="193470"/>
                  <a:pt x="101600" y="159657"/>
                </a:cubicBezTo>
                <a:cubicBezTo>
                  <a:pt x="106075" y="130570"/>
                  <a:pt x="106808" y="100491"/>
                  <a:pt x="116114" y="72572"/>
                </a:cubicBezTo>
                <a:cubicBezTo>
                  <a:pt x="129937" y="31102"/>
                  <a:pt x="155509" y="22118"/>
                  <a:pt x="188685" y="0"/>
                </a:cubicBezTo>
                <a:cubicBezTo>
                  <a:pt x="198361" y="14514"/>
                  <a:pt x="214846" y="26336"/>
                  <a:pt x="217714" y="43543"/>
                </a:cubicBezTo>
                <a:cubicBezTo>
                  <a:pt x="221720" y="67580"/>
                  <a:pt x="184281" y="115465"/>
                  <a:pt x="174171" y="130629"/>
                </a:cubicBezTo>
                <a:cubicBezTo>
                  <a:pt x="169333" y="145143"/>
                  <a:pt x="161983" y="159050"/>
                  <a:pt x="159657" y="174172"/>
                </a:cubicBezTo>
                <a:cubicBezTo>
                  <a:pt x="152264" y="222229"/>
                  <a:pt x="161758" y="273620"/>
                  <a:pt x="145142" y="319315"/>
                </a:cubicBezTo>
                <a:cubicBezTo>
                  <a:pt x="139914" y="333693"/>
                  <a:pt x="116114" y="328991"/>
                  <a:pt x="101600" y="333829"/>
                </a:cubicBezTo>
                <a:lnTo>
                  <a:pt x="0" y="304800"/>
                </a:lnTo>
                <a:close/>
              </a:path>
            </a:pathLst>
          </a:custGeom>
          <a:ln>
            <a:solidFill>
              <a:srgbClr val="00B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572000" y="2514600"/>
            <a:ext cx="533400" cy="304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10800000" flipV="1">
            <a:off x="5257800" y="2438400"/>
            <a:ext cx="533400" cy="381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0" y="2514600"/>
            <a:ext cx="609600" cy="5334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990600" y="2514600"/>
            <a:ext cx="609600" cy="533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57400" y="2514600"/>
            <a:ext cx="609600" cy="5334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5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0" y="3962400"/>
            <a:ext cx="2667000" cy="24384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+    =  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0" y="4876800"/>
            <a:ext cx="609600" cy="5334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4</a:t>
            </a:r>
            <a:endParaRPr lang="en-US" sz="4400" b="1" dirty="0"/>
          </a:p>
        </p:txBody>
      </p:sp>
      <p:sp>
        <p:nvSpPr>
          <p:cNvPr id="39" name="Rectangle 38"/>
          <p:cNvSpPr/>
          <p:nvPr/>
        </p:nvSpPr>
        <p:spPr>
          <a:xfrm>
            <a:off x="990600" y="4876800"/>
            <a:ext cx="609600" cy="5334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2</a:t>
            </a:r>
            <a:endParaRPr lang="en-US" sz="4400" b="1" dirty="0"/>
          </a:p>
        </p:txBody>
      </p:sp>
      <p:sp>
        <p:nvSpPr>
          <p:cNvPr id="40" name="Rectangle 39"/>
          <p:cNvSpPr/>
          <p:nvPr/>
        </p:nvSpPr>
        <p:spPr>
          <a:xfrm>
            <a:off x="8229600" y="1752600"/>
            <a:ext cx="609600" cy="5334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</a:t>
            </a:r>
            <a:endParaRPr lang="en-US" sz="4000" b="1" dirty="0"/>
          </a:p>
        </p:txBody>
      </p:sp>
      <p:sp>
        <p:nvSpPr>
          <p:cNvPr id="41" name="Rectangle 40"/>
          <p:cNvSpPr/>
          <p:nvPr/>
        </p:nvSpPr>
        <p:spPr>
          <a:xfrm>
            <a:off x="8229600" y="2514600"/>
            <a:ext cx="609600" cy="5334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2</a:t>
            </a:r>
            <a:endParaRPr lang="en-US" sz="4400" b="1" dirty="0"/>
          </a:p>
        </p:txBody>
      </p:sp>
      <p:sp>
        <p:nvSpPr>
          <p:cNvPr id="42" name="Rectangle 41"/>
          <p:cNvSpPr/>
          <p:nvPr/>
        </p:nvSpPr>
        <p:spPr>
          <a:xfrm>
            <a:off x="1981200" y="4876800"/>
            <a:ext cx="609600" cy="5334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6</a:t>
            </a:r>
            <a:endParaRPr lang="en-US" b="1" dirty="0"/>
          </a:p>
        </p:txBody>
      </p:sp>
      <p:sp>
        <p:nvSpPr>
          <p:cNvPr id="43" name="Rectangle 42"/>
          <p:cNvSpPr/>
          <p:nvPr/>
        </p:nvSpPr>
        <p:spPr>
          <a:xfrm>
            <a:off x="8229600" y="3276600"/>
            <a:ext cx="609600" cy="5334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5</a:t>
            </a:r>
            <a:endParaRPr lang="en-US" sz="4800" b="1" dirty="0">
              <a:solidFill>
                <a:schemeClr val="tx1"/>
              </a:solidFill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7848600" y="3124200"/>
            <a:ext cx="1295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8229600" y="4114800"/>
            <a:ext cx="609600" cy="5334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4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8229600" y="4876800"/>
            <a:ext cx="609600" cy="5334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2</a:t>
            </a:r>
            <a:endParaRPr lang="en-US" sz="4400" b="1" dirty="0">
              <a:solidFill>
                <a:schemeClr val="tx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8229600" y="5638800"/>
            <a:ext cx="609600" cy="5334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6</a:t>
            </a:r>
            <a:endParaRPr lang="en-US" sz="4000" b="1" dirty="0">
              <a:solidFill>
                <a:schemeClr val="tx1"/>
              </a:solidFill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7848600" y="5486400"/>
            <a:ext cx="1295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Smiley Face 50"/>
          <p:cNvSpPr/>
          <p:nvPr/>
        </p:nvSpPr>
        <p:spPr>
          <a:xfrm>
            <a:off x="2667000" y="4114800"/>
            <a:ext cx="685800" cy="685800"/>
          </a:xfrm>
          <a:prstGeom prst="smileyFace">
            <a:avLst/>
          </a:prstGeom>
          <a:ln w="28575"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Smiley Face 51"/>
          <p:cNvSpPr/>
          <p:nvPr/>
        </p:nvSpPr>
        <p:spPr>
          <a:xfrm>
            <a:off x="3352800" y="4114800"/>
            <a:ext cx="685800" cy="685800"/>
          </a:xfrm>
          <a:prstGeom prst="smileyFace">
            <a:avLst/>
          </a:prstGeom>
          <a:ln w="28575"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Smiley Face 52"/>
          <p:cNvSpPr/>
          <p:nvPr/>
        </p:nvSpPr>
        <p:spPr>
          <a:xfrm>
            <a:off x="4038600" y="4114800"/>
            <a:ext cx="685800" cy="685800"/>
          </a:xfrm>
          <a:prstGeom prst="smileyFace">
            <a:avLst/>
          </a:prstGeom>
          <a:ln w="28575"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Smiley Face 53"/>
          <p:cNvSpPr/>
          <p:nvPr/>
        </p:nvSpPr>
        <p:spPr>
          <a:xfrm>
            <a:off x="4724400" y="4114800"/>
            <a:ext cx="685800" cy="685800"/>
          </a:xfrm>
          <a:prstGeom prst="smileyFace">
            <a:avLst>
              <a:gd name="adj" fmla="val 4653"/>
            </a:avLst>
          </a:prstGeom>
          <a:ln w="28575"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Smiley Face 54"/>
          <p:cNvSpPr/>
          <p:nvPr/>
        </p:nvSpPr>
        <p:spPr>
          <a:xfrm>
            <a:off x="5715000" y="5334000"/>
            <a:ext cx="685800" cy="685800"/>
          </a:xfrm>
          <a:prstGeom prst="smileyFace">
            <a:avLst>
              <a:gd name="adj" fmla="val 4653"/>
            </a:avLst>
          </a:prstGeom>
          <a:ln w="28575"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Smiley Face 55"/>
          <p:cNvSpPr/>
          <p:nvPr/>
        </p:nvSpPr>
        <p:spPr>
          <a:xfrm>
            <a:off x="6400800" y="5334000"/>
            <a:ext cx="685800" cy="685800"/>
          </a:xfrm>
          <a:prstGeom prst="smileyFace">
            <a:avLst>
              <a:gd name="adj" fmla="val 4653"/>
            </a:avLst>
          </a:prstGeom>
          <a:ln w="28575"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/>
          <p:nvPr/>
        </p:nvCxnSpPr>
        <p:spPr>
          <a:xfrm>
            <a:off x="2667000" y="5181600"/>
            <a:ext cx="44958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5400000">
            <a:off x="4685506" y="2171700"/>
            <a:ext cx="1143794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rot="5400000">
            <a:off x="4915297" y="4533503"/>
            <a:ext cx="1143000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rot="10800000" flipV="1">
            <a:off x="5562600" y="4953000"/>
            <a:ext cx="533400" cy="381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4953000" y="5029200"/>
            <a:ext cx="533400" cy="304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Smiley Face 66"/>
          <p:cNvSpPr/>
          <p:nvPr/>
        </p:nvSpPr>
        <p:spPr>
          <a:xfrm>
            <a:off x="2971800" y="5334000"/>
            <a:ext cx="685800" cy="685800"/>
          </a:xfrm>
          <a:prstGeom prst="smileyFace">
            <a:avLst/>
          </a:prstGeom>
          <a:ln w="28575"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Smiley Face 67"/>
          <p:cNvSpPr/>
          <p:nvPr/>
        </p:nvSpPr>
        <p:spPr>
          <a:xfrm>
            <a:off x="3657600" y="5334000"/>
            <a:ext cx="685800" cy="685800"/>
          </a:xfrm>
          <a:prstGeom prst="smileyFace">
            <a:avLst/>
          </a:prstGeom>
          <a:ln w="28575"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Smiley Face 68"/>
          <p:cNvSpPr/>
          <p:nvPr/>
        </p:nvSpPr>
        <p:spPr>
          <a:xfrm>
            <a:off x="4343400" y="5334000"/>
            <a:ext cx="685800" cy="685800"/>
          </a:xfrm>
          <a:prstGeom prst="smileyFace">
            <a:avLst/>
          </a:prstGeom>
          <a:ln w="28575"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Smiley Face 69"/>
          <p:cNvSpPr/>
          <p:nvPr/>
        </p:nvSpPr>
        <p:spPr>
          <a:xfrm>
            <a:off x="5029200" y="5334000"/>
            <a:ext cx="685800" cy="685800"/>
          </a:xfrm>
          <a:prstGeom prst="smileyFace">
            <a:avLst>
              <a:gd name="adj" fmla="val 4653"/>
            </a:avLst>
          </a:prstGeom>
          <a:ln w="28575"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Smiley Face 70"/>
          <p:cNvSpPr/>
          <p:nvPr/>
        </p:nvSpPr>
        <p:spPr>
          <a:xfrm>
            <a:off x="5562600" y="4114800"/>
            <a:ext cx="685800" cy="685800"/>
          </a:xfrm>
          <a:prstGeom prst="smileyFace">
            <a:avLst>
              <a:gd name="adj" fmla="val 4653"/>
            </a:avLst>
          </a:prstGeom>
          <a:ln w="28575"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Smiley Face 71"/>
          <p:cNvSpPr/>
          <p:nvPr/>
        </p:nvSpPr>
        <p:spPr>
          <a:xfrm>
            <a:off x="6324600" y="4114800"/>
            <a:ext cx="685800" cy="685800"/>
          </a:xfrm>
          <a:prstGeom prst="smileyFace">
            <a:avLst>
              <a:gd name="adj" fmla="val 4653"/>
            </a:avLst>
          </a:prstGeom>
          <a:ln w="28575"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5400000">
            <a:off x="-3429000" y="3429000"/>
            <a:ext cx="6858000" cy="1588"/>
          </a:xfrm>
          <a:prstGeom prst="line">
            <a:avLst/>
          </a:prstGeom>
          <a:ln w="762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rot="5400000">
            <a:off x="5714206" y="3428206"/>
            <a:ext cx="6858000" cy="1588"/>
          </a:xfrm>
          <a:prstGeom prst="line">
            <a:avLst/>
          </a:prstGeom>
          <a:ln w="762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0" y="0"/>
            <a:ext cx="9144000" cy="1588"/>
          </a:xfrm>
          <a:prstGeom prst="line">
            <a:avLst/>
          </a:prstGeom>
          <a:ln w="762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066800" y="304800"/>
            <a:ext cx="7086600" cy="838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নিচের চিহ্নগুলোর নাম বলি</a:t>
            </a:r>
            <a:endParaRPr lang="en-US" sz="5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Plus 7"/>
          <p:cNvSpPr/>
          <p:nvPr/>
        </p:nvSpPr>
        <p:spPr>
          <a:xfrm>
            <a:off x="1371600" y="2133600"/>
            <a:ext cx="1981200" cy="1752600"/>
          </a:xfrm>
          <a:prstGeom prst="mathPlus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qual 8"/>
          <p:cNvSpPr/>
          <p:nvPr/>
        </p:nvSpPr>
        <p:spPr>
          <a:xfrm>
            <a:off x="1524000" y="4572000"/>
            <a:ext cx="1828800" cy="1600200"/>
          </a:xfrm>
          <a:prstGeom prst="mathEqual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3429000" y="2895600"/>
            <a:ext cx="990600" cy="228600"/>
          </a:xfrm>
          <a:prstGeom prst="rightArrow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3505200" y="5257800"/>
            <a:ext cx="990600" cy="228600"/>
          </a:xfrm>
          <a:prstGeom prst="rightArrow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800600" y="4648200"/>
            <a:ext cx="3657600" cy="1447800"/>
          </a:xfrm>
          <a:prstGeom prst="roundRect">
            <a:avLst/>
          </a:prstGeom>
          <a:solidFill>
            <a:srgbClr val="CC99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latin typeface="NikoshBAN" pitchFamily="2" charset="0"/>
                <a:cs typeface="NikoshBAN" pitchFamily="2" charset="0"/>
              </a:rPr>
              <a:t>সমান চিহ্ন</a:t>
            </a:r>
            <a:endParaRPr lang="en-US" sz="7200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1752600"/>
            <a:ext cx="8991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4800600" y="2209800"/>
            <a:ext cx="3657600" cy="1447800"/>
          </a:xfrm>
          <a:prstGeom prst="roundRect">
            <a:avLst/>
          </a:prstGeom>
          <a:solidFill>
            <a:srgbClr val="CC99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latin typeface="NikoshBAN" pitchFamily="2" charset="0"/>
                <a:cs typeface="NikoshBAN" pitchFamily="2" charset="0"/>
              </a:rPr>
              <a:t>যোগ চিহ্ন</a:t>
            </a:r>
            <a:endParaRPr lang="en-US" sz="7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8382000" y="3048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791200" y="38862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562600" y="45720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86400" y="50292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410200" y="5486400"/>
            <a:ext cx="2286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loud 8"/>
          <p:cNvSpPr/>
          <p:nvPr/>
        </p:nvSpPr>
        <p:spPr>
          <a:xfrm>
            <a:off x="1295400" y="457200"/>
            <a:ext cx="6629400" cy="6400800"/>
          </a:xfrm>
          <a:prstGeom prst="cloud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2235200" y="1169975"/>
            <a:ext cx="290286" cy="1326482"/>
          </a:xfrm>
          <a:custGeom>
            <a:avLst/>
            <a:gdLst>
              <a:gd name="connsiteX0" fmla="*/ 290286 w 290286"/>
              <a:gd name="connsiteY0" fmla="*/ 20196 h 1326482"/>
              <a:gd name="connsiteX1" fmla="*/ 246743 w 290286"/>
              <a:gd name="connsiteY1" fmla="*/ 5682 h 1326482"/>
              <a:gd name="connsiteX2" fmla="*/ 217714 w 290286"/>
              <a:gd name="connsiteY2" fmla="*/ 49225 h 1326482"/>
              <a:gd name="connsiteX3" fmla="*/ 174171 w 290286"/>
              <a:gd name="connsiteY3" fmla="*/ 78254 h 1326482"/>
              <a:gd name="connsiteX4" fmla="*/ 130629 w 290286"/>
              <a:gd name="connsiteY4" fmla="*/ 223396 h 1326482"/>
              <a:gd name="connsiteX5" fmla="*/ 101600 w 290286"/>
              <a:gd name="connsiteY5" fmla="*/ 295968 h 1326482"/>
              <a:gd name="connsiteX6" fmla="*/ 29029 w 290286"/>
              <a:gd name="connsiteY6" fmla="*/ 368539 h 1326482"/>
              <a:gd name="connsiteX7" fmla="*/ 0 w 290286"/>
              <a:gd name="connsiteY7" fmla="*/ 557225 h 1326482"/>
              <a:gd name="connsiteX8" fmla="*/ 29029 w 290286"/>
              <a:gd name="connsiteY8" fmla="*/ 760425 h 1326482"/>
              <a:gd name="connsiteX9" fmla="*/ 58057 w 290286"/>
              <a:gd name="connsiteY9" fmla="*/ 803968 h 1326482"/>
              <a:gd name="connsiteX10" fmla="*/ 87086 w 290286"/>
              <a:gd name="connsiteY10" fmla="*/ 862025 h 1326482"/>
              <a:gd name="connsiteX11" fmla="*/ 116114 w 290286"/>
              <a:gd name="connsiteY11" fmla="*/ 1326482 h 1326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0286" h="1326482">
                <a:moveTo>
                  <a:pt x="290286" y="20196"/>
                </a:moveTo>
                <a:cubicBezTo>
                  <a:pt x="275772" y="15358"/>
                  <a:pt x="260948" y="0"/>
                  <a:pt x="246743" y="5682"/>
                </a:cubicBezTo>
                <a:cubicBezTo>
                  <a:pt x="230547" y="12161"/>
                  <a:pt x="230049" y="36890"/>
                  <a:pt x="217714" y="49225"/>
                </a:cubicBezTo>
                <a:cubicBezTo>
                  <a:pt x="205379" y="61560"/>
                  <a:pt x="188685" y="68578"/>
                  <a:pt x="174171" y="78254"/>
                </a:cubicBezTo>
                <a:cubicBezTo>
                  <a:pt x="159915" y="135279"/>
                  <a:pt x="154186" y="164504"/>
                  <a:pt x="130629" y="223396"/>
                </a:cubicBezTo>
                <a:cubicBezTo>
                  <a:pt x="120953" y="247587"/>
                  <a:pt x="116541" y="274624"/>
                  <a:pt x="101600" y="295968"/>
                </a:cubicBezTo>
                <a:cubicBezTo>
                  <a:pt x="81982" y="323994"/>
                  <a:pt x="53219" y="344349"/>
                  <a:pt x="29029" y="368539"/>
                </a:cubicBezTo>
                <a:cubicBezTo>
                  <a:pt x="4184" y="443072"/>
                  <a:pt x="0" y="444965"/>
                  <a:pt x="0" y="557225"/>
                </a:cubicBezTo>
                <a:cubicBezTo>
                  <a:pt x="0" y="590611"/>
                  <a:pt x="2167" y="706700"/>
                  <a:pt x="29029" y="760425"/>
                </a:cubicBezTo>
                <a:cubicBezTo>
                  <a:pt x="36830" y="776027"/>
                  <a:pt x="49402" y="788822"/>
                  <a:pt x="58057" y="803968"/>
                </a:cubicBezTo>
                <a:cubicBezTo>
                  <a:pt x="68792" y="822754"/>
                  <a:pt x="77410" y="842673"/>
                  <a:pt x="87086" y="862025"/>
                </a:cubicBezTo>
                <a:cubicBezTo>
                  <a:pt x="132021" y="1131641"/>
                  <a:pt x="116114" y="977338"/>
                  <a:pt x="116114" y="1326482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1828800" y="2895600"/>
            <a:ext cx="680540" cy="1676400"/>
          </a:xfrm>
          <a:custGeom>
            <a:avLst/>
            <a:gdLst>
              <a:gd name="connsiteX0" fmla="*/ 263254 w 451940"/>
              <a:gd name="connsiteY0" fmla="*/ 0 h 953406"/>
              <a:gd name="connsiteX1" fmla="*/ 219711 w 451940"/>
              <a:gd name="connsiteY1" fmla="*/ 29029 h 953406"/>
              <a:gd name="connsiteX2" fmla="*/ 161654 w 451940"/>
              <a:gd name="connsiteY2" fmla="*/ 159657 h 953406"/>
              <a:gd name="connsiteX3" fmla="*/ 147140 w 451940"/>
              <a:gd name="connsiteY3" fmla="*/ 203200 h 953406"/>
              <a:gd name="connsiteX4" fmla="*/ 132626 w 451940"/>
              <a:gd name="connsiteY4" fmla="*/ 246743 h 953406"/>
              <a:gd name="connsiteX5" fmla="*/ 103597 w 451940"/>
              <a:gd name="connsiteY5" fmla="*/ 290286 h 953406"/>
              <a:gd name="connsiteX6" fmla="*/ 31026 w 451940"/>
              <a:gd name="connsiteY6" fmla="*/ 420914 h 953406"/>
              <a:gd name="connsiteX7" fmla="*/ 1997 w 451940"/>
              <a:gd name="connsiteY7" fmla="*/ 464457 h 953406"/>
              <a:gd name="connsiteX8" fmla="*/ 45540 w 451940"/>
              <a:gd name="connsiteY8" fmla="*/ 580571 h 953406"/>
              <a:gd name="connsiteX9" fmla="*/ 60054 w 451940"/>
              <a:gd name="connsiteY9" fmla="*/ 624114 h 953406"/>
              <a:gd name="connsiteX10" fmla="*/ 103597 w 451940"/>
              <a:gd name="connsiteY10" fmla="*/ 667657 h 953406"/>
              <a:gd name="connsiteX11" fmla="*/ 89083 w 451940"/>
              <a:gd name="connsiteY11" fmla="*/ 914400 h 953406"/>
              <a:gd name="connsiteX12" fmla="*/ 103597 w 451940"/>
              <a:gd name="connsiteY12" fmla="*/ 798286 h 953406"/>
              <a:gd name="connsiteX13" fmla="*/ 147140 w 451940"/>
              <a:gd name="connsiteY13" fmla="*/ 653143 h 953406"/>
              <a:gd name="connsiteX14" fmla="*/ 408397 w 451940"/>
              <a:gd name="connsiteY14" fmla="*/ 595086 h 953406"/>
              <a:gd name="connsiteX15" fmla="*/ 422911 w 451940"/>
              <a:gd name="connsiteY15" fmla="*/ 551543 h 953406"/>
              <a:gd name="connsiteX16" fmla="*/ 451940 w 451940"/>
              <a:gd name="connsiteY16" fmla="*/ 435429 h 953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1940" h="953406">
                <a:moveTo>
                  <a:pt x="263254" y="0"/>
                </a:moveTo>
                <a:cubicBezTo>
                  <a:pt x="248740" y="9676"/>
                  <a:pt x="232046" y="16694"/>
                  <a:pt x="219711" y="29029"/>
                </a:cubicBezTo>
                <a:cubicBezTo>
                  <a:pt x="185210" y="63530"/>
                  <a:pt x="176025" y="116543"/>
                  <a:pt x="161654" y="159657"/>
                </a:cubicBezTo>
                <a:lnTo>
                  <a:pt x="147140" y="203200"/>
                </a:lnTo>
                <a:cubicBezTo>
                  <a:pt x="142302" y="217714"/>
                  <a:pt x="141113" y="234013"/>
                  <a:pt x="132626" y="246743"/>
                </a:cubicBezTo>
                <a:lnTo>
                  <a:pt x="103597" y="290286"/>
                </a:lnTo>
                <a:cubicBezTo>
                  <a:pt x="78051" y="366926"/>
                  <a:pt x="97569" y="321100"/>
                  <a:pt x="31026" y="420914"/>
                </a:cubicBezTo>
                <a:lnTo>
                  <a:pt x="1997" y="464457"/>
                </a:lnTo>
                <a:cubicBezTo>
                  <a:pt x="28756" y="571497"/>
                  <a:pt x="0" y="474310"/>
                  <a:pt x="45540" y="580571"/>
                </a:cubicBezTo>
                <a:cubicBezTo>
                  <a:pt x="51567" y="594633"/>
                  <a:pt x="51567" y="611384"/>
                  <a:pt x="60054" y="624114"/>
                </a:cubicBezTo>
                <a:cubicBezTo>
                  <a:pt x="71440" y="641193"/>
                  <a:pt x="89083" y="653143"/>
                  <a:pt x="103597" y="667657"/>
                </a:cubicBezTo>
                <a:cubicBezTo>
                  <a:pt x="98759" y="749905"/>
                  <a:pt x="89083" y="832010"/>
                  <a:pt x="89083" y="914400"/>
                </a:cubicBezTo>
                <a:cubicBezTo>
                  <a:pt x="89083" y="953406"/>
                  <a:pt x="97185" y="836761"/>
                  <a:pt x="103597" y="798286"/>
                </a:cubicBezTo>
                <a:cubicBezTo>
                  <a:pt x="107544" y="774605"/>
                  <a:pt x="139396" y="660887"/>
                  <a:pt x="147140" y="653143"/>
                </a:cubicBezTo>
                <a:cubicBezTo>
                  <a:pt x="242113" y="558170"/>
                  <a:pt x="170202" y="610965"/>
                  <a:pt x="408397" y="595086"/>
                </a:cubicBezTo>
                <a:cubicBezTo>
                  <a:pt x="413235" y="580572"/>
                  <a:pt x="418885" y="566303"/>
                  <a:pt x="422911" y="551543"/>
                </a:cubicBezTo>
                <a:cubicBezTo>
                  <a:pt x="433408" y="513053"/>
                  <a:pt x="451940" y="435429"/>
                  <a:pt x="451940" y="435429"/>
                </a:cubicBezTo>
              </a:path>
            </a:pathLst>
          </a:cu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2423886" y="1973943"/>
            <a:ext cx="130628" cy="188686"/>
          </a:xfrm>
          <a:custGeom>
            <a:avLst/>
            <a:gdLst>
              <a:gd name="connsiteX0" fmla="*/ 0 w 130628"/>
              <a:gd name="connsiteY0" fmla="*/ 188686 h 188686"/>
              <a:gd name="connsiteX1" fmla="*/ 14514 w 130628"/>
              <a:gd name="connsiteY1" fmla="*/ 116114 h 188686"/>
              <a:gd name="connsiteX2" fmla="*/ 130628 w 130628"/>
              <a:gd name="connsiteY2" fmla="*/ 0 h 188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628" h="188686">
                <a:moveTo>
                  <a:pt x="0" y="188686"/>
                </a:moveTo>
                <a:cubicBezTo>
                  <a:pt x="4838" y="164495"/>
                  <a:pt x="1269" y="136927"/>
                  <a:pt x="14514" y="116114"/>
                </a:cubicBezTo>
                <a:lnTo>
                  <a:pt x="130628" y="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2057400" y="3733800"/>
            <a:ext cx="410710" cy="490084"/>
          </a:xfrm>
          <a:custGeom>
            <a:avLst/>
            <a:gdLst>
              <a:gd name="connsiteX0" fmla="*/ 33338 w 410710"/>
              <a:gd name="connsiteY0" fmla="*/ 478971 h 490084"/>
              <a:gd name="connsiteX1" fmla="*/ 163967 w 410710"/>
              <a:gd name="connsiteY1" fmla="*/ 435428 h 490084"/>
              <a:gd name="connsiteX2" fmla="*/ 222024 w 410710"/>
              <a:gd name="connsiteY2" fmla="*/ 420914 h 490084"/>
              <a:gd name="connsiteX3" fmla="*/ 323624 w 410710"/>
              <a:gd name="connsiteY3" fmla="*/ 391885 h 490084"/>
              <a:gd name="connsiteX4" fmla="*/ 367167 w 410710"/>
              <a:gd name="connsiteY4" fmla="*/ 362857 h 490084"/>
              <a:gd name="connsiteX5" fmla="*/ 381681 w 410710"/>
              <a:gd name="connsiteY5" fmla="*/ 319314 h 490084"/>
              <a:gd name="connsiteX6" fmla="*/ 410710 w 410710"/>
              <a:gd name="connsiteY6" fmla="*/ 261257 h 490084"/>
              <a:gd name="connsiteX7" fmla="*/ 381681 w 410710"/>
              <a:gd name="connsiteY7" fmla="*/ 159657 h 490084"/>
              <a:gd name="connsiteX8" fmla="*/ 323624 w 410710"/>
              <a:gd name="connsiteY8" fmla="*/ 72571 h 490084"/>
              <a:gd name="connsiteX9" fmla="*/ 294595 w 410710"/>
              <a:gd name="connsiteY9" fmla="*/ 0 h 490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0710" h="490084">
                <a:moveTo>
                  <a:pt x="33338" y="478971"/>
                </a:moveTo>
                <a:cubicBezTo>
                  <a:pt x="172466" y="444190"/>
                  <a:pt x="0" y="490084"/>
                  <a:pt x="163967" y="435428"/>
                </a:cubicBezTo>
                <a:cubicBezTo>
                  <a:pt x="182891" y="429120"/>
                  <a:pt x="202844" y="426394"/>
                  <a:pt x="222024" y="420914"/>
                </a:cubicBezTo>
                <a:cubicBezTo>
                  <a:pt x="367821" y="379259"/>
                  <a:pt x="142076" y="437274"/>
                  <a:pt x="323624" y="391885"/>
                </a:cubicBezTo>
                <a:cubicBezTo>
                  <a:pt x="338138" y="382209"/>
                  <a:pt x="356270" y="376478"/>
                  <a:pt x="367167" y="362857"/>
                </a:cubicBezTo>
                <a:cubicBezTo>
                  <a:pt x="376724" y="350910"/>
                  <a:pt x="375654" y="333376"/>
                  <a:pt x="381681" y="319314"/>
                </a:cubicBezTo>
                <a:cubicBezTo>
                  <a:pt x="390204" y="299427"/>
                  <a:pt x="401034" y="280609"/>
                  <a:pt x="410710" y="261257"/>
                </a:cubicBezTo>
                <a:cubicBezTo>
                  <a:pt x="401034" y="227390"/>
                  <a:pt x="396441" y="191637"/>
                  <a:pt x="381681" y="159657"/>
                </a:cubicBezTo>
                <a:cubicBezTo>
                  <a:pt x="367061" y="127980"/>
                  <a:pt x="323624" y="72571"/>
                  <a:pt x="323624" y="72571"/>
                </a:cubicBezTo>
                <a:cubicBezTo>
                  <a:pt x="305689" y="18765"/>
                  <a:pt x="315952" y="42712"/>
                  <a:pt x="294595" y="0"/>
                </a:cubicBezTo>
              </a:path>
            </a:pathLst>
          </a:custGeom>
          <a:solidFill>
            <a:srgbClr val="FF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1828800" y="3657600"/>
            <a:ext cx="257629" cy="1407886"/>
          </a:xfrm>
          <a:custGeom>
            <a:avLst/>
            <a:gdLst>
              <a:gd name="connsiteX0" fmla="*/ 120066 w 149095"/>
              <a:gd name="connsiteY0" fmla="*/ 0 h 1407886"/>
              <a:gd name="connsiteX1" fmla="*/ 105552 w 149095"/>
              <a:gd name="connsiteY1" fmla="*/ 58057 h 1407886"/>
              <a:gd name="connsiteX2" fmla="*/ 91037 w 149095"/>
              <a:gd name="connsiteY2" fmla="*/ 101600 h 1407886"/>
              <a:gd name="connsiteX3" fmla="*/ 105552 w 149095"/>
              <a:gd name="connsiteY3" fmla="*/ 333829 h 1407886"/>
              <a:gd name="connsiteX4" fmla="*/ 134580 w 149095"/>
              <a:gd name="connsiteY4" fmla="*/ 522514 h 1407886"/>
              <a:gd name="connsiteX5" fmla="*/ 105552 w 149095"/>
              <a:gd name="connsiteY5" fmla="*/ 682171 h 1407886"/>
              <a:gd name="connsiteX6" fmla="*/ 91037 w 149095"/>
              <a:gd name="connsiteY6" fmla="*/ 725714 h 1407886"/>
              <a:gd name="connsiteX7" fmla="*/ 76523 w 149095"/>
              <a:gd name="connsiteY7" fmla="*/ 783771 h 1407886"/>
              <a:gd name="connsiteX8" fmla="*/ 47495 w 149095"/>
              <a:gd name="connsiteY8" fmla="*/ 827314 h 1407886"/>
              <a:gd name="connsiteX9" fmla="*/ 32980 w 149095"/>
              <a:gd name="connsiteY9" fmla="*/ 870857 h 1407886"/>
              <a:gd name="connsiteX10" fmla="*/ 32980 w 149095"/>
              <a:gd name="connsiteY10" fmla="*/ 1190171 h 1407886"/>
              <a:gd name="connsiteX11" fmla="*/ 120066 w 149095"/>
              <a:gd name="connsiteY11" fmla="*/ 1320800 h 1407886"/>
              <a:gd name="connsiteX12" fmla="*/ 149095 w 149095"/>
              <a:gd name="connsiteY12" fmla="*/ 1364343 h 1407886"/>
              <a:gd name="connsiteX13" fmla="*/ 149095 w 149095"/>
              <a:gd name="connsiteY13" fmla="*/ 1407886 h 140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9095" h="1407886">
                <a:moveTo>
                  <a:pt x="120066" y="0"/>
                </a:moveTo>
                <a:cubicBezTo>
                  <a:pt x="115228" y="19352"/>
                  <a:pt x="111032" y="38877"/>
                  <a:pt x="105552" y="58057"/>
                </a:cubicBezTo>
                <a:cubicBezTo>
                  <a:pt x="101349" y="72768"/>
                  <a:pt x="91037" y="86300"/>
                  <a:pt x="91037" y="101600"/>
                </a:cubicBezTo>
                <a:cubicBezTo>
                  <a:pt x="91037" y="179161"/>
                  <a:pt x="99603" y="256497"/>
                  <a:pt x="105552" y="333829"/>
                </a:cubicBezTo>
                <a:cubicBezTo>
                  <a:pt x="116778" y="479763"/>
                  <a:pt x="106204" y="437385"/>
                  <a:pt x="134580" y="522514"/>
                </a:cubicBezTo>
                <a:cubicBezTo>
                  <a:pt x="101293" y="622376"/>
                  <a:pt x="138378" y="501632"/>
                  <a:pt x="105552" y="682171"/>
                </a:cubicBezTo>
                <a:cubicBezTo>
                  <a:pt x="102815" y="697224"/>
                  <a:pt x="95240" y="711003"/>
                  <a:pt x="91037" y="725714"/>
                </a:cubicBezTo>
                <a:cubicBezTo>
                  <a:pt x="85557" y="744894"/>
                  <a:pt x="84381" y="765436"/>
                  <a:pt x="76523" y="783771"/>
                </a:cubicBezTo>
                <a:cubicBezTo>
                  <a:pt x="69652" y="799805"/>
                  <a:pt x="55296" y="811712"/>
                  <a:pt x="47495" y="827314"/>
                </a:cubicBezTo>
                <a:cubicBezTo>
                  <a:pt x="40653" y="840998"/>
                  <a:pt x="37818" y="856343"/>
                  <a:pt x="32980" y="870857"/>
                </a:cubicBezTo>
                <a:cubicBezTo>
                  <a:pt x="15795" y="991151"/>
                  <a:pt x="0" y="1051655"/>
                  <a:pt x="32980" y="1190171"/>
                </a:cubicBezTo>
                <a:cubicBezTo>
                  <a:pt x="32981" y="1190174"/>
                  <a:pt x="105551" y="1299028"/>
                  <a:pt x="120066" y="1320800"/>
                </a:cubicBezTo>
                <a:cubicBezTo>
                  <a:pt x="129742" y="1335314"/>
                  <a:pt x="149095" y="1346899"/>
                  <a:pt x="149095" y="1364343"/>
                </a:cubicBezTo>
                <a:lnTo>
                  <a:pt x="149095" y="1407886"/>
                </a:lnTo>
              </a:path>
            </a:pathLst>
          </a:cu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2209800" y="4038600"/>
            <a:ext cx="152400" cy="838200"/>
          </a:xfrm>
          <a:custGeom>
            <a:avLst/>
            <a:gdLst>
              <a:gd name="connsiteX0" fmla="*/ 345720 w 345720"/>
              <a:gd name="connsiteY0" fmla="*/ 0 h 471879"/>
              <a:gd name="connsiteX1" fmla="*/ 316691 w 345720"/>
              <a:gd name="connsiteY1" fmla="*/ 43543 h 471879"/>
              <a:gd name="connsiteX2" fmla="*/ 258634 w 345720"/>
              <a:gd name="connsiteY2" fmla="*/ 304800 h 471879"/>
              <a:gd name="connsiteX3" fmla="*/ 273148 w 345720"/>
              <a:gd name="connsiteY3" fmla="*/ 420915 h 471879"/>
              <a:gd name="connsiteX4" fmla="*/ 302177 w 345720"/>
              <a:gd name="connsiteY4" fmla="*/ 464458 h 471879"/>
              <a:gd name="connsiteX5" fmla="*/ 215091 w 345720"/>
              <a:gd name="connsiteY5" fmla="*/ 435429 h 471879"/>
              <a:gd name="connsiteX6" fmla="*/ 157034 w 345720"/>
              <a:gd name="connsiteY6" fmla="*/ 420915 h 471879"/>
              <a:gd name="connsiteX7" fmla="*/ 55434 w 345720"/>
              <a:gd name="connsiteY7" fmla="*/ 377372 h 471879"/>
              <a:gd name="connsiteX8" fmla="*/ 11891 w 345720"/>
              <a:gd name="connsiteY8" fmla="*/ 362858 h 471879"/>
              <a:gd name="connsiteX9" fmla="*/ 11891 w 345720"/>
              <a:gd name="connsiteY9" fmla="*/ 261258 h 47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20" h="471879">
                <a:moveTo>
                  <a:pt x="345720" y="0"/>
                </a:moveTo>
                <a:cubicBezTo>
                  <a:pt x="336044" y="14514"/>
                  <a:pt x="323776" y="27602"/>
                  <a:pt x="316691" y="43543"/>
                </a:cubicBezTo>
                <a:cubicBezTo>
                  <a:pt x="280054" y="125975"/>
                  <a:pt x="271212" y="216751"/>
                  <a:pt x="258634" y="304800"/>
                </a:cubicBezTo>
                <a:cubicBezTo>
                  <a:pt x="263472" y="343505"/>
                  <a:pt x="262885" y="383283"/>
                  <a:pt x="273148" y="420915"/>
                </a:cubicBezTo>
                <a:cubicBezTo>
                  <a:pt x="277738" y="437744"/>
                  <a:pt x="319100" y="460227"/>
                  <a:pt x="302177" y="464458"/>
                </a:cubicBezTo>
                <a:cubicBezTo>
                  <a:pt x="272492" y="471879"/>
                  <a:pt x="244776" y="442850"/>
                  <a:pt x="215091" y="435429"/>
                </a:cubicBezTo>
                <a:lnTo>
                  <a:pt x="157034" y="420915"/>
                </a:lnTo>
                <a:cubicBezTo>
                  <a:pt x="90747" y="376723"/>
                  <a:pt x="137443" y="400803"/>
                  <a:pt x="55434" y="377372"/>
                </a:cubicBezTo>
                <a:cubicBezTo>
                  <a:pt x="40723" y="373169"/>
                  <a:pt x="17263" y="377183"/>
                  <a:pt x="11891" y="362858"/>
                </a:cubicBezTo>
                <a:cubicBezTo>
                  <a:pt x="0" y="331148"/>
                  <a:pt x="11891" y="295125"/>
                  <a:pt x="11891" y="261258"/>
                </a:cubicBezTo>
              </a:path>
            </a:pathLst>
          </a:custGeom>
          <a:solidFill>
            <a:srgbClr val="FF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1600200" y="4038600"/>
            <a:ext cx="464457" cy="414619"/>
          </a:xfrm>
          <a:custGeom>
            <a:avLst/>
            <a:gdLst>
              <a:gd name="connsiteX0" fmla="*/ 464457 w 464457"/>
              <a:gd name="connsiteY0" fmla="*/ 275771 h 414619"/>
              <a:gd name="connsiteX1" fmla="*/ 435428 w 464457"/>
              <a:gd name="connsiteY1" fmla="*/ 130629 h 414619"/>
              <a:gd name="connsiteX2" fmla="*/ 420914 w 464457"/>
              <a:gd name="connsiteY2" fmla="*/ 72571 h 414619"/>
              <a:gd name="connsiteX3" fmla="*/ 333828 w 464457"/>
              <a:gd name="connsiteY3" fmla="*/ 0 h 414619"/>
              <a:gd name="connsiteX4" fmla="*/ 43542 w 464457"/>
              <a:gd name="connsiteY4" fmla="*/ 58057 h 414619"/>
              <a:gd name="connsiteX5" fmla="*/ 0 w 464457"/>
              <a:gd name="connsiteY5" fmla="*/ 87086 h 414619"/>
              <a:gd name="connsiteX6" fmla="*/ 72571 w 464457"/>
              <a:gd name="connsiteY6" fmla="*/ 261257 h 414619"/>
              <a:gd name="connsiteX7" fmla="*/ 87085 w 464457"/>
              <a:gd name="connsiteY7" fmla="*/ 304800 h 414619"/>
              <a:gd name="connsiteX8" fmla="*/ 174171 w 464457"/>
              <a:gd name="connsiteY8" fmla="*/ 362857 h 414619"/>
              <a:gd name="connsiteX9" fmla="*/ 304800 w 464457"/>
              <a:gd name="connsiteY9" fmla="*/ 377371 h 414619"/>
              <a:gd name="connsiteX10" fmla="*/ 333828 w 464457"/>
              <a:gd name="connsiteY10" fmla="*/ 333829 h 414619"/>
              <a:gd name="connsiteX11" fmla="*/ 348342 w 464457"/>
              <a:gd name="connsiteY11" fmla="*/ 275771 h 414619"/>
              <a:gd name="connsiteX12" fmla="*/ 377371 w 464457"/>
              <a:gd name="connsiteY12" fmla="*/ 232229 h 414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4457" h="414619">
                <a:moveTo>
                  <a:pt x="464457" y="275771"/>
                </a:moveTo>
                <a:cubicBezTo>
                  <a:pt x="434649" y="186352"/>
                  <a:pt x="462111" y="277388"/>
                  <a:pt x="435428" y="130629"/>
                </a:cubicBezTo>
                <a:cubicBezTo>
                  <a:pt x="431860" y="111003"/>
                  <a:pt x="430811" y="89891"/>
                  <a:pt x="420914" y="72571"/>
                </a:cubicBezTo>
                <a:cubicBezTo>
                  <a:pt x="403722" y="42485"/>
                  <a:pt x="361572" y="18496"/>
                  <a:pt x="333828" y="0"/>
                </a:cubicBezTo>
                <a:cubicBezTo>
                  <a:pt x="246888" y="13375"/>
                  <a:pt x="130744" y="23176"/>
                  <a:pt x="43542" y="58057"/>
                </a:cubicBezTo>
                <a:cubicBezTo>
                  <a:pt x="27346" y="64535"/>
                  <a:pt x="14514" y="77410"/>
                  <a:pt x="0" y="87086"/>
                </a:cubicBezTo>
                <a:cubicBezTo>
                  <a:pt x="49058" y="234263"/>
                  <a:pt x="18082" y="179525"/>
                  <a:pt x="72571" y="261257"/>
                </a:cubicBezTo>
                <a:cubicBezTo>
                  <a:pt x="77409" y="275771"/>
                  <a:pt x="78598" y="292070"/>
                  <a:pt x="87085" y="304800"/>
                </a:cubicBezTo>
                <a:cubicBezTo>
                  <a:pt x="118149" y="351396"/>
                  <a:pt x="128520" y="347640"/>
                  <a:pt x="174171" y="362857"/>
                </a:cubicBezTo>
                <a:cubicBezTo>
                  <a:pt x="224538" y="396436"/>
                  <a:pt x="230304" y="414619"/>
                  <a:pt x="304800" y="377371"/>
                </a:cubicBezTo>
                <a:cubicBezTo>
                  <a:pt x="320402" y="369570"/>
                  <a:pt x="324152" y="348343"/>
                  <a:pt x="333828" y="333829"/>
                </a:cubicBezTo>
                <a:cubicBezTo>
                  <a:pt x="338666" y="314476"/>
                  <a:pt x="340484" y="294106"/>
                  <a:pt x="348342" y="275771"/>
                </a:cubicBezTo>
                <a:cubicBezTo>
                  <a:pt x="355213" y="259738"/>
                  <a:pt x="377371" y="232229"/>
                  <a:pt x="377371" y="232229"/>
                </a:cubicBezTo>
              </a:path>
            </a:pathLst>
          </a:custGeom>
          <a:solidFill>
            <a:srgbClr val="FF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1981200" y="4191000"/>
            <a:ext cx="507203" cy="2083007"/>
          </a:xfrm>
          <a:custGeom>
            <a:avLst/>
            <a:gdLst>
              <a:gd name="connsiteX0" fmla="*/ 0 w 507203"/>
              <a:gd name="connsiteY0" fmla="*/ 65521 h 2083007"/>
              <a:gd name="connsiteX1" fmla="*/ 43542 w 507203"/>
              <a:gd name="connsiteY1" fmla="*/ 109064 h 2083007"/>
              <a:gd name="connsiteX2" fmla="*/ 203200 w 507203"/>
              <a:gd name="connsiteY2" fmla="*/ 370321 h 2083007"/>
              <a:gd name="connsiteX3" fmla="*/ 246742 w 507203"/>
              <a:gd name="connsiteY3" fmla="*/ 718664 h 2083007"/>
              <a:gd name="connsiteX4" fmla="*/ 304800 w 507203"/>
              <a:gd name="connsiteY4" fmla="*/ 805750 h 2083007"/>
              <a:gd name="connsiteX5" fmla="*/ 333828 w 507203"/>
              <a:gd name="connsiteY5" fmla="*/ 849292 h 2083007"/>
              <a:gd name="connsiteX6" fmla="*/ 362857 w 507203"/>
              <a:gd name="connsiteY6" fmla="*/ 950892 h 2083007"/>
              <a:gd name="connsiteX7" fmla="*/ 391885 w 507203"/>
              <a:gd name="connsiteY7" fmla="*/ 994435 h 2083007"/>
              <a:gd name="connsiteX8" fmla="*/ 420914 w 507203"/>
              <a:gd name="connsiteY8" fmla="*/ 1096035 h 2083007"/>
              <a:gd name="connsiteX9" fmla="*/ 435428 w 507203"/>
              <a:gd name="connsiteY9" fmla="*/ 1154092 h 2083007"/>
              <a:gd name="connsiteX10" fmla="*/ 464457 w 507203"/>
              <a:gd name="connsiteY10" fmla="*/ 1197635 h 2083007"/>
              <a:gd name="connsiteX11" fmla="*/ 478971 w 507203"/>
              <a:gd name="connsiteY11" fmla="*/ 1691121 h 2083007"/>
              <a:gd name="connsiteX12" fmla="*/ 435428 w 507203"/>
              <a:gd name="connsiteY12" fmla="*/ 1821750 h 2083007"/>
              <a:gd name="connsiteX13" fmla="*/ 377371 w 507203"/>
              <a:gd name="connsiteY13" fmla="*/ 1908835 h 2083007"/>
              <a:gd name="connsiteX14" fmla="*/ 348342 w 507203"/>
              <a:gd name="connsiteY14" fmla="*/ 1952378 h 2083007"/>
              <a:gd name="connsiteX15" fmla="*/ 304800 w 507203"/>
              <a:gd name="connsiteY15" fmla="*/ 2010435 h 2083007"/>
              <a:gd name="connsiteX16" fmla="*/ 261257 w 507203"/>
              <a:gd name="connsiteY16" fmla="*/ 2053978 h 2083007"/>
              <a:gd name="connsiteX17" fmla="*/ 232228 w 507203"/>
              <a:gd name="connsiteY17" fmla="*/ 2083007 h 208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7203" h="2083007">
                <a:moveTo>
                  <a:pt x="0" y="65521"/>
                </a:moveTo>
                <a:cubicBezTo>
                  <a:pt x="14514" y="80035"/>
                  <a:pt x="23709" y="103775"/>
                  <a:pt x="43542" y="109064"/>
                </a:cubicBezTo>
                <a:cubicBezTo>
                  <a:pt x="297098" y="176679"/>
                  <a:pt x="224983" y="0"/>
                  <a:pt x="203200" y="370321"/>
                </a:cubicBezTo>
                <a:cubicBezTo>
                  <a:pt x="204742" y="398072"/>
                  <a:pt x="195280" y="641471"/>
                  <a:pt x="246742" y="718664"/>
                </a:cubicBezTo>
                <a:lnTo>
                  <a:pt x="304800" y="805750"/>
                </a:lnTo>
                <a:lnTo>
                  <a:pt x="333828" y="849292"/>
                </a:lnTo>
                <a:cubicBezTo>
                  <a:pt x="338480" y="867902"/>
                  <a:pt x="352442" y="930063"/>
                  <a:pt x="362857" y="950892"/>
                </a:cubicBezTo>
                <a:cubicBezTo>
                  <a:pt x="370658" y="966494"/>
                  <a:pt x="382209" y="979921"/>
                  <a:pt x="391885" y="994435"/>
                </a:cubicBezTo>
                <a:cubicBezTo>
                  <a:pt x="437274" y="1175983"/>
                  <a:pt x="379259" y="950238"/>
                  <a:pt x="420914" y="1096035"/>
                </a:cubicBezTo>
                <a:cubicBezTo>
                  <a:pt x="426394" y="1115215"/>
                  <a:pt x="427570" y="1135757"/>
                  <a:pt x="435428" y="1154092"/>
                </a:cubicBezTo>
                <a:cubicBezTo>
                  <a:pt x="442300" y="1170126"/>
                  <a:pt x="454781" y="1183121"/>
                  <a:pt x="464457" y="1197635"/>
                </a:cubicBezTo>
                <a:cubicBezTo>
                  <a:pt x="507203" y="1454119"/>
                  <a:pt x="503032" y="1354258"/>
                  <a:pt x="478971" y="1691121"/>
                </a:cubicBezTo>
                <a:cubicBezTo>
                  <a:pt x="472714" y="1778728"/>
                  <a:pt x="474188" y="1763611"/>
                  <a:pt x="435428" y="1821750"/>
                </a:cubicBezTo>
                <a:cubicBezTo>
                  <a:pt x="409042" y="1927296"/>
                  <a:pt x="444194" y="1842013"/>
                  <a:pt x="377371" y="1908835"/>
                </a:cubicBezTo>
                <a:cubicBezTo>
                  <a:pt x="365036" y="1921170"/>
                  <a:pt x="358481" y="1938183"/>
                  <a:pt x="348342" y="1952378"/>
                </a:cubicBezTo>
                <a:cubicBezTo>
                  <a:pt x="334282" y="1972062"/>
                  <a:pt x="320543" y="1992068"/>
                  <a:pt x="304800" y="2010435"/>
                </a:cubicBezTo>
                <a:cubicBezTo>
                  <a:pt x="291442" y="2026020"/>
                  <a:pt x="275771" y="2039464"/>
                  <a:pt x="261257" y="2053978"/>
                </a:cubicBezTo>
                <a:lnTo>
                  <a:pt x="232228" y="2083007"/>
                </a:lnTo>
              </a:path>
            </a:pathLst>
          </a:cu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2438400" y="3048000"/>
            <a:ext cx="159657" cy="1741714"/>
          </a:xfrm>
          <a:custGeom>
            <a:avLst/>
            <a:gdLst>
              <a:gd name="connsiteX0" fmla="*/ 14514 w 159657"/>
              <a:gd name="connsiteY0" fmla="*/ 0 h 1741714"/>
              <a:gd name="connsiteX1" fmla="*/ 29028 w 159657"/>
              <a:gd name="connsiteY1" fmla="*/ 377371 h 1741714"/>
              <a:gd name="connsiteX2" fmla="*/ 72571 w 159657"/>
              <a:gd name="connsiteY2" fmla="*/ 580571 h 1741714"/>
              <a:gd name="connsiteX3" fmla="*/ 87085 w 159657"/>
              <a:gd name="connsiteY3" fmla="*/ 624114 h 1741714"/>
              <a:gd name="connsiteX4" fmla="*/ 116114 w 159657"/>
              <a:gd name="connsiteY4" fmla="*/ 667657 h 1741714"/>
              <a:gd name="connsiteX5" fmla="*/ 130628 w 159657"/>
              <a:gd name="connsiteY5" fmla="*/ 711200 h 1741714"/>
              <a:gd name="connsiteX6" fmla="*/ 145142 w 159657"/>
              <a:gd name="connsiteY6" fmla="*/ 783771 h 1741714"/>
              <a:gd name="connsiteX7" fmla="*/ 159657 w 159657"/>
              <a:gd name="connsiteY7" fmla="*/ 841828 h 1741714"/>
              <a:gd name="connsiteX8" fmla="*/ 145142 w 159657"/>
              <a:gd name="connsiteY8" fmla="*/ 1233714 h 1741714"/>
              <a:gd name="connsiteX9" fmla="*/ 116114 w 159657"/>
              <a:gd name="connsiteY9" fmla="*/ 1393371 h 1741714"/>
              <a:gd name="connsiteX10" fmla="*/ 87085 w 159657"/>
              <a:gd name="connsiteY10" fmla="*/ 1538514 h 1741714"/>
              <a:gd name="connsiteX11" fmla="*/ 72571 w 159657"/>
              <a:gd name="connsiteY11" fmla="*/ 1582057 h 1741714"/>
              <a:gd name="connsiteX12" fmla="*/ 29028 w 159657"/>
              <a:gd name="connsiteY12" fmla="*/ 1727200 h 1741714"/>
              <a:gd name="connsiteX13" fmla="*/ 0 w 159657"/>
              <a:gd name="connsiteY13" fmla="*/ 1741714 h 1741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9657" h="1741714">
                <a:moveTo>
                  <a:pt x="14514" y="0"/>
                </a:moveTo>
                <a:cubicBezTo>
                  <a:pt x="19352" y="125790"/>
                  <a:pt x="21636" y="251705"/>
                  <a:pt x="29028" y="377371"/>
                </a:cubicBezTo>
                <a:cubicBezTo>
                  <a:pt x="35567" y="488539"/>
                  <a:pt x="40440" y="484179"/>
                  <a:pt x="72571" y="580571"/>
                </a:cubicBezTo>
                <a:cubicBezTo>
                  <a:pt x="77409" y="595085"/>
                  <a:pt x="78598" y="611384"/>
                  <a:pt x="87085" y="624114"/>
                </a:cubicBezTo>
                <a:lnTo>
                  <a:pt x="116114" y="667657"/>
                </a:lnTo>
                <a:cubicBezTo>
                  <a:pt x="120952" y="682171"/>
                  <a:pt x="126917" y="696357"/>
                  <a:pt x="130628" y="711200"/>
                </a:cubicBezTo>
                <a:cubicBezTo>
                  <a:pt x="136611" y="735133"/>
                  <a:pt x="139790" y="759689"/>
                  <a:pt x="145142" y="783771"/>
                </a:cubicBezTo>
                <a:cubicBezTo>
                  <a:pt x="149469" y="803244"/>
                  <a:pt x="154819" y="822476"/>
                  <a:pt x="159657" y="841828"/>
                </a:cubicBezTo>
                <a:cubicBezTo>
                  <a:pt x="154819" y="972457"/>
                  <a:pt x="152600" y="1103209"/>
                  <a:pt x="145142" y="1233714"/>
                </a:cubicBezTo>
                <a:cubicBezTo>
                  <a:pt x="133640" y="1434996"/>
                  <a:pt x="141037" y="1285373"/>
                  <a:pt x="116114" y="1393371"/>
                </a:cubicBezTo>
                <a:cubicBezTo>
                  <a:pt x="105020" y="1441447"/>
                  <a:pt x="102687" y="1491707"/>
                  <a:pt x="87085" y="1538514"/>
                </a:cubicBezTo>
                <a:cubicBezTo>
                  <a:pt x="82247" y="1553028"/>
                  <a:pt x="76774" y="1567346"/>
                  <a:pt x="72571" y="1582057"/>
                </a:cubicBezTo>
                <a:cubicBezTo>
                  <a:pt x="66177" y="1604438"/>
                  <a:pt x="40526" y="1721451"/>
                  <a:pt x="29028" y="1727200"/>
                </a:cubicBezTo>
                <a:lnTo>
                  <a:pt x="0" y="1741714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1219200" y="3352800"/>
            <a:ext cx="6781800" cy="2209800"/>
          </a:xfrm>
          <a:prstGeom prst="round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একত্রে মিলেমিশে থাকবো সবাই</a:t>
            </a: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দেশটাকে সুন্দর করতে যে চাই।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ardrop 34"/>
          <p:cNvSpPr/>
          <p:nvPr/>
        </p:nvSpPr>
        <p:spPr>
          <a:xfrm rot="8135907">
            <a:off x="3652719" y="132709"/>
            <a:ext cx="2133600" cy="2163670"/>
          </a:xfrm>
          <a:prstGeom prst="teardrop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4615543" y="2685143"/>
            <a:ext cx="372321" cy="3120571"/>
          </a:xfrm>
          <a:custGeom>
            <a:avLst/>
            <a:gdLst>
              <a:gd name="connsiteX0" fmla="*/ 101600 w 372321"/>
              <a:gd name="connsiteY0" fmla="*/ 0 h 3120571"/>
              <a:gd name="connsiteX1" fmla="*/ 58057 w 372321"/>
              <a:gd name="connsiteY1" fmla="*/ 14514 h 3120571"/>
              <a:gd name="connsiteX2" fmla="*/ 29028 w 372321"/>
              <a:gd name="connsiteY2" fmla="*/ 58057 h 3120571"/>
              <a:gd name="connsiteX3" fmla="*/ 0 w 372321"/>
              <a:gd name="connsiteY3" fmla="*/ 174171 h 3120571"/>
              <a:gd name="connsiteX4" fmla="*/ 14514 w 372321"/>
              <a:gd name="connsiteY4" fmla="*/ 551543 h 3120571"/>
              <a:gd name="connsiteX5" fmla="*/ 43543 w 372321"/>
              <a:gd name="connsiteY5" fmla="*/ 711200 h 3120571"/>
              <a:gd name="connsiteX6" fmla="*/ 58057 w 372321"/>
              <a:gd name="connsiteY6" fmla="*/ 754743 h 3120571"/>
              <a:gd name="connsiteX7" fmla="*/ 101600 w 372321"/>
              <a:gd name="connsiteY7" fmla="*/ 899886 h 3120571"/>
              <a:gd name="connsiteX8" fmla="*/ 159657 w 372321"/>
              <a:gd name="connsiteY8" fmla="*/ 1016000 h 3120571"/>
              <a:gd name="connsiteX9" fmla="*/ 203200 w 372321"/>
              <a:gd name="connsiteY9" fmla="*/ 1103086 h 3120571"/>
              <a:gd name="connsiteX10" fmla="*/ 246743 w 372321"/>
              <a:gd name="connsiteY10" fmla="*/ 1248228 h 3120571"/>
              <a:gd name="connsiteX11" fmla="*/ 261257 w 372321"/>
              <a:gd name="connsiteY11" fmla="*/ 1291771 h 3120571"/>
              <a:gd name="connsiteX12" fmla="*/ 275771 w 372321"/>
              <a:gd name="connsiteY12" fmla="*/ 1335314 h 3120571"/>
              <a:gd name="connsiteX13" fmla="*/ 290286 w 372321"/>
              <a:gd name="connsiteY13" fmla="*/ 1407886 h 3120571"/>
              <a:gd name="connsiteX14" fmla="*/ 304800 w 372321"/>
              <a:gd name="connsiteY14" fmla="*/ 1451428 h 3120571"/>
              <a:gd name="connsiteX15" fmla="*/ 319314 w 372321"/>
              <a:gd name="connsiteY15" fmla="*/ 1509486 h 3120571"/>
              <a:gd name="connsiteX16" fmla="*/ 362857 w 372321"/>
              <a:gd name="connsiteY16" fmla="*/ 1654628 h 3120571"/>
              <a:gd name="connsiteX17" fmla="*/ 348343 w 372321"/>
              <a:gd name="connsiteY17" fmla="*/ 2467428 h 3120571"/>
              <a:gd name="connsiteX18" fmla="*/ 304800 w 372321"/>
              <a:gd name="connsiteY18" fmla="*/ 2612571 h 3120571"/>
              <a:gd name="connsiteX19" fmla="*/ 261257 w 372321"/>
              <a:gd name="connsiteY19" fmla="*/ 2641600 h 3120571"/>
              <a:gd name="connsiteX20" fmla="*/ 217714 w 372321"/>
              <a:gd name="connsiteY20" fmla="*/ 2728686 h 3120571"/>
              <a:gd name="connsiteX21" fmla="*/ 174171 w 372321"/>
              <a:gd name="connsiteY21" fmla="*/ 2815771 h 3120571"/>
              <a:gd name="connsiteX22" fmla="*/ 159657 w 372321"/>
              <a:gd name="connsiteY22" fmla="*/ 2859314 h 3120571"/>
              <a:gd name="connsiteX23" fmla="*/ 130628 w 372321"/>
              <a:gd name="connsiteY23" fmla="*/ 2931886 h 3120571"/>
              <a:gd name="connsiteX24" fmla="*/ 130628 w 372321"/>
              <a:gd name="connsiteY24" fmla="*/ 3120571 h 312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72321" h="3120571">
                <a:moveTo>
                  <a:pt x="101600" y="0"/>
                </a:moveTo>
                <a:cubicBezTo>
                  <a:pt x="87086" y="4838"/>
                  <a:pt x="70004" y="4957"/>
                  <a:pt x="58057" y="14514"/>
                </a:cubicBezTo>
                <a:cubicBezTo>
                  <a:pt x="44435" y="25411"/>
                  <a:pt x="36829" y="42455"/>
                  <a:pt x="29028" y="58057"/>
                </a:cubicBezTo>
                <a:cubicBezTo>
                  <a:pt x="14152" y="87810"/>
                  <a:pt x="5520" y="146571"/>
                  <a:pt x="0" y="174171"/>
                </a:cubicBezTo>
                <a:cubicBezTo>
                  <a:pt x="4838" y="299962"/>
                  <a:pt x="6899" y="425890"/>
                  <a:pt x="14514" y="551543"/>
                </a:cubicBezTo>
                <a:cubicBezTo>
                  <a:pt x="17677" y="603734"/>
                  <a:pt x="28994" y="660279"/>
                  <a:pt x="43543" y="711200"/>
                </a:cubicBezTo>
                <a:cubicBezTo>
                  <a:pt x="47746" y="725911"/>
                  <a:pt x="53854" y="740032"/>
                  <a:pt x="58057" y="754743"/>
                </a:cubicBezTo>
                <a:cubicBezTo>
                  <a:pt x="71947" y="803359"/>
                  <a:pt x="78604" y="853894"/>
                  <a:pt x="101600" y="899886"/>
                </a:cubicBezTo>
                <a:cubicBezTo>
                  <a:pt x="120952" y="938591"/>
                  <a:pt x="145973" y="974947"/>
                  <a:pt x="159657" y="1016000"/>
                </a:cubicBezTo>
                <a:cubicBezTo>
                  <a:pt x="179687" y="1076092"/>
                  <a:pt x="165684" y="1046813"/>
                  <a:pt x="203200" y="1103086"/>
                </a:cubicBezTo>
                <a:cubicBezTo>
                  <a:pt x="225136" y="1190832"/>
                  <a:pt x="211404" y="1142212"/>
                  <a:pt x="246743" y="1248228"/>
                </a:cubicBezTo>
                <a:lnTo>
                  <a:pt x="261257" y="1291771"/>
                </a:lnTo>
                <a:cubicBezTo>
                  <a:pt x="266095" y="1306285"/>
                  <a:pt x="272770" y="1320312"/>
                  <a:pt x="275771" y="1335314"/>
                </a:cubicBezTo>
                <a:cubicBezTo>
                  <a:pt x="280609" y="1359505"/>
                  <a:pt x="284303" y="1383953"/>
                  <a:pt x="290286" y="1407886"/>
                </a:cubicBezTo>
                <a:cubicBezTo>
                  <a:pt x="293997" y="1422728"/>
                  <a:pt x="300597" y="1436718"/>
                  <a:pt x="304800" y="1451428"/>
                </a:cubicBezTo>
                <a:cubicBezTo>
                  <a:pt x="310280" y="1470609"/>
                  <a:pt x="313582" y="1490379"/>
                  <a:pt x="319314" y="1509486"/>
                </a:cubicBezTo>
                <a:cubicBezTo>
                  <a:pt x="372321" y="1686176"/>
                  <a:pt x="329403" y="1520808"/>
                  <a:pt x="362857" y="1654628"/>
                </a:cubicBezTo>
                <a:cubicBezTo>
                  <a:pt x="358019" y="1925561"/>
                  <a:pt x="356941" y="2196588"/>
                  <a:pt x="348343" y="2467428"/>
                </a:cubicBezTo>
                <a:cubicBezTo>
                  <a:pt x="346546" y="2524037"/>
                  <a:pt x="345062" y="2572309"/>
                  <a:pt x="304800" y="2612571"/>
                </a:cubicBezTo>
                <a:cubicBezTo>
                  <a:pt x="292465" y="2624906"/>
                  <a:pt x="275771" y="2631924"/>
                  <a:pt x="261257" y="2641600"/>
                </a:cubicBezTo>
                <a:cubicBezTo>
                  <a:pt x="224777" y="2751043"/>
                  <a:pt x="273986" y="2616144"/>
                  <a:pt x="217714" y="2728686"/>
                </a:cubicBezTo>
                <a:cubicBezTo>
                  <a:pt x="157622" y="2848869"/>
                  <a:pt x="257365" y="2690981"/>
                  <a:pt x="174171" y="2815771"/>
                </a:cubicBezTo>
                <a:cubicBezTo>
                  <a:pt x="169333" y="2830285"/>
                  <a:pt x="165029" y="2844989"/>
                  <a:pt x="159657" y="2859314"/>
                </a:cubicBezTo>
                <a:cubicBezTo>
                  <a:pt x="150509" y="2883709"/>
                  <a:pt x="133505" y="2905991"/>
                  <a:pt x="130628" y="2931886"/>
                </a:cubicBezTo>
                <a:cubicBezTo>
                  <a:pt x="123682" y="2994396"/>
                  <a:pt x="130628" y="3057676"/>
                  <a:pt x="130628" y="3120571"/>
                </a:cubicBezTo>
              </a:path>
            </a:pathLst>
          </a:cu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3886200" y="381000"/>
            <a:ext cx="1676400" cy="175260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বিদায়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659 -0.003 -0.01232 -0.00763 -0.01909 -0.01063 C -0.03819 -0.00855 -0.04305 -0.00624 -0.05868 0.00416 C -0.0677 0.01665 -0.0552 0.00046 -0.06666 0.01064 C -0.06857 0.01226 -0.06961 0.01503 -0.07135 0.01688 C -0.07725 0.02335 -0.07847 0.02151 -0.08732 0.02335 C -0.1243 0.02058 -0.15538 0.01318 -0.19045 0 C -0.19913 0.00231 -0.20659 0.00509 -0.21423 0.01064 C -0.21753 0.01318 -0.22378 0.01896 -0.22378 0.01896 C -0.22639 0.0296 -0.23159 0.03492 -0.23333 0.04648 C -0.23385 0.04994 -0.2342 0.05364 -0.23489 0.05711 C -0.23576 0.06151 -0.23802 0.06983 -0.23802 0.06983 C -0.23645 0.05434 -0.23715 0.05295 -0.22691 0.04856 C -0.22066 0.03607 -0.22743 0.04786 -0.21909 0.03815 C -0.21632 0.03492 -0.21111 0.02752 -0.21111 0.02752 C -0.20885 0.01804 -0.20729 0.01734 -0.2 0.0148 C -0.17482 -0.0067 -0.19514 0.00902 -0.12222 0.01272 C -0.12014 0.01272 -0.11232 0.01503 -0.10954 0.01688 C -0.10642 0.01896 -0.10486 0.02405 -0.10156 0.02544 C -0.09809 0.02682 -0.06979 0.0296 -0.06979 0.0296 C -0.06458 0.03191 -0.06059 0.03584 -0.05555 0.03815 C -0.04288 0.04393 -0.0302 0.04833 -0.01736 0.05295 C 0.00191 0.05133 0.00921 0.05018 0.02535 0.04648 C 0.03056 0.04208 0.03611 0.03977 0.04132 0.03584 C 0.04462 0.0333 0.04827 0.03122 0.05087 0.02752 C 0.05243 0.02544 0.05365 0.02289 0.05556 0.02104 C 0.06198 0.01503 0.07049 0.01388 0.07778 0.01064 C 0.09688 0.01133 0.1158 0.01156 0.1349 0.01272 C 0.13872 0.01295 0.14236 0.01364 0.14601 0.0148 C 0.14931 0.01572 0.15556 0.01896 0.15556 0.01896 C 0.1566 0.02035 0.15747 0.0222 0.15868 0.02335 C 0.16007 0.02451 0.16216 0.02405 0.16355 0.02544 C 0.16511 0.02705 0.16528 0.02983 0.16667 0.03168 C 0.16806 0.03353 0.16997 0.03445 0.17153 0.03584 C 0.17379 0.04509 0.17917 0.06104 0.18421 0.06775 C 0.18473 0.06983 0.18507 0.07214 0.18577 0.07399 C 0.18646 0.0763 0.18802 0.07792 0.18889 0.08023 C 0.18976 0.08301 0.1915 0.09133 0.19046 0.08879 C 0.18681 0.07885 0.18299 0.05249 0.17622 0.04648 C 0.17431 0.04486 0.17188 0.04509 0.1698 0.0444 C 0.15573 0.03168 0.14046 0.02867 0.12379 0.02544 C 0.10452 0.01179 0.0658 0.02035 0.04931 0.02104 C 0.03421 0.02613 0.02101 0.03584 0.00643 0.04231 C 0.00382 0.04578 0.00157 0.05018 -0.00156 0.05295 C -0.00659 0.05757 -0.00625 0.05457 -0.00625 0.05919 " pathEditMode="relative" ptsTypes="ffffffffffffffffffffffffffffffffffffffffffffA">
                                      <p:cBhvr>
                                        <p:cTn id="37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659 -0.003 -0.01232 -0.00763 -0.01909 -0.01063 C -0.03819 -0.00855 -0.04305 -0.00624 -0.05868 0.00416 C -0.0677 0.01665 -0.0552 0.00046 -0.06666 0.01064 C -0.06857 0.01226 -0.06961 0.01503 -0.07135 0.01688 C -0.07725 0.02335 -0.07847 0.02151 -0.08732 0.02335 C -0.1243 0.02058 -0.15538 0.01318 -0.19045 0 C -0.19913 0.00231 -0.20659 0.00509 -0.21423 0.01064 C -0.21753 0.01318 -0.22378 0.01896 -0.22378 0.01896 C -0.22639 0.0296 -0.23159 0.03492 -0.23333 0.04648 C -0.23385 0.04994 -0.2342 0.05364 -0.23489 0.05711 C -0.23576 0.06151 -0.23802 0.06983 -0.23802 0.06983 C -0.23645 0.05434 -0.23715 0.05295 -0.22691 0.04856 C -0.22066 0.03607 -0.22743 0.04786 -0.21909 0.03815 C -0.21632 0.03492 -0.21111 0.02752 -0.21111 0.02752 C -0.20885 0.01804 -0.20729 0.01734 -0.2 0.0148 C -0.17482 -0.0067 -0.19514 0.00902 -0.12222 0.01272 C -0.12014 0.01272 -0.11232 0.01503 -0.10954 0.01688 C -0.10642 0.01896 -0.10486 0.02405 -0.10156 0.02544 C -0.09809 0.02682 -0.06979 0.0296 -0.06979 0.0296 C -0.06458 0.03191 -0.06059 0.03584 -0.05555 0.03815 C -0.04288 0.04393 -0.0302 0.04833 -0.01736 0.05295 C 0.00191 0.05133 0.00921 0.05018 0.02535 0.04648 C 0.03056 0.04208 0.03611 0.03977 0.04132 0.03584 C 0.04462 0.0333 0.04827 0.03122 0.05087 0.02752 C 0.05243 0.02544 0.05365 0.02289 0.05556 0.02104 C 0.06198 0.01503 0.07049 0.01388 0.07778 0.01064 C 0.09688 0.01133 0.1158 0.01156 0.1349 0.01272 C 0.13872 0.01295 0.14236 0.01364 0.14601 0.0148 C 0.14931 0.01572 0.15556 0.01896 0.15556 0.01896 C 0.1566 0.02035 0.15747 0.0222 0.15868 0.02335 C 0.16007 0.02451 0.16216 0.02405 0.16355 0.02544 C 0.16511 0.02705 0.16528 0.02983 0.16667 0.03168 C 0.16806 0.03353 0.16997 0.03445 0.17153 0.03584 C 0.17379 0.04509 0.17917 0.06104 0.18421 0.06775 C 0.18473 0.06983 0.18507 0.07214 0.18577 0.07399 C 0.18646 0.0763 0.18802 0.07792 0.18889 0.08023 C 0.18976 0.08301 0.1915 0.09133 0.19046 0.08879 C 0.18681 0.07885 0.18299 0.05249 0.17622 0.04648 C 0.17431 0.04486 0.17188 0.04509 0.1698 0.0444 C 0.15573 0.03168 0.14046 0.02867 0.12379 0.02544 C 0.10452 0.01179 0.0658 0.02035 0.04931 0.02104 C 0.03421 0.02613 0.02101 0.03584 0.00643 0.04231 C 0.00382 0.04578 0.00157 0.05018 -0.00156 0.05295 C -0.00659 0.05757 -0.00625 0.05457 -0.00625 0.05919 " pathEditMode="relative" ptsTypes="ffffffffffffffffffffffffffffffffffffffffffffA">
                                      <p:cBhvr>
                                        <p:cTn id="39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659 -0.003 -0.01232 -0.00763 -0.01909 -0.01063 C -0.03819 -0.00855 -0.04305 -0.00624 -0.05868 0.00416 C -0.0677 0.01665 -0.0552 0.00046 -0.06666 0.01064 C -0.06857 0.01226 -0.06961 0.01503 -0.07135 0.01688 C -0.07725 0.02335 -0.07847 0.02151 -0.08732 0.02335 C -0.1243 0.02058 -0.15538 0.01318 -0.19045 0 C -0.19913 0.00231 -0.20659 0.00509 -0.21423 0.01064 C -0.21753 0.01318 -0.22378 0.01896 -0.22378 0.01896 C -0.22639 0.0296 -0.23159 0.03492 -0.23333 0.04648 C -0.23385 0.04994 -0.2342 0.05364 -0.23489 0.05711 C -0.23576 0.06151 -0.23802 0.06983 -0.23802 0.06983 C -0.23645 0.05434 -0.23715 0.05295 -0.22691 0.04856 C -0.22066 0.03607 -0.22743 0.04786 -0.21909 0.03815 C -0.21632 0.03492 -0.21111 0.02752 -0.21111 0.02752 C -0.20885 0.01804 -0.20729 0.01734 -0.2 0.0148 C -0.17482 -0.0067 -0.19514 0.00902 -0.12222 0.01272 C -0.12014 0.01272 -0.11232 0.01503 -0.10954 0.01688 C -0.10642 0.01896 -0.10486 0.02405 -0.10156 0.02544 C -0.09809 0.02682 -0.06979 0.0296 -0.06979 0.0296 C -0.06458 0.03191 -0.06059 0.03584 -0.05555 0.03815 C -0.04288 0.04393 -0.0302 0.04833 -0.01736 0.05295 C 0.00191 0.05133 0.00921 0.05018 0.02535 0.04648 C 0.03056 0.04208 0.03611 0.03977 0.04132 0.03584 C 0.04462 0.0333 0.04827 0.03122 0.05087 0.02752 C 0.05243 0.02544 0.05365 0.02289 0.05556 0.02104 C 0.06198 0.01503 0.07049 0.01388 0.07778 0.01064 C 0.09688 0.01133 0.1158 0.01156 0.1349 0.01272 C 0.13872 0.01295 0.14236 0.01364 0.14601 0.0148 C 0.14931 0.01572 0.15556 0.01896 0.15556 0.01896 C 0.1566 0.02035 0.15747 0.0222 0.15868 0.02335 C 0.16007 0.02451 0.16216 0.02405 0.16355 0.02544 C 0.16511 0.02705 0.16528 0.02983 0.16667 0.03168 C 0.16806 0.03353 0.16997 0.03445 0.17153 0.03584 C 0.17379 0.04509 0.17917 0.06104 0.18421 0.06775 C 0.18473 0.06983 0.18507 0.07214 0.18577 0.07399 C 0.18646 0.0763 0.18802 0.07792 0.18889 0.08023 C 0.18976 0.08301 0.1915 0.09133 0.19046 0.08879 C 0.18681 0.07885 0.18299 0.05249 0.17622 0.04648 C 0.17431 0.04486 0.17188 0.04509 0.1698 0.0444 C 0.15573 0.03168 0.14046 0.02867 0.12379 0.02544 C 0.10452 0.01179 0.0658 0.02035 0.04931 0.02104 C 0.03421 0.02613 0.02101 0.03584 0.00643 0.04231 C 0.00382 0.04578 0.00157 0.05018 -0.00156 0.05295 C -0.00659 0.05757 -0.00625 0.05457 -0.00625 0.05919 " pathEditMode="relative" ptsTypes="ffffffffffffffffffffffffffffffffffffffffffffA">
                                      <p:cBhvr>
                                        <p:cTn id="41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 animBg="1"/>
      <p:bldP spid="20" grpId="0" animBg="1"/>
      <p:bldP spid="21" grpId="0" animBg="1"/>
      <p:bldP spid="22" grpId="0" animBg="1"/>
      <p:bldP spid="23" grpId="0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1551</TotalTime>
  <Words>384</Words>
  <Application>Microsoft Office PowerPoint</Application>
  <PresentationFormat>On-screen Show (4:3)</PresentationFormat>
  <Paragraphs>144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172</cp:revision>
  <dcterms:created xsi:type="dcterms:W3CDTF">2006-08-16T00:00:00Z</dcterms:created>
  <dcterms:modified xsi:type="dcterms:W3CDTF">2013-12-14T13:28:59Z</dcterms:modified>
</cp:coreProperties>
</file>